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12.png"/><Relationship Id="rId3" Type="http://schemas.openxmlformats.org/officeDocument/2006/relationships/image" Target="../media/image213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14.png"/><Relationship Id="rId3" Type="http://schemas.openxmlformats.org/officeDocument/2006/relationships/image" Target="../media/image215.png"/><Relationship Id="rId4" Type="http://schemas.openxmlformats.org/officeDocument/2006/relationships/image" Target="../media/image216.png"/><Relationship Id="rId5" Type="http://schemas.openxmlformats.org/officeDocument/2006/relationships/image" Target="../media/image217.png"/><Relationship Id="rId6" Type="http://schemas.openxmlformats.org/officeDocument/2006/relationships/image" Target="../media/image218.png"/><Relationship Id="rId7" Type="http://schemas.openxmlformats.org/officeDocument/2006/relationships/image" Target="../media/image219.png"/><Relationship Id="rId8" Type="http://schemas.openxmlformats.org/officeDocument/2006/relationships/image" Target="../media/image220.png"/><Relationship Id="rId9" Type="http://schemas.openxmlformats.org/officeDocument/2006/relationships/image" Target="../media/image221.png"/><Relationship Id="rId10" Type="http://schemas.openxmlformats.org/officeDocument/2006/relationships/image" Target="../media/image222.png"/><Relationship Id="rId11" Type="http://schemas.openxmlformats.org/officeDocument/2006/relationships/image" Target="../media/image223.png"/><Relationship Id="rId12" Type="http://schemas.openxmlformats.org/officeDocument/2006/relationships/image" Target="../media/image224.png"/><Relationship Id="rId13" Type="http://schemas.openxmlformats.org/officeDocument/2006/relationships/image" Target="../media/image225.png"/><Relationship Id="rId14" Type="http://schemas.openxmlformats.org/officeDocument/2006/relationships/image" Target="../media/image226.png"/><Relationship Id="rId15" Type="http://schemas.openxmlformats.org/officeDocument/2006/relationships/image" Target="../media/image227.png"/><Relationship Id="rId16" Type="http://schemas.openxmlformats.org/officeDocument/2006/relationships/image" Target="../media/image228.png"/><Relationship Id="rId17" Type="http://schemas.openxmlformats.org/officeDocument/2006/relationships/image" Target="../media/image229.png"/><Relationship Id="rId18" Type="http://schemas.openxmlformats.org/officeDocument/2006/relationships/image" Target="../media/image230.png"/><Relationship Id="rId19" Type="http://schemas.openxmlformats.org/officeDocument/2006/relationships/image" Target="../media/image231.png"/><Relationship Id="rId20" Type="http://schemas.openxmlformats.org/officeDocument/2006/relationships/image" Target="../media/image232.png"/><Relationship Id="rId21" Type="http://schemas.openxmlformats.org/officeDocument/2006/relationships/image" Target="../media/image233.png"/><Relationship Id="rId22" Type="http://schemas.openxmlformats.org/officeDocument/2006/relationships/image" Target="../media/image234.png"/><Relationship Id="rId23" Type="http://schemas.openxmlformats.org/officeDocument/2006/relationships/image" Target="../media/image235.png"/><Relationship Id="rId24" Type="http://schemas.openxmlformats.org/officeDocument/2006/relationships/image" Target="../media/image236.png"/><Relationship Id="rId25" Type="http://schemas.openxmlformats.org/officeDocument/2006/relationships/image" Target="../media/image237.png"/><Relationship Id="rId26" Type="http://schemas.openxmlformats.org/officeDocument/2006/relationships/image" Target="../media/image238.png"/><Relationship Id="rId27" Type="http://schemas.openxmlformats.org/officeDocument/2006/relationships/image" Target="../media/image239.png"/><Relationship Id="rId28" Type="http://schemas.openxmlformats.org/officeDocument/2006/relationships/image" Target="../media/image240.png"/><Relationship Id="rId29" Type="http://schemas.openxmlformats.org/officeDocument/2006/relationships/image" Target="../media/image241.png"/><Relationship Id="rId30" Type="http://schemas.openxmlformats.org/officeDocument/2006/relationships/image" Target="../media/image242.png"/><Relationship Id="rId31" Type="http://schemas.openxmlformats.org/officeDocument/2006/relationships/image" Target="../media/image243.png"/><Relationship Id="rId32" Type="http://schemas.openxmlformats.org/officeDocument/2006/relationships/image" Target="../media/image244.png"/><Relationship Id="rId33" Type="http://schemas.openxmlformats.org/officeDocument/2006/relationships/image" Target="../media/image245.png"/><Relationship Id="rId34" Type="http://schemas.openxmlformats.org/officeDocument/2006/relationships/image" Target="../media/image246.png"/><Relationship Id="rId35" Type="http://schemas.openxmlformats.org/officeDocument/2006/relationships/image" Target="../media/image247.png"/><Relationship Id="rId36" Type="http://schemas.openxmlformats.org/officeDocument/2006/relationships/image" Target="../media/image248.png"/><Relationship Id="rId37" Type="http://schemas.openxmlformats.org/officeDocument/2006/relationships/image" Target="../media/image249.png"/><Relationship Id="rId38" Type="http://schemas.openxmlformats.org/officeDocument/2006/relationships/image" Target="../media/image250.png"/><Relationship Id="rId39" Type="http://schemas.openxmlformats.org/officeDocument/2006/relationships/image" Target="../media/image251.png"/><Relationship Id="rId40" Type="http://schemas.openxmlformats.org/officeDocument/2006/relationships/image" Target="../media/image252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53.png"/><Relationship Id="rId3" Type="http://schemas.openxmlformats.org/officeDocument/2006/relationships/image" Target="../media/image254.png"/><Relationship Id="rId4" Type="http://schemas.openxmlformats.org/officeDocument/2006/relationships/image" Target="../media/image255.png"/><Relationship Id="rId5" Type="http://schemas.openxmlformats.org/officeDocument/2006/relationships/image" Target="../media/image256.png"/><Relationship Id="rId6" Type="http://schemas.openxmlformats.org/officeDocument/2006/relationships/image" Target="../media/image257.png"/><Relationship Id="rId7" Type="http://schemas.openxmlformats.org/officeDocument/2006/relationships/image" Target="../media/image258.png"/><Relationship Id="rId8" Type="http://schemas.openxmlformats.org/officeDocument/2006/relationships/image" Target="../media/image259.png"/><Relationship Id="rId9" Type="http://schemas.openxmlformats.org/officeDocument/2006/relationships/image" Target="../media/image260.png"/><Relationship Id="rId10" Type="http://schemas.openxmlformats.org/officeDocument/2006/relationships/image" Target="../media/image261.png"/><Relationship Id="rId11" Type="http://schemas.openxmlformats.org/officeDocument/2006/relationships/image" Target="../media/image262.png"/><Relationship Id="rId12" Type="http://schemas.openxmlformats.org/officeDocument/2006/relationships/image" Target="../media/image263.png"/><Relationship Id="rId13" Type="http://schemas.openxmlformats.org/officeDocument/2006/relationships/image" Target="../media/image264.png"/><Relationship Id="rId14" Type="http://schemas.openxmlformats.org/officeDocument/2006/relationships/image" Target="../media/image265.png"/><Relationship Id="rId15" Type="http://schemas.openxmlformats.org/officeDocument/2006/relationships/image" Target="../media/image266.png"/><Relationship Id="rId16" Type="http://schemas.openxmlformats.org/officeDocument/2006/relationships/image" Target="../media/image267.png"/><Relationship Id="rId17" Type="http://schemas.openxmlformats.org/officeDocument/2006/relationships/image" Target="../media/image268.png"/><Relationship Id="rId18" Type="http://schemas.openxmlformats.org/officeDocument/2006/relationships/image" Target="../media/image269.png"/><Relationship Id="rId19" Type="http://schemas.openxmlformats.org/officeDocument/2006/relationships/image" Target="../media/image270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71.png"/><Relationship Id="rId3" Type="http://schemas.openxmlformats.org/officeDocument/2006/relationships/image" Target="../media/image272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73.png"/><Relationship Id="rId3" Type="http://schemas.openxmlformats.org/officeDocument/2006/relationships/image" Target="../media/image274.png"/><Relationship Id="rId4" Type="http://schemas.openxmlformats.org/officeDocument/2006/relationships/image" Target="../media/image275.png"/><Relationship Id="rId5" Type="http://schemas.openxmlformats.org/officeDocument/2006/relationships/image" Target="../media/image276.png"/><Relationship Id="rId6" Type="http://schemas.openxmlformats.org/officeDocument/2006/relationships/image" Target="../media/image277.png"/><Relationship Id="rId7" Type="http://schemas.openxmlformats.org/officeDocument/2006/relationships/image" Target="../media/image278.png"/><Relationship Id="rId8" Type="http://schemas.openxmlformats.org/officeDocument/2006/relationships/image" Target="../media/image279.png"/><Relationship Id="rId9" Type="http://schemas.openxmlformats.org/officeDocument/2006/relationships/image" Target="../media/image280.png"/><Relationship Id="rId10" Type="http://schemas.openxmlformats.org/officeDocument/2006/relationships/image" Target="../media/image281.png"/><Relationship Id="rId11" Type="http://schemas.openxmlformats.org/officeDocument/2006/relationships/image" Target="../media/image282.png"/><Relationship Id="rId12" Type="http://schemas.openxmlformats.org/officeDocument/2006/relationships/image" Target="../media/image283.png"/><Relationship Id="rId13" Type="http://schemas.openxmlformats.org/officeDocument/2006/relationships/image" Target="../media/image284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79.png"/><Relationship Id="rId3" Type="http://schemas.openxmlformats.org/officeDocument/2006/relationships/image" Target="../media/image280.png"/><Relationship Id="rId4" Type="http://schemas.openxmlformats.org/officeDocument/2006/relationships/image" Target="../media/image281.png"/><Relationship Id="rId5" Type="http://schemas.openxmlformats.org/officeDocument/2006/relationships/image" Target="../media/image282.png"/><Relationship Id="rId6" Type="http://schemas.openxmlformats.org/officeDocument/2006/relationships/image" Target="../media/image283.png"/><Relationship Id="rId7" Type="http://schemas.openxmlformats.org/officeDocument/2006/relationships/image" Target="../media/image284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0" Type="http://schemas.openxmlformats.org/officeDocument/2006/relationships/image" Target="../media/image13.png"/><Relationship Id="rId11" Type="http://schemas.openxmlformats.org/officeDocument/2006/relationships/image" Target="../media/image14.png"/><Relationship Id="rId12" Type="http://schemas.openxmlformats.org/officeDocument/2006/relationships/image" Target="../media/image15.png"/><Relationship Id="rId13" Type="http://schemas.openxmlformats.org/officeDocument/2006/relationships/image" Target="../media/image16.png"/><Relationship Id="rId14" Type="http://schemas.openxmlformats.org/officeDocument/2006/relationships/image" Target="../media/image17.png"/><Relationship Id="rId15" Type="http://schemas.openxmlformats.org/officeDocument/2006/relationships/image" Target="../media/image18.png"/><Relationship Id="rId16" Type="http://schemas.openxmlformats.org/officeDocument/2006/relationships/image" Target="../media/image19.png"/><Relationship Id="rId17" Type="http://schemas.openxmlformats.org/officeDocument/2006/relationships/image" Target="../media/image20.png"/><Relationship Id="rId18" Type="http://schemas.openxmlformats.org/officeDocument/2006/relationships/image" Target="../media/image21.png"/><Relationship Id="rId19" Type="http://schemas.openxmlformats.org/officeDocument/2006/relationships/image" Target="../media/image22.png"/><Relationship Id="rId20" Type="http://schemas.openxmlformats.org/officeDocument/2006/relationships/image" Target="../media/image23.png"/><Relationship Id="rId21" Type="http://schemas.openxmlformats.org/officeDocument/2006/relationships/image" Target="../media/image24.png"/><Relationship Id="rId22" Type="http://schemas.openxmlformats.org/officeDocument/2006/relationships/image" Target="../media/image25.png"/><Relationship Id="rId23" Type="http://schemas.openxmlformats.org/officeDocument/2006/relationships/image" Target="../media/image26.png"/><Relationship Id="rId24" Type="http://schemas.openxmlformats.org/officeDocument/2006/relationships/image" Target="../media/image27.png"/><Relationship Id="rId25" Type="http://schemas.openxmlformats.org/officeDocument/2006/relationships/image" Target="../media/image28.png"/><Relationship Id="rId26" Type="http://schemas.openxmlformats.org/officeDocument/2006/relationships/image" Target="../media/image29.png"/><Relationship Id="rId27" Type="http://schemas.openxmlformats.org/officeDocument/2006/relationships/image" Target="../media/image30.png"/><Relationship Id="rId28" Type="http://schemas.openxmlformats.org/officeDocument/2006/relationships/image" Target="../media/image31.png"/><Relationship Id="rId29" Type="http://schemas.openxmlformats.org/officeDocument/2006/relationships/image" Target="../media/image32.png"/><Relationship Id="rId30" Type="http://schemas.openxmlformats.org/officeDocument/2006/relationships/image" Target="../media/image33.png"/><Relationship Id="rId31" Type="http://schemas.openxmlformats.org/officeDocument/2006/relationships/image" Target="../media/image34.png"/><Relationship Id="rId32" Type="http://schemas.openxmlformats.org/officeDocument/2006/relationships/image" Target="../media/image35.png"/><Relationship Id="rId33" Type="http://schemas.openxmlformats.org/officeDocument/2006/relationships/image" Target="../media/image36.png"/><Relationship Id="rId34" Type="http://schemas.openxmlformats.org/officeDocument/2006/relationships/image" Target="../media/image37.png"/><Relationship Id="rId35" Type="http://schemas.openxmlformats.org/officeDocument/2006/relationships/image" Target="../media/image38.png"/><Relationship Id="rId36" Type="http://schemas.openxmlformats.org/officeDocument/2006/relationships/image" Target="../media/image39.png"/><Relationship Id="rId37" Type="http://schemas.openxmlformats.org/officeDocument/2006/relationships/image" Target="../media/image40.png"/><Relationship Id="rId38" Type="http://schemas.openxmlformats.org/officeDocument/2006/relationships/image" Target="../media/image41.png"/><Relationship Id="rId39" Type="http://schemas.openxmlformats.org/officeDocument/2006/relationships/image" Target="../media/image42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3.png"/><Relationship Id="rId3" Type="http://schemas.openxmlformats.org/officeDocument/2006/relationships/image" Target="../media/image44.png"/><Relationship Id="rId4" Type="http://schemas.openxmlformats.org/officeDocument/2006/relationships/image" Target="../media/image45.png"/><Relationship Id="rId5" Type="http://schemas.openxmlformats.org/officeDocument/2006/relationships/image" Target="../media/image46.png"/><Relationship Id="rId6" Type="http://schemas.openxmlformats.org/officeDocument/2006/relationships/image" Target="../media/image47.png"/><Relationship Id="rId7" Type="http://schemas.openxmlformats.org/officeDocument/2006/relationships/image" Target="../media/image48.png"/><Relationship Id="rId8" Type="http://schemas.openxmlformats.org/officeDocument/2006/relationships/image" Target="../media/image49.png"/><Relationship Id="rId9" Type="http://schemas.openxmlformats.org/officeDocument/2006/relationships/image" Target="../media/image50.png"/><Relationship Id="rId10" Type="http://schemas.openxmlformats.org/officeDocument/2006/relationships/image" Target="../media/image51.png"/><Relationship Id="rId11" Type="http://schemas.openxmlformats.org/officeDocument/2006/relationships/image" Target="../media/image52.png"/><Relationship Id="rId12" Type="http://schemas.openxmlformats.org/officeDocument/2006/relationships/image" Target="../media/image53.png"/><Relationship Id="rId13" Type="http://schemas.openxmlformats.org/officeDocument/2006/relationships/image" Target="../media/image54.png"/><Relationship Id="rId14" Type="http://schemas.openxmlformats.org/officeDocument/2006/relationships/image" Target="../media/image55.png"/><Relationship Id="rId15" Type="http://schemas.openxmlformats.org/officeDocument/2006/relationships/image" Target="../media/image56.png"/><Relationship Id="rId16" Type="http://schemas.openxmlformats.org/officeDocument/2006/relationships/image" Target="../media/image57.png"/><Relationship Id="rId17" Type="http://schemas.openxmlformats.org/officeDocument/2006/relationships/image" Target="../media/image58.png"/><Relationship Id="rId18" Type="http://schemas.openxmlformats.org/officeDocument/2006/relationships/image" Target="../media/image59.png"/><Relationship Id="rId19" Type="http://schemas.openxmlformats.org/officeDocument/2006/relationships/image" Target="../media/image60.png"/><Relationship Id="rId20" Type="http://schemas.openxmlformats.org/officeDocument/2006/relationships/image" Target="../media/image61.png"/><Relationship Id="rId21" Type="http://schemas.openxmlformats.org/officeDocument/2006/relationships/image" Target="../media/image62.png"/><Relationship Id="rId22" Type="http://schemas.openxmlformats.org/officeDocument/2006/relationships/image" Target="../media/image63.png"/><Relationship Id="rId23" Type="http://schemas.openxmlformats.org/officeDocument/2006/relationships/image" Target="../media/image64.png"/><Relationship Id="rId24" Type="http://schemas.openxmlformats.org/officeDocument/2006/relationships/image" Target="../media/image65.png"/><Relationship Id="rId25" Type="http://schemas.openxmlformats.org/officeDocument/2006/relationships/image" Target="../media/image66.png"/><Relationship Id="rId26" Type="http://schemas.openxmlformats.org/officeDocument/2006/relationships/image" Target="../media/image67.png"/><Relationship Id="rId27" Type="http://schemas.openxmlformats.org/officeDocument/2006/relationships/image" Target="../media/image68.png"/><Relationship Id="rId28" Type="http://schemas.openxmlformats.org/officeDocument/2006/relationships/image" Target="../media/image69.png"/><Relationship Id="rId29" Type="http://schemas.openxmlformats.org/officeDocument/2006/relationships/image" Target="../media/image70.png"/><Relationship Id="rId30" Type="http://schemas.openxmlformats.org/officeDocument/2006/relationships/image" Target="../media/image71.png"/><Relationship Id="rId31" Type="http://schemas.openxmlformats.org/officeDocument/2006/relationships/image" Target="../media/image72.png"/><Relationship Id="rId32" Type="http://schemas.openxmlformats.org/officeDocument/2006/relationships/image" Target="../media/image73.png"/><Relationship Id="rId33" Type="http://schemas.openxmlformats.org/officeDocument/2006/relationships/image" Target="../media/image74.png"/><Relationship Id="rId34" Type="http://schemas.openxmlformats.org/officeDocument/2006/relationships/image" Target="../media/image75.png"/><Relationship Id="rId35" Type="http://schemas.openxmlformats.org/officeDocument/2006/relationships/image" Target="../media/image76.png"/><Relationship Id="rId36" Type="http://schemas.openxmlformats.org/officeDocument/2006/relationships/image" Target="../media/image77.png"/><Relationship Id="rId37" Type="http://schemas.openxmlformats.org/officeDocument/2006/relationships/image" Target="../media/image78.png"/><Relationship Id="rId38" Type="http://schemas.openxmlformats.org/officeDocument/2006/relationships/image" Target="../media/image79.png"/><Relationship Id="rId39" Type="http://schemas.openxmlformats.org/officeDocument/2006/relationships/image" Target="../media/image80.png"/><Relationship Id="rId40" Type="http://schemas.openxmlformats.org/officeDocument/2006/relationships/image" Target="../media/image81.png"/><Relationship Id="rId41" Type="http://schemas.openxmlformats.org/officeDocument/2006/relationships/image" Target="../media/image82.png"/><Relationship Id="rId42" Type="http://schemas.openxmlformats.org/officeDocument/2006/relationships/image" Target="../media/image83.png"/><Relationship Id="rId43" Type="http://schemas.openxmlformats.org/officeDocument/2006/relationships/image" Target="../media/image84.png"/><Relationship Id="rId44" Type="http://schemas.openxmlformats.org/officeDocument/2006/relationships/image" Target="../media/image85.png"/><Relationship Id="rId45" Type="http://schemas.openxmlformats.org/officeDocument/2006/relationships/image" Target="../media/image86.png"/><Relationship Id="rId46" Type="http://schemas.openxmlformats.org/officeDocument/2006/relationships/image" Target="../media/image87.png"/><Relationship Id="rId47" Type="http://schemas.openxmlformats.org/officeDocument/2006/relationships/image" Target="../media/image88.png"/><Relationship Id="rId48" Type="http://schemas.openxmlformats.org/officeDocument/2006/relationships/image" Target="../media/image89.png"/><Relationship Id="rId49" Type="http://schemas.openxmlformats.org/officeDocument/2006/relationships/image" Target="../media/image90.png"/><Relationship Id="rId50" Type="http://schemas.openxmlformats.org/officeDocument/2006/relationships/image" Target="../media/image91.png"/><Relationship Id="rId51" Type="http://schemas.openxmlformats.org/officeDocument/2006/relationships/image" Target="../media/image92.png"/><Relationship Id="rId52" Type="http://schemas.openxmlformats.org/officeDocument/2006/relationships/image" Target="../media/image93.png"/><Relationship Id="rId53" Type="http://schemas.openxmlformats.org/officeDocument/2006/relationships/image" Target="../media/image94.png"/><Relationship Id="rId54" Type="http://schemas.openxmlformats.org/officeDocument/2006/relationships/image" Target="../media/image95.png"/><Relationship Id="rId55" Type="http://schemas.openxmlformats.org/officeDocument/2006/relationships/image" Target="../media/image96.png"/><Relationship Id="rId56" Type="http://schemas.openxmlformats.org/officeDocument/2006/relationships/image" Target="../media/image97.png"/><Relationship Id="rId57" Type="http://schemas.openxmlformats.org/officeDocument/2006/relationships/image" Target="../media/image98.png"/><Relationship Id="rId58" Type="http://schemas.openxmlformats.org/officeDocument/2006/relationships/image" Target="../media/image99.png"/><Relationship Id="rId59" Type="http://schemas.openxmlformats.org/officeDocument/2006/relationships/image" Target="../media/image100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1.png"/><Relationship Id="rId3" Type="http://schemas.openxmlformats.org/officeDocument/2006/relationships/image" Target="../media/image102.png"/><Relationship Id="rId4" Type="http://schemas.openxmlformats.org/officeDocument/2006/relationships/image" Target="../media/image103.png"/><Relationship Id="rId5" Type="http://schemas.openxmlformats.org/officeDocument/2006/relationships/image" Target="../media/image104.png"/><Relationship Id="rId6" Type="http://schemas.openxmlformats.org/officeDocument/2006/relationships/image" Target="../media/image105.png"/><Relationship Id="rId7" Type="http://schemas.openxmlformats.org/officeDocument/2006/relationships/image" Target="../media/image106.png"/><Relationship Id="rId8" Type="http://schemas.openxmlformats.org/officeDocument/2006/relationships/image" Target="../media/image107.png"/><Relationship Id="rId9" Type="http://schemas.openxmlformats.org/officeDocument/2006/relationships/image" Target="../media/image108.png"/><Relationship Id="rId10" Type="http://schemas.openxmlformats.org/officeDocument/2006/relationships/image" Target="../media/image109.png"/><Relationship Id="rId11" Type="http://schemas.openxmlformats.org/officeDocument/2006/relationships/image" Target="../media/image110.png"/><Relationship Id="rId12" Type="http://schemas.openxmlformats.org/officeDocument/2006/relationships/image" Target="../media/image111.png"/><Relationship Id="rId13" Type="http://schemas.openxmlformats.org/officeDocument/2006/relationships/image" Target="../media/image112.png"/><Relationship Id="rId14" Type="http://schemas.openxmlformats.org/officeDocument/2006/relationships/image" Target="../media/image113.png"/><Relationship Id="rId15" Type="http://schemas.openxmlformats.org/officeDocument/2006/relationships/image" Target="../media/image114.png"/><Relationship Id="rId16" Type="http://schemas.openxmlformats.org/officeDocument/2006/relationships/image" Target="../media/image115.png"/><Relationship Id="rId17" Type="http://schemas.openxmlformats.org/officeDocument/2006/relationships/image" Target="../media/image21.png"/><Relationship Id="rId18" Type="http://schemas.openxmlformats.org/officeDocument/2006/relationships/image" Target="../media/image116.png"/><Relationship Id="rId19" Type="http://schemas.openxmlformats.org/officeDocument/2006/relationships/image" Target="../media/image117.png"/><Relationship Id="rId20" Type="http://schemas.openxmlformats.org/officeDocument/2006/relationships/image" Target="../media/image118.png"/><Relationship Id="rId21" Type="http://schemas.openxmlformats.org/officeDocument/2006/relationships/image" Target="../media/image119.png"/><Relationship Id="rId22" Type="http://schemas.openxmlformats.org/officeDocument/2006/relationships/image" Target="../media/image120.png"/><Relationship Id="rId23" Type="http://schemas.openxmlformats.org/officeDocument/2006/relationships/image" Target="../media/image12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2.png"/><Relationship Id="rId3" Type="http://schemas.openxmlformats.org/officeDocument/2006/relationships/image" Target="../media/image123.png"/><Relationship Id="rId4" Type="http://schemas.openxmlformats.org/officeDocument/2006/relationships/image" Target="../media/image124.png"/><Relationship Id="rId5" Type="http://schemas.openxmlformats.org/officeDocument/2006/relationships/image" Target="../media/image21.png"/><Relationship Id="rId6" Type="http://schemas.openxmlformats.org/officeDocument/2006/relationships/image" Target="../media/image125.png"/><Relationship Id="rId7" Type="http://schemas.openxmlformats.org/officeDocument/2006/relationships/image" Target="../media/image126.png"/><Relationship Id="rId8" Type="http://schemas.openxmlformats.org/officeDocument/2006/relationships/image" Target="../media/image127.png"/><Relationship Id="rId9" Type="http://schemas.openxmlformats.org/officeDocument/2006/relationships/image" Target="../media/image128.png"/><Relationship Id="rId10" Type="http://schemas.openxmlformats.org/officeDocument/2006/relationships/image" Target="../media/image129.png"/><Relationship Id="rId11" Type="http://schemas.openxmlformats.org/officeDocument/2006/relationships/image" Target="../media/image130.png"/><Relationship Id="rId12" Type="http://schemas.openxmlformats.org/officeDocument/2006/relationships/image" Target="../media/image131.png"/><Relationship Id="rId13" Type="http://schemas.openxmlformats.org/officeDocument/2006/relationships/image" Target="../media/image132.png"/><Relationship Id="rId14" Type="http://schemas.openxmlformats.org/officeDocument/2006/relationships/image" Target="../media/image133.png"/><Relationship Id="rId15" Type="http://schemas.openxmlformats.org/officeDocument/2006/relationships/image" Target="../media/image134.png"/><Relationship Id="rId16" Type="http://schemas.openxmlformats.org/officeDocument/2006/relationships/image" Target="../media/image135.png"/><Relationship Id="rId17" Type="http://schemas.openxmlformats.org/officeDocument/2006/relationships/image" Target="../media/image136.png"/><Relationship Id="rId18" Type="http://schemas.openxmlformats.org/officeDocument/2006/relationships/image" Target="../media/image137.png"/><Relationship Id="rId19" Type="http://schemas.openxmlformats.org/officeDocument/2006/relationships/image" Target="../media/image138.png"/><Relationship Id="rId20" Type="http://schemas.openxmlformats.org/officeDocument/2006/relationships/image" Target="../media/image139.png"/><Relationship Id="rId21" Type="http://schemas.openxmlformats.org/officeDocument/2006/relationships/image" Target="../media/image140.png"/><Relationship Id="rId22" Type="http://schemas.openxmlformats.org/officeDocument/2006/relationships/image" Target="../media/image141.png"/><Relationship Id="rId23" Type="http://schemas.openxmlformats.org/officeDocument/2006/relationships/image" Target="../media/image142.png"/><Relationship Id="rId24" Type="http://schemas.openxmlformats.org/officeDocument/2006/relationships/image" Target="../media/image143.png"/><Relationship Id="rId25" Type="http://schemas.openxmlformats.org/officeDocument/2006/relationships/image" Target="../media/image144.png"/><Relationship Id="rId26" Type="http://schemas.openxmlformats.org/officeDocument/2006/relationships/image" Target="../media/image145.png"/><Relationship Id="rId27" Type="http://schemas.openxmlformats.org/officeDocument/2006/relationships/image" Target="../media/image146.png"/><Relationship Id="rId28" Type="http://schemas.openxmlformats.org/officeDocument/2006/relationships/image" Target="../media/image147.png"/><Relationship Id="rId29" Type="http://schemas.openxmlformats.org/officeDocument/2006/relationships/image" Target="../media/image148.png"/><Relationship Id="rId30" Type="http://schemas.openxmlformats.org/officeDocument/2006/relationships/image" Target="../media/image149.png"/><Relationship Id="rId31" Type="http://schemas.openxmlformats.org/officeDocument/2006/relationships/image" Target="../media/image150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1.png"/><Relationship Id="rId3" Type="http://schemas.openxmlformats.org/officeDocument/2006/relationships/image" Target="../media/image152.png"/><Relationship Id="rId4" Type="http://schemas.openxmlformats.org/officeDocument/2006/relationships/image" Target="../media/image153.png"/><Relationship Id="rId5" Type="http://schemas.openxmlformats.org/officeDocument/2006/relationships/image" Target="../media/image154.png"/><Relationship Id="rId6" Type="http://schemas.openxmlformats.org/officeDocument/2006/relationships/image" Target="../media/image155.png"/><Relationship Id="rId7" Type="http://schemas.openxmlformats.org/officeDocument/2006/relationships/image" Target="../media/image156.png"/><Relationship Id="rId8" Type="http://schemas.openxmlformats.org/officeDocument/2006/relationships/image" Target="../media/image157.png"/><Relationship Id="rId9" Type="http://schemas.openxmlformats.org/officeDocument/2006/relationships/image" Target="../media/image158.png"/><Relationship Id="rId10" Type="http://schemas.openxmlformats.org/officeDocument/2006/relationships/image" Target="../media/image159.png"/><Relationship Id="rId11" Type="http://schemas.openxmlformats.org/officeDocument/2006/relationships/image" Target="../media/image160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61.png"/><Relationship Id="rId3" Type="http://schemas.openxmlformats.org/officeDocument/2006/relationships/image" Target="../media/image21.png"/><Relationship Id="rId4" Type="http://schemas.openxmlformats.org/officeDocument/2006/relationships/image" Target="../media/image162.png"/><Relationship Id="rId5" Type="http://schemas.openxmlformats.org/officeDocument/2006/relationships/image" Target="../media/image163.png"/><Relationship Id="rId6" Type="http://schemas.openxmlformats.org/officeDocument/2006/relationships/image" Target="../media/image164.png"/><Relationship Id="rId7" Type="http://schemas.openxmlformats.org/officeDocument/2006/relationships/image" Target="../media/image165.png"/><Relationship Id="rId8" Type="http://schemas.openxmlformats.org/officeDocument/2006/relationships/image" Target="../media/image166.png"/><Relationship Id="rId9" Type="http://schemas.openxmlformats.org/officeDocument/2006/relationships/image" Target="../media/image167.png"/><Relationship Id="rId10" Type="http://schemas.openxmlformats.org/officeDocument/2006/relationships/image" Target="../media/image168.png"/><Relationship Id="rId11" Type="http://schemas.openxmlformats.org/officeDocument/2006/relationships/image" Target="../media/image169.png"/><Relationship Id="rId12" Type="http://schemas.openxmlformats.org/officeDocument/2006/relationships/image" Target="../media/image170.png"/><Relationship Id="rId13" Type="http://schemas.openxmlformats.org/officeDocument/2006/relationships/image" Target="../media/image171.png"/><Relationship Id="rId14" Type="http://schemas.openxmlformats.org/officeDocument/2006/relationships/image" Target="../media/image172.png"/><Relationship Id="rId15" Type="http://schemas.openxmlformats.org/officeDocument/2006/relationships/image" Target="../media/image173.png"/><Relationship Id="rId16" Type="http://schemas.openxmlformats.org/officeDocument/2006/relationships/image" Target="../media/image174.png"/><Relationship Id="rId17" Type="http://schemas.openxmlformats.org/officeDocument/2006/relationships/image" Target="../media/image175.png"/><Relationship Id="rId18" Type="http://schemas.openxmlformats.org/officeDocument/2006/relationships/image" Target="../media/image176.png"/><Relationship Id="rId19" Type="http://schemas.openxmlformats.org/officeDocument/2006/relationships/image" Target="../media/image177.png"/><Relationship Id="rId20" Type="http://schemas.openxmlformats.org/officeDocument/2006/relationships/image" Target="../media/image178.png"/><Relationship Id="rId21" Type="http://schemas.openxmlformats.org/officeDocument/2006/relationships/image" Target="../media/image179.png"/><Relationship Id="rId22" Type="http://schemas.openxmlformats.org/officeDocument/2006/relationships/image" Target="../media/image180.png"/><Relationship Id="rId23" Type="http://schemas.openxmlformats.org/officeDocument/2006/relationships/image" Target="../media/image181.png"/><Relationship Id="rId24" Type="http://schemas.openxmlformats.org/officeDocument/2006/relationships/image" Target="../media/image182.png"/><Relationship Id="rId25" Type="http://schemas.openxmlformats.org/officeDocument/2006/relationships/image" Target="../media/image183.png"/><Relationship Id="rId26" Type="http://schemas.openxmlformats.org/officeDocument/2006/relationships/image" Target="../media/image184.png"/><Relationship Id="rId27" Type="http://schemas.openxmlformats.org/officeDocument/2006/relationships/image" Target="../media/image185.png"/><Relationship Id="rId28" Type="http://schemas.openxmlformats.org/officeDocument/2006/relationships/image" Target="../media/image186.png"/><Relationship Id="rId29" Type="http://schemas.openxmlformats.org/officeDocument/2006/relationships/image" Target="../media/image187.png"/><Relationship Id="rId30" Type="http://schemas.openxmlformats.org/officeDocument/2006/relationships/image" Target="../media/image188.png"/><Relationship Id="rId31" Type="http://schemas.openxmlformats.org/officeDocument/2006/relationships/image" Target="../media/image189.png"/><Relationship Id="rId32" Type="http://schemas.openxmlformats.org/officeDocument/2006/relationships/image" Target="../media/image190.png"/><Relationship Id="rId33" Type="http://schemas.openxmlformats.org/officeDocument/2006/relationships/image" Target="../media/image191.png"/><Relationship Id="rId34" Type="http://schemas.openxmlformats.org/officeDocument/2006/relationships/image" Target="../media/image192.png"/><Relationship Id="rId35" Type="http://schemas.openxmlformats.org/officeDocument/2006/relationships/image" Target="../media/image193.png"/><Relationship Id="rId36" Type="http://schemas.openxmlformats.org/officeDocument/2006/relationships/image" Target="../media/image194.png"/><Relationship Id="rId37" Type="http://schemas.openxmlformats.org/officeDocument/2006/relationships/image" Target="../media/image195.png"/><Relationship Id="rId38" Type="http://schemas.openxmlformats.org/officeDocument/2006/relationships/image" Target="../media/image196.png"/><Relationship Id="rId39" Type="http://schemas.openxmlformats.org/officeDocument/2006/relationships/image" Target="../media/image197.png"/><Relationship Id="rId40" Type="http://schemas.openxmlformats.org/officeDocument/2006/relationships/image" Target="../media/image198.png"/><Relationship Id="rId41" Type="http://schemas.openxmlformats.org/officeDocument/2006/relationships/image" Target="../media/image199.png"/><Relationship Id="rId42" Type="http://schemas.openxmlformats.org/officeDocument/2006/relationships/image" Target="../media/image200.png"/><Relationship Id="rId43" Type="http://schemas.openxmlformats.org/officeDocument/2006/relationships/image" Target="../media/image201.png"/><Relationship Id="rId44" Type="http://schemas.openxmlformats.org/officeDocument/2006/relationships/image" Target="../media/image202.png"/><Relationship Id="rId45" Type="http://schemas.openxmlformats.org/officeDocument/2006/relationships/image" Target="../media/image203.png"/><Relationship Id="rId46" Type="http://schemas.openxmlformats.org/officeDocument/2006/relationships/image" Target="../media/image204.png"/><Relationship Id="rId47" Type="http://schemas.openxmlformats.org/officeDocument/2006/relationships/image" Target="../media/image205.png"/><Relationship Id="rId48" Type="http://schemas.openxmlformats.org/officeDocument/2006/relationships/image" Target="../media/image206.png"/><Relationship Id="rId49" Type="http://schemas.openxmlformats.org/officeDocument/2006/relationships/image" Target="../media/image207.png"/><Relationship Id="rId50" Type="http://schemas.openxmlformats.org/officeDocument/2006/relationships/image" Target="../media/image208.png"/><Relationship Id="rId51" Type="http://schemas.openxmlformats.org/officeDocument/2006/relationships/image" Target="../media/image209.png"/><Relationship Id="rId52" Type="http://schemas.openxmlformats.org/officeDocument/2006/relationships/image" Target="../media/image210.png"/><Relationship Id="rId53" Type="http://schemas.openxmlformats.org/officeDocument/2006/relationships/image" Target="../media/image21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9" name="Drawing"/>
          <p:cNvGrpSpPr/>
          <p:nvPr/>
        </p:nvGrpSpPr>
        <p:grpSpPr>
          <a:xfrm>
            <a:off x="795143" y="1634066"/>
            <a:ext cx="11263846" cy="6112935"/>
            <a:chOff x="0" y="0"/>
            <a:chExt cx="11263843" cy="6112933"/>
          </a:xfrm>
        </p:grpSpPr>
        <p:sp>
          <p:nvSpPr>
            <p:cNvPr id="119" name="Line"/>
            <p:cNvSpPr/>
            <p:nvPr/>
          </p:nvSpPr>
          <p:spPr>
            <a:xfrm>
              <a:off x="248372" y="461918"/>
              <a:ext cx="55034" cy="207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1" fill="norm" stroke="1" extrusionOk="0">
                  <a:moveTo>
                    <a:pt x="6646" y="5134"/>
                  </a:moveTo>
                  <a:cubicBezTo>
                    <a:pt x="4985" y="4054"/>
                    <a:pt x="3323" y="2974"/>
                    <a:pt x="2077" y="1894"/>
                  </a:cubicBezTo>
                  <a:cubicBezTo>
                    <a:pt x="831" y="814"/>
                    <a:pt x="0" y="-266"/>
                    <a:pt x="0" y="58"/>
                  </a:cubicBezTo>
                  <a:cubicBezTo>
                    <a:pt x="0" y="382"/>
                    <a:pt x="831" y="2110"/>
                    <a:pt x="2492" y="5458"/>
                  </a:cubicBezTo>
                  <a:cubicBezTo>
                    <a:pt x="4154" y="8806"/>
                    <a:pt x="6646" y="13774"/>
                    <a:pt x="7892" y="16906"/>
                  </a:cubicBezTo>
                  <a:cubicBezTo>
                    <a:pt x="9138" y="20038"/>
                    <a:pt x="9138" y="21334"/>
                    <a:pt x="11215" y="21118"/>
                  </a:cubicBezTo>
                  <a:cubicBezTo>
                    <a:pt x="13292" y="20902"/>
                    <a:pt x="17446" y="19174"/>
                    <a:pt x="21600" y="17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97889" y="246793"/>
              <a:ext cx="339413" cy="500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365" fill="norm" stroke="1" extrusionOk="0">
                  <a:moveTo>
                    <a:pt x="14369" y="3199"/>
                  </a:moveTo>
                  <a:cubicBezTo>
                    <a:pt x="13315" y="2567"/>
                    <a:pt x="12261" y="1934"/>
                    <a:pt x="10944" y="1663"/>
                  </a:cubicBezTo>
                  <a:cubicBezTo>
                    <a:pt x="9627" y="1392"/>
                    <a:pt x="8047" y="1482"/>
                    <a:pt x="6598" y="2115"/>
                  </a:cubicBezTo>
                  <a:cubicBezTo>
                    <a:pt x="5149" y="2747"/>
                    <a:pt x="3832" y="3922"/>
                    <a:pt x="2581" y="5820"/>
                  </a:cubicBezTo>
                  <a:cubicBezTo>
                    <a:pt x="1330" y="7718"/>
                    <a:pt x="144" y="10339"/>
                    <a:pt x="13" y="12779"/>
                  </a:cubicBezTo>
                  <a:cubicBezTo>
                    <a:pt x="-119" y="15219"/>
                    <a:pt x="803" y="17479"/>
                    <a:pt x="2515" y="19015"/>
                  </a:cubicBezTo>
                  <a:cubicBezTo>
                    <a:pt x="4227" y="20552"/>
                    <a:pt x="6730" y="21365"/>
                    <a:pt x="9232" y="21365"/>
                  </a:cubicBezTo>
                  <a:cubicBezTo>
                    <a:pt x="11735" y="21365"/>
                    <a:pt x="14237" y="20552"/>
                    <a:pt x="16410" y="18744"/>
                  </a:cubicBezTo>
                  <a:cubicBezTo>
                    <a:pt x="18583" y="16937"/>
                    <a:pt x="20427" y="14135"/>
                    <a:pt x="20954" y="11333"/>
                  </a:cubicBezTo>
                  <a:cubicBezTo>
                    <a:pt x="21481" y="8532"/>
                    <a:pt x="20691" y="5730"/>
                    <a:pt x="19440" y="3742"/>
                  </a:cubicBezTo>
                  <a:cubicBezTo>
                    <a:pt x="18188" y="1753"/>
                    <a:pt x="16476" y="578"/>
                    <a:pt x="14961" y="172"/>
                  </a:cubicBezTo>
                  <a:cubicBezTo>
                    <a:pt x="13447" y="-235"/>
                    <a:pt x="12130" y="127"/>
                    <a:pt x="11142" y="759"/>
                  </a:cubicBezTo>
                  <a:cubicBezTo>
                    <a:pt x="10154" y="1392"/>
                    <a:pt x="9496" y="2296"/>
                    <a:pt x="8837" y="31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844893" y="247649"/>
              <a:ext cx="296713" cy="472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21" fill="norm" stroke="1" extrusionOk="0">
                  <a:moveTo>
                    <a:pt x="6768" y="1350"/>
                  </a:moveTo>
                  <a:cubicBezTo>
                    <a:pt x="6921" y="675"/>
                    <a:pt x="7074" y="0"/>
                    <a:pt x="7151" y="0"/>
                  </a:cubicBezTo>
                  <a:cubicBezTo>
                    <a:pt x="7227" y="0"/>
                    <a:pt x="7227" y="675"/>
                    <a:pt x="6691" y="2796"/>
                  </a:cubicBezTo>
                  <a:cubicBezTo>
                    <a:pt x="6155" y="4918"/>
                    <a:pt x="5083" y="8486"/>
                    <a:pt x="3857" y="11620"/>
                  </a:cubicBezTo>
                  <a:cubicBezTo>
                    <a:pt x="2631" y="14754"/>
                    <a:pt x="1253" y="17454"/>
                    <a:pt x="563" y="19045"/>
                  </a:cubicBezTo>
                  <a:cubicBezTo>
                    <a:pt x="-126" y="20636"/>
                    <a:pt x="-126" y="21118"/>
                    <a:pt x="257" y="21359"/>
                  </a:cubicBezTo>
                  <a:cubicBezTo>
                    <a:pt x="640" y="21600"/>
                    <a:pt x="1406" y="21600"/>
                    <a:pt x="4163" y="21166"/>
                  </a:cubicBezTo>
                  <a:cubicBezTo>
                    <a:pt x="6921" y="20732"/>
                    <a:pt x="11670" y="19864"/>
                    <a:pt x="14887" y="19286"/>
                  </a:cubicBezTo>
                  <a:cubicBezTo>
                    <a:pt x="18104" y="18707"/>
                    <a:pt x="19789" y="18418"/>
                    <a:pt x="21474" y="181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254175" y="261061"/>
              <a:ext cx="237400" cy="348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426" fill="norm" stroke="1" extrusionOk="0">
                  <a:moveTo>
                    <a:pt x="14241" y="2949"/>
                  </a:moveTo>
                  <a:cubicBezTo>
                    <a:pt x="14053" y="1908"/>
                    <a:pt x="13865" y="867"/>
                    <a:pt x="13114" y="346"/>
                  </a:cubicBezTo>
                  <a:cubicBezTo>
                    <a:pt x="12362" y="-174"/>
                    <a:pt x="11048" y="-174"/>
                    <a:pt x="9263" y="802"/>
                  </a:cubicBezTo>
                  <a:cubicBezTo>
                    <a:pt x="7479" y="1778"/>
                    <a:pt x="5225" y="3730"/>
                    <a:pt x="3535" y="6007"/>
                  </a:cubicBezTo>
                  <a:cubicBezTo>
                    <a:pt x="1844" y="8284"/>
                    <a:pt x="717" y="10886"/>
                    <a:pt x="248" y="13293"/>
                  </a:cubicBezTo>
                  <a:cubicBezTo>
                    <a:pt x="-222" y="15701"/>
                    <a:pt x="-34" y="17913"/>
                    <a:pt x="905" y="19344"/>
                  </a:cubicBezTo>
                  <a:cubicBezTo>
                    <a:pt x="1844" y="20775"/>
                    <a:pt x="3535" y="21426"/>
                    <a:pt x="5788" y="21426"/>
                  </a:cubicBezTo>
                  <a:cubicBezTo>
                    <a:pt x="8042" y="21426"/>
                    <a:pt x="10860" y="20775"/>
                    <a:pt x="13489" y="18889"/>
                  </a:cubicBezTo>
                  <a:cubicBezTo>
                    <a:pt x="16119" y="17002"/>
                    <a:pt x="18561" y="13879"/>
                    <a:pt x="19875" y="11407"/>
                  </a:cubicBezTo>
                  <a:cubicBezTo>
                    <a:pt x="21190" y="8934"/>
                    <a:pt x="21378" y="7113"/>
                    <a:pt x="20627" y="5551"/>
                  </a:cubicBezTo>
                  <a:cubicBezTo>
                    <a:pt x="19875" y="3990"/>
                    <a:pt x="18185" y="2689"/>
                    <a:pt x="16682" y="1973"/>
                  </a:cubicBezTo>
                  <a:cubicBezTo>
                    <a:pt x="15180" y="1257"/>
                    <a:pt x="13865" y="1127"/>
                    <a:pt x="13489" y="1322"/>
                  </a:cubicBezTo>
                  <a:cubicBezTo>
                    <a:pt x="13114" y="1518"/>
                    <a:pt x="13677" y="2038"/>
                    <a:pt x="14241" y="2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1592989" y="183453"/>
              <a:ext cx="259817" cy="436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26" fill="norm" stroke="1" extrusionOk="0">
                  <a:moveTo>
                    <a:pt x="21556" y="1799"/>
                  </a:moveTo>
                  <a:cubicBezTo>
                    <a:pt x="21380" y="1280"/>
                    <a:pt x="21205" y="761"/>
                    <a:pt x="20151" y="397"/>
                  </a:cubicBezTo>
                  <a:cubicBezTo>
                    <a:pt x="19097" y="34"/>
                    <a:pt x="17166" y="-174"/>
                    <a:pt x="14883" y="189"/>
                  </a:cubicBezTo>
                  <a:cubicBezTo>
                    <a:pt x="12600" y="553"/>
                    <a:pt x="9966" y="1488"/>
                    <a:pt x="7946" y="2838"/>
                  </a:cubicBezTo>
                  <a:cubicBezTo>
                    <a:pt x="5927" y="4188"/>
                    <a:pt x="4522" y="5953"/>
                    <a:pt x="3380" y="8134"/>
                  </a:cubicBezTo>
                  <a:cubicBezTo>
                    <a:pt x="2239" y="10314"/>
                    <a:pt x="1361" y="12911"/>
                    <a:pt x="834" y="14780"/>
                  </a:cubicBezTo>
                  <a:cubicBezTo>
                    <a:pt x="307" y="16649"/>
                    <a:pt x="132" y="17791"/>
                    <a:pt x="44" y="18674"/>
                  </a:cubicBezTo>
                  <a:cubicBezTo>
                    <a:pt x="-44" y="19557"/>
                    <a:pt x="-44" y="20180"/>
                    <a:pt x="483" y="20647"/>
                  </a:cubicBezTo>
                  <a:cubicBezTo>
                    <a:pt x="1010" y="21114"/>
                    <a:pt x="2063" y="21426"/>
                    <a:pt x="4522" y="21426"/>
                  </a:cubicBezTo>
                  <a:cubicBezTo>
                    <a:pt x="6980" y="21426"/>
                    <a:pt x="10844" y="21114"/>
                    <a:pt x="13654" y="20751"/>
                  </a:cubicBezTo>
                  <a:cubicBezTo>
                    <a:pt x="16463" y="20388"/>
                    <a:pt x="18219" y="19972"/>
                    <a:pt x="19273" y="19453"/>
                  </a:cubicBezTo>
                  <a:cubicBezTo>
                    <a:pt x="20327" y="18934"/>
                    <a:pt x="20678" y="18311"/>
                    <a:pt x="21029" y="176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649605" y="359833"/>
              <a:ext cx="1968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5360"/>
                    <a:pt x="12077" y="9120"/>
                    <a:pt x="15677" y="5520"/>
                  </a:cubicBezTo>
                  <a:cubicBezTo>
                    <a:pt x="19277" y="1920"/>
                    <a:pt x="20439" y="9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2017905" y="277283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986155" y="455083"/>
              <a:ext cx="38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1046355" y="1181692"/>
              <a:ext cx="21680" cy="308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2" h="21412" fill="norm" stroke="1" extrusionOk="0">
                  <a:moveTo>
                    <a:pt x="0" y="2898"/>
                  </a:moveTo>
                  <a:cubicBezTo>
                    <a:pt x="1964" y="1575"/>
                    <a:pt x="3927" y="253"/>
                    <a:pt x="6873" y="32"/>
                  </a:cubicBezTo>
                  <a:cubicBezTo>
                    <a:pt x="9818" y="-188"/>
                    <a:pt x="13745" y="694"/>
                    <a:pt x="16691" y="3412"/>
                  </a:cubicBezTo>
                  <a:cubicBezTo>
                    <a:pt x="19636" y="6130"/>
                    <a:pt x="21600" y="10685"/>
                    <a:pt x="18655" y="13992"/>
                  </a:cubicBezTo>
                  <a:cubicBezTo>
                    <a:pt x="15709" y="17298"/>
                    <a:pt x="7855" y="19355"/>
                    <a:pt x="0" y="21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913005" y="1483783"/>
              <a:ext cx="266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1" y="16364"/>
                    <a:pt x="9943" y="11127"/>
                    <a:pt x="13543" y="7527"/>
                  </a:cubicBezTo>
                  <a:cubicBezTo>
                    <a:pt x="17143" y="3927"/>
                    <a:pt x="19371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1473922" y="1358509"/>
              <a:ext cx="74084" cy="144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6" fill="norm" stroke="1" extrusionOk="0">
                  <a:moveTo>
                    <a:pt x="1234" y="3451"/>
                  </a:moveTo>
                  <a:cubicBezTo>
                    <a:pt x="1234" y="7154"/>
                    <a:pt x="1234" y="10857"/>
                    <a:pt x="926" y="14251"/>
                  </a:cubicBezTo>
                  <a:cubicBezTo>
                    <a:pt x="617" y="17645"/>
                    <a:pt x="0" y="20731"/>
                    <a:pt x="0" y="21039"/>
                  </a:cubicBezTo>
                  <a:cubicBezTo>
                    <a:pt x="0" y="21348"/>
                    <a:pt x="617" y="18879"/>
                    <a:pt x="1851" y="15485"/>
                  </a:cubicBezTo>
                  <a:cubicBezTo>
                    <a:pt x="3086" y="12091"/>
                    <a:pt x="4937" y="7771"/>
                    <a:pt x="6480" y="4839"/>
                  </a:cubicBezTo>
                  <a:cubicBezTo>
                    <a:pt x="8023" y="1908"/>
                    <a:pt x="9257" y="365"/>
                    <a:pt x="11109" y="57"/>
                  </a:cubicBezTo>
                  <a:cubicBezTo>
                    <a:pt x="12960" y="-252"/>
                    <a:pt x="15429" y="674"/>
                    <a:pt x="16663" y="3297"/>
                  </a:cubicBezTo>
                  <a:cubicBezTo>
                    <a:pt x="17897" y="5919"/>
                    <a:pt x="17897" y="10239"/>
                    <a:pt x="18514" y="13171"/>
                  </a:cubicBezTo>
                  <a:cubicBezTo>
                    <a:pt x="19131" y="16102"/>
                    <a:pt x="20366" y="17645"/>
                    <a:pt x="21600" y="191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1618451" y="1331383"/>
              <a:ext cx="77763" cy="125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308" fill="norm" stroke="1" extrusionOk="0">
                  <a:moveTo>
                    <a:pt x="15187" y="0"/>
                  </a:moveTo>
                  <a:cubicBezTo>
                    <a:pt x="10072" y="3960"/>
                    <a:pt x="4956" y="7920"/>
                    <a:pt x="2398" y="10800"/>
                  </a:cubicBezTo>
                  <a:cubicBezTo>
                    <a:pt x="-160" y="13680"/>
                    <a:pt x="-160" y="15480"/>
                    <a:pt x="124" y="17280"/>
                  </a:cubicBezTo>
                  <a:cubicBezTo>
                    <a:pt x="408" y="19080"/>
                    <a:pt x="977" y="20880"/>
                    <a:pt x="2682" y="21240"/>
                  </a:cubicBezTo>
                  <a:cubicBezTo>
                    <a:pt x="4387" y="21600"/>
                    <a:pt x="7229" y="20520"/>
                    <a:pt x="10356" y="18180"/>
                  </a:cubicBezTo>
                  <a:cubicBezTo>
                    <a:pt x="13482" y="15840"/>
                    <a:pt x="16893" y="12240"/>
                    <a:pt x="18882" y="9360"/>
                  </a:cubicBezTo>
                  <a:cubicBezTo>
                    <a:pt x="20872" y="6480"/>
                    <a:pt x="21440" y="4320"/>
                    <a:pt x="20303" y="3060"/>
                  </a:cubicBezTo>
                  <a:cubicBezTo>
                    <a:pt x="19166" y="1800"/>
                    <a:pt x="16324" y="1440"/>
                    <a:pt x="13482" y="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1734272" y="1109133"/>
              <a:ext cx="55034" cy="341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21600" y="0"/>
                  </a:moveTo>
                  <a:cubicBezTo>
                    <a:pt x="14954" y="4400"/>
                    <a:pt x="8308" y="8800"/>
                    <a:pt x="4569" y="11867"/>
                  </a:cubicBezTo>
                  <a:cubicBezTo>
                    <a:pt x="831" y="14933"/>
                    <a:pt x="0" y="16667"/>
                    <a:pt x="0" y="18067"/>
                  </a:cubicBezTo>
                  <a:cubicBezTo>
                    <a:pt x="0" y="19467"/>
                    <a:pt x="831" y="20533"/>
                    <a:pt x="3323" y="21067"/>
                  </a:cubicBezTo>
                  <a:cubicBezTo>
                    <a:pt x="5815" y="21600"/>
                    <a:pt x="9969" y="21600"/>
                    <a:pt x="13292" y="21200"/>
                  </a:cubicBezTo>
                  <a:cubicBezTo>
                    <a:pt x="16615" y="20800"/>
                    <a:pt x="19108" y="20000"/>
                    <a:pt x="21600" y="19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1706755" y="1261533"/>
              <a:ext cx="133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" y="18600"/>
                    <a:pt x="686" y="15600"/>
                    <a:pt x="4286" y="12000"/>
                  </a:cubicBezTo>
                  <a:cubicBezTo>
                    <a:pt x="7886" y="8400"/>
                    <a:pt x="14743" y="4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2202055" y="1329688"/>
              <a:ext cx="88901" cy="176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9" fill="norm" stroke="1" extrusionOk="0">
                  <a:moveTo>
                    <a:pt x="0" y="2462"/>
                  </a:moveTo>
                  <a:cubicBezTo>
                    <a:pt x="1029" y="7736"/>
                    <a:pt x="2057" y="13011"/>
                    <a:pt x="2314" y="16401"/>
                  </a:cubicBezTo>
                  <a:cubicBezTo>
                    <a:pt x="2571" y="19792"/>
                    <a:pt x="2057" y="21299"/>
                    <a:pt x="1800" y="20922"/>
                  </a:cubicBezTo>
                  <a:cubicBezTo>
                    <a:pt x="1543" y="20546"/>
                    <a:pt x="1543" y="18285"/>
                    <a:pt x="1800" y="15146"/>
                  </a:cubicBezTo>
                  <a:cubicBezTo>
                    <a:pt x="2057" y="12006"/>
                    <a:pt x="2571" y="7987"/>
                    <a:pt x="3857" y="5099"/>
                  </a:cubicBezTo>
                  <a:cubicBezTo>
                    <a:pt x="5143" y="2211"/>
                    <a:pt x="7200" y="452"/>
                    <a:pt x="9000" y="76"/>
                  </a:cubicBezTo>
                  <a:cubicBezTo>
                    <a:pt x="10800" y="-301"/>
                    <a:pt x="12343" y="704"/>
                    <a:pt x="14400" y="3718"/>
                  </a:cubicBezTo>
                  <a:cubicBezTo>
                    <a:pt x="16457" y="6732"/>
                    <a:pt x="19029" y="11755"/>
                    <a:pt x="21600" y="167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2327338" y="1047623"/>
              <a:ext cx="630368" cy="403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209" fill="norm" stroke="1" extrusionOk="0">
                  <a:moveTo>
                    <a:pt x="925" y="16262"/>
                  </a:moveTo>
                  <a:cubicBezTo>
                    <a:pt x="781" y="16819"/>
                    <a:pt x="636" y="17376"/>
                    <a:pt x="745" y="17598"/>
                  </a:cubicBezTo>
                  <a:cubicBezTo>
                    <a:pt x="853" y="17821"/>
                    <a:pt x="1214" y="17710"/>
                    <a:pt x="1539" y="17264"/>
                  </a:cubicBezTo>
                  <a:cubicBezTo>
                    <a:pt x="1865" y="16819"/>
                    <a:pt x="2153" y="16040"/>
                    <a:pt x="2298" y="15316"/>
                  </a:cubicBezTo>
                  <a:cubicBezTo>
                    <a:pt x="2442" y="14592"/>
                    <a:pt x="2442" y="13924"/>
                    <a:pt x="2226" y="13646"/>
                  </a:cubicBezTo>
                  <a:cubicBezTo>
                    <a:pt x="2009" y="13368"/>
                    <a:pt x="1576" y="13479"/>
                    <a:pt x="1178" y="14091"/>
                  </a:cubicBezTo>
                  <a:cubicBezTo>
                    <a:pt x="781" y="14704"/>
                    <a:pt x="420" y="15817"/>
                    <a:pt x="203" y="16708"/>
                  </a:cubicBezTo>
                  <a:cubicBezTo>
                    <a:pt x="-14" y="17598"/>
                    <a:pt x="-86" y="18266"/>
                    <a:pt x="131" y="19102"/>
                  </a:cubicBezTo>
                  <a:cubicBezTo>
                    <a:pt x="347" y="19937"/>
                    <a:pt x="853" y="20939"/>
                    <a:pt x="1648" y="21161"/>
                  </a:cubicBezTo>
                  <a:cubicBezTo>
                    <a:pt x="2442" y="21384"/>
                    <a:pt x="3526" y="20827"/>
                    <a:pt x="4465" y="19547"/>
                  </a:cubicBezTo>
                  <a:cubicBezTo>
                    <a:pt x="5404" y="18266"/>
                    <a:pt x="6199" y="16262"/>
                    <a:pt x="6596" y="14982"/>
                  </a:cubicBezTo>
                  <a:cubicBezTo>
                    <a:pt x="6994" y="13702"/>
                    <a:pt x="6994" y="13145"/>
                    <a:pt x="6813" y="12866"/>
                  </a:cubicBezTo>
                  <a:cubicBezTo>
                    <a:pt x="6632" y="12588"/>
                    <a:pt x="6271" y="12588"/>
                    <a:pt x="5838" y="13145"/>
                  </a:cubicBezTo>
                  <a:cubicBezTo>
                    <a:pt x="5404" y="13702"/>
                    <a:pt x="4899" y="14815"/>
                    <a:pt x="4646" y="15984"/>
                  </a:cubicBezTo>
                  <a:cubicBezTo>
                    <a:pt x="4393" y="17153"/>
                    <a:pt x="4393" y="18378"/>
                    <a:pt x="4754" y="19269"/>
                  </a:cubicBezTo>
                  <a:cubicBezTo>
                    <a:pt x="5115" y="20159"/>
                    <a:pt x="5838" y="20716"/>
                    <a:pt x="6632" y="20772"/>
                  </a:cubicBezTo>
                  <a:cubicBezTo>
                    <a:pt x="7427" y="20827"/>
                    <a:pt x="8294" y="20382"/>
                    <a:pt x="9089" y="19324"/>
                  </a:cubicBezTo>
                  <a:cubicBezTo>
                    <a:pt x="9883" y="18266"/>
                    <a:pt x="10606" y="16596"/>
                    <a:pt x="11003" y="15372"/>
                  </a:cubicBezTo>
                  <a:cubicBezTo>
                    <a:pt x="11400" y="14147"/>
                    <a:pt x="11473" y="13368"/>
                    <a:pt x="11292" y="12978"/>
                  </a:cubicBezTo>
                  <a:cubicBezTo>
                    <a:pt x="11111" y="12588"/>
                    <a:pt x="10678" y="12588"/>
                    <a:pt x="10317" y="12811"/>
                  </a:cubicBezTo>
                  <a:cubicBezTo>
                    <a:pt x="9955" y="13033"/>
                    <a:pt x="9667" y="13479"/>
                    <a:pt x="9414" y="14314"/>
                  </a:cubicBezTo>
                  <a:cubicBezTo>
                    <a:pt x="9161" y="15149"/>
                    <a:pt x="8944" y="16374"/>
                    <a:pt x="8836" y="17320"/>
                  </a:cubicBezTo>
                  <a:cubicBezTo>
                    <a:pt x="8727" y="18266"/>
                    <a:pt x="8727" y="18935"/>
                    <a:pt x="8908" y="19269"/>
                  </a:cubicBezTo>
                  <a:cubicBezTo>
                    <a:pt x="9089" y="19603"/>
                    <a:pt x="9450" y="19603"/>
                    <a:pt x="10028" y="18433"/>
                  </a:cubicBezTo>
                  <a:cubicBezTo>
                    <a:pt x="10606" y="17264"/>
                    <a:pt x="11400" y="14926"/>
                    <a:pt x="11978" y="12087"/>
                  </a:cubicBezTo>
                  <a:cubicBezTo>
                    <a:pt x="12556" y="9248"/>
                    <a:pt x="12917" y="5908"/>
                    <a:pt x="13098" y="3737"/>
                  </a:cubicBezTo>
                  <a:cubicBezTo>
                    <a:pt x="13279" y="1565"/>
                    <a:pt x="13279" y="563"/>
                    <a:pt x="13098" y="174"/>
                  </a:cubicBezTo>
                  <a:cubicBezTo>
                    <a:pt x="12917" y="-216"/>
                    <a:pt x="12556" y="7"/>
                    <a:pt x="12159" y="1287"/>
                  </a:cubicBezTo>
                  <a:cubicBezTo>
                    <a:pt x="11761" y="2568"/>
                    <a:pt x="11328" y="4906"/>
                    <a:pt x="11075" y="7355"/>
                  </a:cubicBezTo>
                  <a:cubicBezTo>
                    <a:pt x="10822" y="9805"/>
                    <a:pt x="10750" y="12365"/>
                    <a:pt x="10858" y="14258"/>
                  </a:cubicBezTo>
                  <a:cubicBezTo>
                    <a:pt x="10967" y="16151"/>
                    <a:pt x="11256" y="17376"/>
                    <a:pt x="11545" y="18155"/>
                  </a:cubicBezTo>
                  <a:cubicBezTo>
                    <a:pt x="11834" y="18935"/>
                    <a:pt x="12123" y="19269"/>
                    <a:pt x="12448" y="19324"/>
                  </a:cubicBezTo>
                  <a:cubicBezTo>
                    <a:pt x="12773" y="19380"/>
                    <a:pt x="13134" y="19157"/>
                    <a:pt x="13640" y="18155"/>
                  </a:cubicBezTo>
                  <a:cubicBezTo>
                    <a:pt x="14145" y="17153"/>
                    <a:pt x="14796" y="15372"/>
                    <a:pt x="15121" y="14203"/>
                  </a:cubicBezTo>
                  <a:cubicBezTo>
                    <a:pt x="15446" y="13033"/>
                    <a:pt x="15446" y="12477"/>
                    <a:pt x="15265" y="12310"/>
                  </a:cubicBezTo>
                  <a:cubicBezTo>
                    <a:pt x="15085" y="12143"/>
                    <a:pt x="14723" y="12365"/>
                    <a:pt x="14398" y="13145"/>
                  </a:cubicBezTo>
                  <a:cubicBezTo>
                    <a:pt x="14073" y="13924"/>
                    <a:pt x="13784" y="15260"/>
                    <a:pt x="13640" y="16207"/>
                  </a:cubicBezTo>
                  <a:cubicBezTo>
                    <a:pt x="13495" y="17153"/>
                    <a:pt x="13495" y="17710"/>
                    <a:pt x="13568" y="18266"/>
                  </a:cubicBezTo>
                  <a:cubicBezTo>
                    <a:pt x="13640" y="18823"/>
                    <a:pt x="13784" y="19380"/>
                    <a:pt x="14109" y="19658"/>
                  </a:cubicBezTo>
                  <a:cubicBezTo>
                    <a:pt x="14434" y="19937"/>
                    <a:pt x="14940" y="19937"/>
                    <a:pt x="15626" y="19324"/>
                  </a:cubicBezTo>
                  <a:cubicBezTo>
                    <a:pt x="16313" y="18712"/>
                    <a:pt x="17180" y="17487"/>
                    <a:pt x="17757" y="16541"/>
                  </a:cubicBezTo>
                  <a:cubicBezTo>
                    <a:pt x="18335" y="15594"/>
                    <a:pt x="18624" y="14926"/>
                    <a:pt x="18805" y="14314"/>
                  </a:cubicBezTo>
                  <a:cubicBezTo>
                    <a:pt x="18986" y="13702"/>
                    <a:pt x="19058" y="13145"/>
                    <a:pt x="18913" y="12922"/>
                  </a:cubicBezTo>
                  <a:cubicBezTo>
                    <a:pt x="18769" y="12699"/>
                    <a:pt x="18408" y="12811"/>
                    <a:pt x="18010" y="13368"/>
                  </a:cubicBezTo>
                  <a:cubicBezTo>
                    <a:pt x="17613" y="13924"/>
                    <a:pt x="17180" y="14926"/>
                    <a:pt x="16927" y="15873"/>
                  </a:cubicBezTo>
                  <a:cubicBezTo>
                    <a:pt x="16674" y="16819"/>
                    <a:pt x="16602" y="17710"/>
                    <a:pt x="16746" y="18155"/>
                  </a:cubicBezTo>
                  <a:cubicBezTo>
                    <a:pt x="16891" y="18600"/>
                    <a:pt x="17252" y="18600"/>
                    <a:pt x="17721" y="18099"/>
                  </a:cubicBezTo>
                  <a:cubicBezTo>
                    <a:pt x="18191" y="17598"/>
                    <a:pt x="18769" y="16596"/>
                    <a:pt x="19419" y="14314"/>
                  </a:cubicBezTo>
                  <a:cubicBezTo>
                    <a:pt x="20069" y="12031"/>
                    <a:pt x="20792" y="8469"/>
                    <a:pt x="21514" y="49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2895264" y="1038157"/>
              <a:ext cx="68792" cy="363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17" fill="norm" stroke="1" extrusionOk="0">
                  <a:moveTo>
                    <a:pt x="21273" y="816"/>
                  </a:moveTo>
                  <a:cubicBezTo>
                    <a:pt x="17346" y="316"/>
                    <a:pt x="13418" y="-183"/>
                    <a:pt x="11128" y="67"/>
                  </a:cubicBezTo>
                  <a:cubicBezTo>
                    <a:pt x="8837" y="316"/>
                    <a:pt x="8182" y="1315"/>
                    <a:pt x="6546" y="4125"/>
                  </a:cubicBezTo>
                  <a:cubicBezTo>
                    <a:pt x="4909" y="6934"/>
                    <a:pt x="2291" y="11553"/>
                    <a:pt x="982" y="14550"/>
                  </a:cubicBezTo>
                  <a:cubicBezTo>
                    <a:pt x="-327" y="17546"/>
                    <a:pt x="-327" y="18920"/>
                    <a:pt x="982" y="19794"/>
                  </a:cubicBezTo>
                  <a:cubicBezTo>
                    <a:pt x="2291" y="20668"/>
                    <a:pt x="4909" y="21042"/>
                    <a:pt x="7528" y="21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3529205" y="69058"/>
              <a:ext cx="203201" cy="452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21600" y="837"/>
                  </a:moveTo>
                  <a:cubicBezTo>
                    <a:pt x="20700" y="537"/>
                    <a:pt x="19800" y="237"/>
                    <a:pt x="17775" y="87"/>
                  </a:cubicBezTo>
                  <a:cubicBezTo>
                    <a:pt x="15750" y="-63"/>
                    <a:pt x="12600" y="-63"/>
                    <a:pt x="10462" y="437"/>
                  </a:cubicBezTo>
                  <a:cubicBezTo>
                    <a:pt x="8325" y="937"/>
                    <a:pt x="7200" y="1937"/>
                    <a:pt x="6075" y="3587"/>
                  </a:cubicBezTo>
                  <a:cubicBezTo>
                    <a:pt x="4950" y="5237"/>
                    <a:pt x="3825" y="7537"/>
                    <a:pt x="2812" y="9987"/>
                  </a:cubicBezTo>
                  <a:cubicBezTo>
                    <a:pt x="1800" y="12437"/>
                    <a:pt x="900" y="15037"/>
                    <a:pt x="450" y="16637"/>
                  </a:cubicBezTo>
                  <a:cubicBezTo>
                    <a:pt x="0" y="18237"/>
                    <a:pt x="0" y="18837"/>
                    <a:pt x="0" y="19387"/>
                  </a:cubicBezTo>
                  <a:cubicBezTo>
                    <a:pt x="0" y="19937"/>
                    <a:pt x="0" y="20437"/>
                    <a:pt x="450" y="20837"/>
                  </a:cubicBezTo>
                  <a:cubicBezTo>
                    <a:pt x="900" y="21237"/>
                    <a:pt x="1800" y="21537"/>
                    <a:pt x="4500" y="21237"/>
                  </a:cubicBezTo>
                  <a:cubicBezTo>
                    <a:pt x="7200" y="20937"/>
                    <a:pt x="11700" y="20037"/>
                    <a:pt x="16200" y="19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3510155" y="309033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3891147" y="24227"/>
              <a:ext cx="241310" cy="587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01" fill="norm" stroke="1" extrusionOk="0">
                  <a:moveTo>
                    <a:pt x="21413" y="660"/>
                  </a:moveTo>
                  <a:cubicBezTo>
                    <a:pt x="20850" y="352"/>
                    <a:pt x="20286" y="43"/>
                    <a:pt x="18971" y="5"/>
                  </a:cubicBezTo>
                  <a:cubicBezTo>
                    <a:pt x="17656" y="-34"/>
                    <a:pt x="15590" y="197"/>
                    <a:pt x="13243" y="660"/>
                  </a:cubicBezTo>
                  <a:cubicBezTo>
                    <a:pt x="10895" y="1123"/>
                    <a:pt x="8265" y="1817"/>
                    <a:pt x="6669" y="2589"/>
                  </a:cubicBezTo>
                  <a:cubicBezTo>
                    <a:pt x="5072" y="3360"/>
                    <a:pt x="4509" y="4209"/>
                    <a:pt x="4133" y="5675"/>
                  </a:cubicBezTo>
                  <a:cubicBezTo>
                    <a:pt x="3757" y="7140"/>
                    <a:pt x="3570" y="9223"/>
                    <a:pt x="3006" y="11537"/>
                  </a:cubicBezTo>
                  <a:cubicBezTo>
                    <a:pt x="2443" y="13852"/>
                    <a:pt x="1503" y="16397"/>
                    <a:pt x="846" y="18133"/>
                  </a:cubicBezTo>
                  <a:cubicBezTo>
                    <a:pt x="189" y="19869"/>
                    <a:pt x="-187" y="20795"/>
                    <a:pt x="95" y="21180"/>
                  </a:cubicBezTo>
                  <a:cubicBezTo>
                    <a:pt x="376" y="21566"/>
                    <a:pt x="1316" y="21412"/>
                    <a:pt x="4415" y="20987"/>
                  </a:cubicBezTo>
                  <a:cubicBezTo>
                    <a:pt x="7514" y="20563"/>
                    <a:pt x="12773" y="19869"/>
                    <a:pt x="18032" y="19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4350472" y="118533"/>
              <a:ext cx="334435" cy="365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15858" y="0"/>
                  </a:moveTo>
                  <a:cubicBezTo>
                    <a:pt x="12714" y="1748"/>
                    <a:pt x="9570" y="3496"/>
                    <a:pt x="7109" y="4869"/>
                  </a:cubicBezTo>
                  <a:cubicBezTo>
                    <a:pt x="4648" y="6243"/>
                    <a:pt x="2871" y="7242"/>
                    <a:pt x="1709" y="7991"/>
                  </a:cubicBezTo>
                  <a:cubicBezTo>
                    <a:pt x="547" y="8740"/>
                    <a:pt x="0" y="9239"/>
                    <a:pt x="0" y="9676"/>
                  </a:cubicBezTo>
                  <a:cubicBezTo>
                    <a:pt x="0" y="10113"/>
                    <a:pt x="547" y="10488"/>
                    <a:pt x="2119" y="10800"/>
                  </a:cubicBezTo>
                  <a:cubicBezTo>
                    <a:pt x="3691" y="11112"/>
                    <a:pt x="6289" y="11362"/>
                    <a:pt x="7929" y="11612"/>
                  </a:cubicBezTo>
                  <a:cubicBezTo>
                    <a:pt x="9570" y="11861"/>
                    <a:pt x="10253" y="12111"/>
                    <a:pt x="10527" y="12610"/>
                  </a:cubicBezTo>
                  <a:cubicBezTo>
                    <a:pt x="10800" y="13110"/>
                    <a:pt x="10663" y="13859"/>
                    <a:pt x="9501" y="14795"/>
                  </a:cubicBezTo>
                  <a:cubicBezTo>
                    <a:pt x="8339" y="15732"/>
                    <a:pt x="6152" y="16855"/>
                    <a:pt x="4648" y="17667"/>
                  </a:cubicBezTo>
                  <a:cubicBezTo>
                    <a:pt x="3144" y="18479"/>
                    <a:pt x="2324" y="18978"/>
                    <a:pt x="1777" y="19540"/>
                  </a:cubicBezTo>
                  <a:cubicBezTo>
                    <a:pt x="1230" y="20102"/>
                    <a:pt x="957" y="20726"/>
                    <a:pt x="1162" y="21101"/>
                  </a:cubicBezTo>
                  <a:cubicBezTo>
                    <a:pt x="1367" y="21475"/>
                    <a:pt x="2051" y="21600"/>
                    <a:pt x="4443" y="21538"/>
                  </a:cubicBezTo>
                  <a:cubicBezTo>
                    <a:pt x="6835" y="21475"/>
                    <a:pt x="10937" y="21225"/>
                    <a:pt x="14081" y="21101"/>
                  </a:cubicBezTo>
                  <a:cubicBezTo>
                    <a:pt x="17225" y="20976"/>
                    <a:pt x="19413" y="20976"/>
                    <a:pt x="21600" y="20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4900805" y="140445"/>
              <a:ext cx="241301" cy="282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744"/>
                  </a:moveTo>
                  <a:cubicBezTo>
                    <a:pt x="947" y="264"/>
                    <a:pt x="1895" y="-216"/>
                    <a:pt x="2842" y="104"/>
                  </a:cubicBezTo>
                  <a:cubicBezTo>
                    <a:pt x="3789" y="424"/>
                    <a:pt x="4737" y="1544"/>
                    <a:pt x="7105" y="4184"/>
                  </a:cubicBezTo>
                  <a:cubicBezTo>
                    <a:pt x="9474" y="6824"/>
                    <a:pt x="13263" y="10984"/>
                    <a:pt x="15916" y="14104"/>
                  </a:cubicBezTo>
                  <a:cubicBezTo>
                    <a:pt x="18568" y="17224"/>
                    <a:pt x="20084" y="19304"/>
                    <a:pt x="21600" y="21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4976732" y="93133"/>
              <a:ext cx="152674" cy="403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39" fill="norm" stroke="1" extrusionOk="0">
                  <a:moveTo>
                    <a:pt x="21342" y="0"/>
                  </a:moveTo>
                  <a:cubicBezTo>
                    <a:pt x="18975" y="1007"/>
                    <a:pt x="16608" y="2015"/>
                    <a:pt x="14093" y="4365"/>
                  </a:cubicBezTo>
                  <a:cubicBezTo>
                    <a:pt x="11578" y="6715"/>
                    <a:pt x="8915" y="10408"/>
                    <a:pt x="6991" y="12926"/>
                  </a:cubicBezTo>
                  <a:cubicBezTo>
                    <a:pt x="5068" y="15445"/>
                    <a:pt x="3884" y="16788"/>
                    <a:pt x="2553" y="18131"/>
                  </a:cubicBezTo>
                  <a:cubicBezTo>
                    <a:pt x="1221" y="19474"/>
                    <a:pt x="-258" y="20817"/>
                    <a:pt x="38" y="21208"/>
                  </a:cubicBezTo>
                  <a:cubicBezTo>
                    <a:pt x="334" y="21600"/>
                    <a:pt x="2405" y="21040"/>
                    <a:pt x="4476" y="20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5237355" y="385233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5231369" y="268816"/>
              <a:ext cx="41738" cy="35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60" h="19112" fill="norm" stroke="1" extrusionOk="0">
                  <a:moveTo>
                    <a:pt x="2777" y="1137"/>
                  </a:moveTo>
                  <a:cubicBezTo>
                    <a:pt x="814" y="6821"/>
                    <a:pt x="-1150" y="12505"/>
                    <a:pt x="814" y="15916"/>
                  </a:cubicBezTo>
                  <a:cubicBezTo>
                    <a:pt x="2777" y="19326"/>
                    <a:pt x="8668" y="20463"/>
                    <a:pt x="13086" y="17052"/>
                  </a:cubicBezTo>
                  <a:cubicBezTo>
                    <a:pt x="17505" y="13642"/>
                    <a:pt x="20450" y="5684"/>
                    <a:pt x="18977" y="2274"/>
                  </a:cubicBezTo>
                  <a:cubicBezTo>
                    <a:pt x="17505" y="-1137"/>
                    <a:pt x="11614" y="0"/>
                    <a:pt x="5723" y="1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5358005" y="0"/>
              <a:ext cx="180004" cy="51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0" y="2302"/>
                  </a:moveTo>
                  <a:cubicBezTo>
                    <a:pt x="2763" y="1593"/>
                    <a:pt x="5526" y="885"/>
                    <a:pt x="8288" y="487"/>
                  </a:cubicBezTo>
                  <a:cubicBezTo>
                    <a:pt x="11051" y="89"/>
                    <a:pt x="13814" y="0"/>
                    <a:pt x="15823" y="0"/>
                  </a:cubicBezTo>
                  <a:cubicBezTo>
                    <a:pt x="17833" y="0"/>
                    <a:pt x="19088" y="89"/>
                    <a:pt x="19967" y="752"/>
                  </a:cubicBezTo>
                  <a:cubicBezTo>
                    <a:pt x="20847" y="1416"/>
                    <a:pt x="21349" y="2656"/>
                    <a:pt x="20972" y="4426"/>
                  </a:cubicBezTo>
                  <a:cubicBezTo>
                    <a:pt x="20595" y="6197"/>
                    <a:pt x="19340" y="8498"/>
                    <a:pt x="18586" y="10800"/>
                  </a:cubicBezTo>
                  <a:cubicBezTo>
                    <a:pt x="17833" y="13102"/>
                    <a:pt x="17581" y="15403"/>
                    <a:pt x="18084" y="16952"/>
                  </a:cubicBezTo>
                  <a:cubicBezTo>
                    <a:pt x="18586" y="18502"/>
                    <a:pt x="19842" y="19298"/>
                    <a:pt x="20595" y="19918"/>
                  </a:cubicBezTo>
                  <a:cubicBezTo>
                    <a:pt x="21349" y="20538"/>
                    <a:pt x="21600" y="20980"/>
                    <a:pt x="21098" y="21246"/>
                  </a:cubicBezTo>
                  <a:cubicBezTo>
                    <a:pt x="20595" y="21511"/>
                    <a:pt x="19340" y="21600"/>
                    <a:pt x="17707" y="21600"/>
                  </a:cubicBezTo>
                  <a:cubicBezTo>
                    <a:pt x="16074" y="21600"/>
                    <a:pt x="14065" y="21511"/>
                    <a:pt x="12056" y="214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6145405" y="251883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6094605" y="385233"/>
              <a:ext cx="1587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6837672" y="74083"/>
              <a:ext cx="399934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600" fill="norm" stroke="1" extrusionOk="0">
                  <a:moveTo>
                    <a:pt x="21480" y="0"/>
                  </a:moveTo>
                  <a:cubicBezTo>
                    <a:pt x="18865" y="900"/>
                    <a:pt x="16251" y="1800"/>
                    <a:pt x="14261" y="2644"/>
                  </a:cubicBezTo>
                  <a:cubicBezTo>
                    <a:pt x="12272" y="3487"/>
                    <a:pt x="10907" y="4275"/>
                    <a:pt x="9998" y="4837"/>
                  </a:cubicBezTo>
                  <a:cubicBezTo>
                    <a:pt x="9088" y="5400"/>
                    <a:pt x="8634" y="5738"/>
                    <a:pt x="8293" y="6188"/>
                  </a:cubicBezTo>
                  <a:cubicBezTo>
                    <a:pt x="7952" y="6637"/>
                    <a:pt x="7724" y="7200"/>
                    <a:pt x="7895" y="7594"/>
                  </a:cubicBezTo>
                  <a:cubicBezTo>
                    <a:pt x="8065" y="7987"/>
                    <a:pt x="8634" y="8213"/>
                    <a:pt x="9600" y="8494"/>
                  </a:cubicBezTo>
                  <a:cubicBezTo>
                    <a:pt x="10566" y="8775"/>
                    <a:pt x="11931" y="9112"/>
                    <a:pt x="12897" y="9450"/>
                  </a:cubicBezTo>
                  <a:cubicBezTo>
                    <a:pt x="13863" y="9788"/>
                    <a:pt x="14432" y="10125"/>
                    <a:pt x="14602" y="10575"/>
                  </a:cubicBezTo>
                  <a:cubicBezTo>
                    <a:pt x="14773" y="11025"/>
                    <a:pt x="14545" y="11587"/>
                    <a:pt x="13124" y="12431"/>
                  </a:cubicBezTo>
                  <a:cubicBezTo>
                    <a:pt x="11703" y="13275"/>
                    <a:pt x="9088" y="14400"/>
                    <a:pt x="6758" y="15525"/>
                  </a:cubicBezTo>
                  <a:cubicBezTo>
                    <a:pt x="4427" y="16650"/>
                    <a:pt x="2381" y="17775"/>
                    <a:pt x="1244" y="18619"/>
                  </a:cubicBezTo>
                  <a:cubicBezTo>
                    <a:pt x="107" y="19463"/>
                    <a:pt x="-120" y="20025"/>
                    <a:pt x="51" y="20362"/>
                  </a:cubicBezTo>
                  <a:cubicBezTo>
                    <a:pt x="221" y="20700"/>
                    <a:pt x="789" y="20813"/>
                    <a:pt x="3291" y="20925"/>
                  </a:cubicBezTo>
                  <a:cubicBezTo>
                    <a:pt x="5792" y="21037"/>
                    <a:pt x="10225" y="21150"/>
                    <a:pt x="13408" y="21262"/>
                  </a:cubicBezTo>
                  <a:cubicBezTo>
                    <a:pt x="16592" y="21375"/>
                    <a:pt x="18524" y="21488"/>
                    <a:pt x="204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7705198" y="34764"/>
              <a:ext cx="262709" cy="412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502" fill="norm" stroke="1" extrusionOk="0">
                  <a:moveTo>
                    <a:pt x="20758" y="2047"/>
                  </a:moveTo>
                  <a:cubicBezTo>
                    <a:pt x="21101" y="1496"/>
                    <a:pt x="21444" y="945"/>
                    <a:pt x="21187" y="559"/>
                  </a:cubicBezTo>
                  <a:cubicBezTo>
                    <a:pt x="20930" y="173"/>
                    <a:pt x="20073" y="-47"/>
                    <a:pt x="18444" y="8"/>
                  </a:cubicBezTo>
                  <a:cubicBezTo>
                    <a:pt x="16815" y="63"/>
                    <a:pt x="14415" y="394"/>
                    <a:pt x="12273" y="1386"/>
                  </a:cubicBezTo>
                  <a:cubicBezTo>
                    <a:pt x="10130" y="2377"/>
                    <a:pt x="8244" y="4031"/>
                    <a:pt x="6530" y="6400"/>
                  </a:cubicBezTo>
                  <a:cubicBezTo>
                    <a:pt x="4815" y="8769"/>
                    <a:pt x="3273" y="11855"/>
                    <a:pt x="2244" y="14004"/>
                  </a:cubicBezTo>
                  <a:cubicBezTo>
                    <a:pt x="1215" y="16153"/>
                    <a:pt x="701" y="17365"/>
                    <a:pt x="358" y="18467"/>
                  </a:cubicBezTo>
                  <a:cubicBezTo>
                    <a:pt x="15" y="19569"/>
                    <a:pt x="-156" y="20561"/>
                    <a:pt x="187" y="21057"/>
                  </a:cubicBezTo>
                  <a:cubicBezTo>
                    <a:pt x="530" y="21553"/>
                    <a:pt x="1387" y="21553"/>
                    <a:pt x="3873" y="21443"/>
                  </a:cubicBezTo>
                  <a:cubicBezTo>
                    <a:pt x="6358" y="21333"/>
                    <a:pt x="10473" y="21112"/>
                    <a:pt x="13215" y="20782"/>
                  </a:cubicBezTo>
                  <a:cubicBezTo>
                    <a:pt x="15958" y="20451"/>
                    <a:pt x="17330" y="20010"/>
                    <a:pt x="18701" y="19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7732905" y="270933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8032491" y="53026"/>
              <a:ext cx="259215" cy="39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77" fill="norm" stroke="1" extrusionOk="0">
                  <a:moveTo>
                    <a:pt x="21506" y="1495"/>
                  </a:moveTo>
                  <a:cubicBezTo>
                    <a:pt x="20979" y="1033"/>
                    <a:pt x="20452" y="571"/>
                    <a:pt x="18784" y="282"/>
                  </a:cubicBezTo>
                  <a:cubicBezTo>
                    <a:pt x="17116" y="-6"/>
                    <a:pt x="14306" y="-122"/>
                    <a:pt x="12199" y="167"/>
                  </a:cubicBezTo>
                  <a:cubicBezTo>
                    <a:pt x="10091" y="456"/>
                    <a:pt x="8686" y="1149"/>
                    <a:pt x="7457" y="2881"/>
                  </a:cubicBezTo>
                  <a:cubicBezTo>
                    <a:pt x="6228" y="4614"/>
                    <a:pt x="5174" y="7386"/>
                    <a:pt x="4121" y="10100"/>
                  </a:cubicBezTo>
                  <a:cubicBezTo>
                    <a:pt x="3067" y="12815"/>
                    <a:pt x="2013" y="15472"/>
                    <a:pt x="1311" y="17089"/>
                  </a:cubicBezTo>
                  <a:cubicBezTo>
                    <a:pt x="608" y="18706"/>
                    <a:pt x="257" y="19283"/>
                    <a:pt x="82" y="19861"/>
                  </a:cubicBezTo>
                  <a:cubicBezTo>
                    <a:pt x="-94" y="20438"/>
                    <a:pt x="-94" y="21016"/>
                    <a:pt x="1223" y="21247"/>
                  </a:cubicBezTo>
                  <a:cubicBezTo>
                    <a:pt x="2540" y="21478"/>
                    <a:pt x="5174" y="21362"/>
                    <a:pt x="7721" y="21189"/>
                  </a:cubicBezTo>
                  <a:cubicBezTo>
                    <a:pt x="10267" y="21016"/>
                    <a:pt x="12726" y="20785"/>
                    <a:pt x="15184" y="20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8399655" y="118533"/>
              <a:ext cx="2286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2177"/>
                    <a:pt x="4000" y="4353"/>
                    <a:pt x="6800" y="6949"/>
                  </a:cubicBezTo>
                  <a:cubicBezTo>
                    <a:pt x="9600" y="9544"/>
                    <a:pt x="13200" y="12558"/>
                    <a:pt x="15800" y="15070"/>
                  </a:cubicBezTo>
                  <a:cubicBezTo>
                    <a:pt x="18400" y="17581"/>
                    <a:pt x="20000" y="195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8432352" y="118533"/>
              <a:ext cx="195904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21496" y="0"/>
                  </a:moveTo>
                  <a:cubicBezTo>
                    <a:pt x="18012" y="3200"/>
                    <a:pt x="14528" y="6400"/>
                    <a:pt x="11161" y="9400"/>
                  </a:cubicBezTo>
                  <a:cubicBezTo>
                    <a:pt x="7793" y="12400"/>
                    <a:pt x="4541" y="15200"/>
                    <a:pt x="2567" y="17000"/>
                  </a:cubicBezTo>
                  <a:cubicBezTo>
                    <a:pt x="593" y="18800"/>
                    <a:pt x="-104" y="19600"/>
                    <a:pt x="12" y="20200"/>
                  </a:cubicBezTo>
                  <a:cubicBezTo>
                    <a:pt x="128" y="20800"/>
                    <a:pt x="1057" y="21200"/>
                    <a:pt x="19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8685405" y="359833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8698105" y="245533"/>
              <a:ext cx="63026" cy="36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0638" fill="norm" stroke="1" extrusionOk="0">
                  <a:moveTo>
                    <a:pt x="14632" y="10800"/>
                  </a:moveTo>
                  <a:cubicBezTo>
                    <a:pt x="11148" y="12000"/>
                    <a:pt x="7665" y="13200"/>
                    <a:pt x="8361" y="15600"/>
                  </a:cubicBezTo>
                  <a:cubicBezTo>
                    <a:pt x="9058" y="18000"/>
                    <a:pt x="13935" y="21600"/>
                    <a:pt x="17071" y="20400"/>
                  </a:cubicBezTo>
                  <a:cubicBezTo>
                    <a:pt x="20206" y="19200"/>
                    <a:pt x="21600" y="13200"/>
                    <a:pt x="20206" y="9600"/>
                  </a:cubicBezTo>
                  <a:cubicBezTo>
                    <a:pt x="18813" y="6000"/>
                    <a:pt x="14632" y="4800"/>
                    <a:pt x="10800" y="3600"/>
                  </a:cubicBezTo>
                  <a:cubicBezTo>
                    <a:pt x="6968" y="2400"/>
                    <a:pt x="3484" y="1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8761605" y="24372"/>
              <a:ext cx="218506" cy="518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27" fill="norm" stroke="1" extrusionOk="0">
                  <a:moveTo>
                    <a:pt x="3086" y="1529"/>
                  </a:moveTo>
                  <a:cubicBezTo>
                    <a:pt x="5760" y="1004"/>
                    <a:pt x="8434" y="480"/>
                    <a:pt x="10903" y="217"/>
                  </a:cubicBezTo>
                  <a:cubicBezTo>
                    <a:pt x="13371" y="-45"/>
                    <a:pt x="15634" y="-45"/>
                    <a:pt x="17177" y="86"/>
                  </a:cubicBezTo>
                  <a:cubicBezTo>
                    <a:pt x="18720" y="217"/>
                    <a:pt x="19543" y="480"/>
                    <a:pt x="20263" y="1617"/>
                  </a:cubicBezTo>
                  <a:cubicBezTo>
                    <a:pt x="20983" y="2753"/>
                    <a:pt x="21600" y="4765"/>
                    <a:pt x="20983" y="6907"/>
                  </a:cubicBezTo>
                  <a:cubicBezTo>
                    <a:pt x="20366" y="9050"/>
                    <a:pt x="18514" y="11323"/>
                    <a:pt x="17383" y="13247"/>
                  </a:cubicBezTo>
                  <a:cubicBezTo>
                    <a:pt x="16251" y="15171"/>
                    <a:pt x="15840" y="16745"/>
                    <a:pt x="15840" y="18013"/>
                  </a:cubicBezTo>
                  <a:cubicBezTo>
                    <a:pt x="15840" y="19281"/>
                    <a:pt x="16251" y="20243"/>
                    <a:pt x="15943" y="20812"/>
                  </a:cubicBezTo>
                  <a:cubicBezTo>
                    <a:pt x="15634" y="21380"/>
                    <a:pt x="14606" y="21555"/>
                    <a:pt x="11829" y="21336"/>
                  </a:cubicBezTo>
                  <a:cubicBezTo>
                    <a:pt x="9051" y="21118"/>
                    <a:pt x="4526" y="20506"/>
                    <a:pt x="0" y="198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5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305" y="1566696"/>
              <a:ext cx="2159001" cy="221888"/>
            </a:xfrm>
            <a:prstGeom prst="rect">
              <a:avLst/>
            </a:prstGeom>
            <a:effectLst/>
          </p:spPr>
        </p:pic>
        <p:pic>
          <p:nvPicPr>
            <p:cNvPr id="15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63755" y="1667925"/>
              <a:ext cx="2406651" cy="241309"/>
            </a:xfrm>
            <a:prstGeom prst="rect">
              <a:avLst/>
            </a:prstGeom>
            <a:effectLst/>
          </p:spPr>
        </p:pic>
        <p:sp>
          <p:nvSpPr>
            <p:cNvPr id="160" name="Line"/>
            <p:cNvSpPr/>
            <p:nvPr/>
          </p:nvSpPr>
          <p:spPr>
            <a:xfrm>
              <a:off x="309755" y="2952187"/>
              <a:ext cx="241301" cy="310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4271"/>
                  </a:moveTo>
                  <a:cubicBezTo>
                    <a:pt x="0" y="3542"/>
                    <a:pt x="0" y="2812"/>
                    <a:pt x="947" y="2082"/>
                  </a:cubicBezTo>
                  <a:cubicBezTo>
                    <a:pt x="1895" y="1352"/>
                    <a:pt x="3789" y="623"/>
                    <a:pt x="5305" y="258"/>
                  </a:cubicBezTo>
                  <a:cubicBezTo>
                    <a:pt x="6821" y="-107"/>
                    <a:pt x="7958" y="-107"/>
                    <a:pt x="9095" y="404"/>
                  </a:cubicBezTo>
                  <a:cubicBezTo>
                    <a:pt x="10232" y="915"/>
                    <a:pt x="11368" y="1936"/>
                    <a:pt x="11274" y="4198"/>
                  </a:cubicBezTo>
                  <a:cubicBezTo>
                    <a:pt x="11179" y="6461"/>
                    <a:pt x="9853" y="9963"/>
                    <a:pt x="8337" y="12517"/>
                  </a:cubicBezTo>
                  <a:cubicBezTo>
                    <a:pt x="6821" y="15071"/>
                    <a:pt x="5116" y="16677"/>
                    <a:pt x="3884" y="17771"/>
                  </a:cubicBezTo>
                  <a:cubicBezTo>
                    <a:pt x="2653" y="18866"/>
                    <a:pt x="1895" y="19450"/>
                    <a:pt x="1895" y="20034"/>
                  </a:cubicBezTo>
                  <a:cubicBezTo>
                    <a:pt x="1895" y="20617"/>
                    <a:pt x="2653" y="21201"/>
                    <a:pt x="4453" y="21347"/>
                  </a:cubicBezTo>
                  <a:cubicBezTo>
                    <a:pt x="6253" y="21493"/>
                    <a:pt x="9095" y="21201"/>
                    <a:pt x="12126" y="20690"/>
                  </a:cubicBezTo>
                  <a:cubicBezTo>
                    <a:pt x="15158" y="20179"/>
                    <a:pt x="18379" y="19450"/>
                    <a:pt x="21600" y="18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136140" y="2786484"/>
              <a:ext cx="642014" cy="581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05" fill="norm" stroke="1" extrusionOk="0">
                  <a:moveTo>
                    <a:pt x="13912" y="3708"/>
                  </a:moveTo>
                  <a:cubicBezTo>
                    <a:pt x="13842" y="2928"/>
                    <a:pt x="13773" y="2148"/>
                    <a:pt x="13388" y="1486"/>
                  </a:cubicBezTo>
                  <a:cubicBezTo>
                    <a:pt x="13004" y="823"/>
                    <a:pt x="12305" y="277"/>
                    <a:pt x="11326" y="121"/>
                  </a:cubicBezTo>
                  <a:cubicBezTo>
                    <a:pt x="10347" y="-35"/>
                    <a:pt x="9089" y="199"/>
                    <a:pt x="7586" y="706"/>
                  </a:cubicBezTo>
                  <a:cubicBezTo>
                    <a:pt x="6083" y="1213"/>
                    <a:pt x="4336" y="1992"/>
                    <a:pt x="3042" y="3240"/>
                  </a:cubicBezTo>
                  <a:cubicBezTo>
                    <a:pt x="1749" y="4488"/>
                    <a:pt x="910" y="6203"/>
                    <a:pt x="421" y="8309"/>
                  </a:cubicBezTo>
                  <a:cubicBezTo>
                    <a:pt x="-68" y="10414"/>
                    <a:pt x="-208" y="12909"/>
                    <a:pt x="421" y="14976"/>
                  </a:cubicBezTo>
                  <a:cubicBezTo>
                    <a:pt x="1050" y="17042"/>
                    <a:pt x="2448" y="18680"/>
                    <a:pt x="4301" y="19810"/>
                  </a:cubicBezTo>
                  <a:cubicBezTo>
                    <a:pt x="6153" y="20941"/>
                    <a:pt x="8460" y="21565"/>
                    <a:pt x="10662" y="21370"/>
                  </a:cubicBezTo>
                  <a:cubicBezTo>
                    <a:pt x="12864" y="21175"/>
                    <a:pt x="14961" y="20161"/>
                    <a:pt x="16709" y="18797"/>
                  </a:cubicBezTo>
                  <a:cubicBezTo>
                    <a:pt x="18456" y="17432"/>
                    <a:pt x="19854" y="15717"/>
                    <a:pt x="20588" y="13650"/>
                  </a:cubicBezTo>
                  <a:cubicBezTo>
                    <a:pt x="21322" y="11584"/>
                    <a:pt x="21392" y="9166"/>
                    <a:pt x="20833" y="6905"/>
                  </a:cubicBezTo>
                  <a:cubicBezTo>
                    <a:pt x="20274" y="4644"/>
                    <a:pt x="19085" y="2538"/>
                    <a:pt x="17897" y="1369"/>
                  </a:cubicBezTo>
                  <a:cubicBezTo>
                    <a:pt x="16709" y="199"/>
                    <a:pt x="15520" y="-35"/>
                    <a:pt x="14646" y="4"/>
                  </a:cubicBezTo>
                  <a:cubicBezTo>
                    <a:pt x="13773" y="43"/>
                    <a:pt x="13213" y="355"/>
                    <a:pt x="12654" y="6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1382905" y="2793335"/>
              <a:ext cx="131559" cy="444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482" fill="norm" stroke="1" extrusionOk="0">
                  <a:moveTo>
                    <a:pt x="0" y="6072"/>
                  </a:moveTo>
                  <a:cubicBezTo>
                    <a:pt x="675" y="9143"/>
                    <a:pt x="1350" y="12214"/>
                    <a:pt x="1856" y="14620"/>
                  </a:cubicBezTo>
                  <a:cubicBezTo>
                    <a:pt x="2362" y="17026"/>
                    <a:pt x="2700" y="18766"/>
                    <a:pt x="2869" y="19892"/>
                  </a:cubicBezTo>
                  <a:cubicBezTo>
                    <a:pt x="3037" y="21018"/>
                    <a:pt x="3037" y="21530"/>
                    <a:pt x="2869" y="21479"/>
                  </a:cubicBezTo>
                  <a:cubicBezTo>
                    <a:pt x="2700" y="21428"/>
                    <a:pt x="2362" y="20813"/>
                    <a:pt x="2025" y="18868"/>
                  </a:cubicBezTo>
                  <a:cubicBezTo>
                    <a:pt x="1687" y="16923"/>
                    <a:pt x="1350" y="13648"/>
                    <a:pt x="1350" y="10832"/>
                  </a:cubicBezTo>
                  <a:cubicBezTo>
                    <a:pt x="1350" y="8017"/>
                    <a:pt x="1687" y="5663"/>
                    <a:pt x="2025" y="4127"/>
                  </a:cubicBezTo>
                  <a:cubicBezTo>
                    <a:pt x="2362" y="2592"/>
                    <a:pt x="2700" y="1875"/>
                    <a:pt x="3712" y="1312"/>
                  </a:cubicBezTo>
                  <a:cubicBezTo>
                    <a:pt x="4725" y="749"/>
                    <a:pt x="6412" y="339"/>
                    <a:pt x="8100" y="135"/>
                  </a:cubicBezTo>
                  <a:cubicBezTo>
                    <a:pt x="9788" y="-70"/>
                    <a:pt x="11475" y="-70"/>
                    <a:pt x="13500" y="339"/>
                  </a:cubicBezTo>
                  <a:cubicBezTo>
                    <a:pt x="15525" y="749"/>
                    <a:pt x="17887" y="1568"/>
                    <a:pt x="19406" y="2540"/>
                  </a:cubicBezTo>
                  <a:cubicBezTo>
                    <a:pt x="20925" y="3513"/>
                    <a:pt x="21600" y="4639"/>
                    <a:pt x="20250" y="5560"/>
                  </a:cubicBezTo>
                  <a:cubicBezTo>
                    <a:pt x="18900" y="6482"/>
                    <a:pt x="15525" y="7198"/>
                    <a:pt x="12150" y="7710"/>
                  </a:cubicBezTo>
                  <a:cubicBezTo>
                    <a:pt x="8775" y="8222"/>
                    <a:pt x="5400" y="8529"/>
                    <a:pt x="3375" y="8939"/>
                  </a:cubicBezTo>
                  <a:cubicBezTo>
                    <a:pt x="1350" y="9348"/>
                    <a:pt x="675" y="9860"/>
                    <a:pt x="844" y="10167"/>
                  </a:cubicBezTo>
                  <a:cubicBezTo>
                    <a:pt x="1012" y="10474"/>
                    <a:pt x="2025" y="10576"/>
                    <a:pt x="3037" y="106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1583870" y="2866306"/>
              <a:ext cx="243503" cy="29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0972" fill="norm" stroke="1" extrusionOk="0">
                  <a:moveTo>
                    <a:pt x="11530" y="3726"/>
                  </a:moveTo>
                  <a:cubicBezTo>
                    <a:pt x="11890" y="2526"/>
                    <a:pt x="12250" y="1326"/>
                    <a:pt x="11980" y="651"/>
                  </a:cubicBezTo>
                  <a:cubicBezTo>
                    <a:pt x="11710" y="-24"/>
                    <a:pt x="10810" y="-174"/>
                    <a:pt x="9460" y="201"/>
                  </a:cubicBezTo>
                  <a:cubicBezTo>
                    <a:pt x="8110" y="576"/>
                    <a:pt x="6310" y="1476"/>
                    <a:pt x="4420" y="3951"/>
                  </a:cubicBezTo>
                  <a:cubicBezTo>
                    <a:pt x="2530" y="6426"/>
                    <a:pt x="550" y="10476"/>
                    <a:pt x="100" y="13701"/>
                  </a:cubicBezTo>
                  <a:cubicBezTo>
                    <a:pt x="-350" y="16926"/>
                    <a:pt x="730" y="19326"/>
                    <a:pt x="3070" y="20376"/>
                  </a:cubicBezTo>
                  <a:cubicBezTo>
                    <a:pt x="5410" y="21426"/>
                    <a:pt x="9010" y="21126"/>
                    <a:pt x="12340" y="19176"/>
                  </a:cubicBezTo>
                  <a:cubicBezTo>
                    <a:pt x="15670" y="17226"/>
                    <a:pt x="18730" y="13626"/>
                    <a:pt x="19990" y="10401"/>
                  </a:cubicBezTo>
                  <a:cubicBezTo>
                    <a:pt x="21250" y="7176"/>
                    <a:pt x="20710" y="4326"/>
                    <a:pt x="19450" y="2826"/>
                  </a:cubicBezTo>
                  <a:cubicBezTo>
                    <a:pt x="18190" y="1326"/>
                    <a:pt x="16210" y="1176"/>
                    <a:pt x="14770" y="1701"/>
                  </a:cubicBezTo>
                  <a:cubicBezTo>
                    <a:pt x="13330" y="2226"/>
                    <a:pt x="12430" y="3426"/>
                    <a:pt x="11530" y="46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1950966" y="2797996"/>
              <a:ext cx="232041" cy="345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117" fill="norm" stroke="1" extrusionOk="0">
                  <a:moveTo>
                    <a:pt x="21332" y="2342"/>
                  </a:moveTo>
                  <a:cubicBezTo>
                    <a:pt x="21137" y="1695"/>
                    <a:pt x="20943" y="1049"/>
                    <a:pt x="19775" y="531"/>
                  </a:cubicBezTo>
                  <a:cubicBezTo>
                    <a:pt x="18608" y="14"/>
                    <a:pt x="16467" y="-374"/>
                    <a:pt x="14035" y="596"/>
                  </a:cubicBezTo>
                  <a:cubicBezTo>
                    <a:pt x="11602" y="1566"/>
                    <a:pt x="8878" y="3894"/>
                    <a:pt x="6446" y="6804"/>
                  </a:cubicBezTo>
                  <a:cubicBezTo>
                    <a:pt x="4013" y="9715"/>
                    <a:pt x="1873" y="13207"/>
                    <a:pt x="802" y="15535"/>
                  </a:cubicBezTo>
                  <a:cubicBezTo>
                    <a:pt x="-268" y="17863"/>
                    <a:pt x="-268" y="19027"/>
                    <a:pt x="802" y="19868"/>
                  </a:cubicBezTo>
                  <a:cubicBezTo>
                    <a:pt x="1873" y="20709"/>
                    <a:pt x="4013" y="21226"/>
                    <a:pt x="6737" y="21097"/>
                  </a:cubicBezTo>
                  <a:cubicBezTo>
                    <a:pt x="9462" y="20967"/>
                    <a:pt x="12770" y="20191"/>
                    <a:pt x="16078" y="19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1935355" y="2988733"/>
              <a:ext cx="260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95" y="19200"/>
                    <a:pt x="11590" y="16800"/>
                    <a:pt x="15190" y="13200"/>
                  </a:cubicBezTo>
                  <a:cubicBezTo>
                    <a:pt x="18790" y="9600"/>
                    <a:pt x="20195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2386205" y="2849033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2379855" y="3064933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1281305" y="3623733"/>
              <a:ext cx="63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305"/>
                    <a:pt x="21600" y="10611"/>
                    <a:pt x="18000" y="14211"/>
                  </a:cubicBezTo>
                  <a:cubicBezTo>
                    <a:pt x="14400" y="17811"/>
                    <a:pt x="7200" y="1970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1128905" y="3985683"/>
              <a:ext cx="361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47" y="20000"/>
                    <a:pt x="4295" y="18400"/>
                    <a:pt x="7453" y="15600"/>
                  </a:cubicBezTo>
                  <a:cubicBezTo>
                    <a:pt x="10611" y="12800"/>
                    <a:pt x="14779" y="8800"/>
                    <a:pt x="17305" y="6000"/>
                  </a:cubicBezTo>
                  <a:cubicBezTo>
                    <a:pt x="19832" y="3200"/>
                    <a:pt x="20716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1891914" y="3394866"/>
              <a:ext cx="963100" cy="536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86" fill="norm" stroke="1" extrusionOk="0">
                  <a:moveTo>
                    <a:pt x="828" y="15512"/>
                  </a:moveTo>
                  <a:cubicBezTo>
                    <a:pt x="686" y="17121"/>
                    <a:pt x="544" y="18731"/>
                    <a:pt x="402" y="19832"/>
                  </a:cubicBezTo>
                  <a:cubicBezTo>
                    <a:pt x="261" y="20933"/>
                    <a:pt x="119" y="21526"/>
                    <a:pt x="48" y="21484"/>
                  </a:cubicBezTo>
                  <a:cubicBezTo>
                    <a:pt x="-23" y="21441"/>
                    <a:pt x="-23" y="20764"/>
                    <a:pt x="95" y="19408"/>
                  </a:cubicBezTo>
                  <a:cubicBezTo>
                    <a:pt x="213" y="18053"/>
                    <a:pt x="450" y="16020"/>
                    <a:pt x="710" y="14792"/>
                  </a:cubicBezTo>
                  <a:cubicBezTo>
                    <a:pt x="970" y="13564"/>
                    <a:pt x="1253" y="13140"/>
                    <a:pt x="1608" y="13140"/>
                  </a:cubicBezTo>
                  <a:cubicBezTo>
                    <a:pt x="1962" y="13140"/>
                    <a:pt x="2388" y="13564"/>
                    <a:pt x="2647" y="14495"/>
                  </a:cubicBezTo>
                  <a:cubicBezTo>
                    <a:pt x="2907" y="15427"/>
                    <a:pt x="3002" y="16867"/>
                    <a:pt x="3026" y="17884"/>
                  </a:cubicBezTo>
                  <a:cubicBezTo>
                    <a:pt x="3049" y="18900"/>
                    <a:pt x="3002" y="19493"/>
                    <a:pt x="2978" y="20001"/>
                  </a:cubicBezTo>
                  <a:cubicBezTo>
                    <a:pt x="2955" y="20510"/>
                    <a:pt x="2955" y="20933"/>
                    <a:pt x="3096" y="21145"/>
                  </a:cubicBezTo>
                  <a:cubicBezTo>
                    <a:pt x="3238" y="21357"/>
                    <a:pt x="3522" y="21357"/>
                    <a:pt x="4018" y="20933"/>
                  </a:cubicBezTo>
                  <a:cubicBezTo>
                    <a:pt x="4514" y="20510"/>
                    <a:pt x="5223" y="19662"/>
                    <a:pt x="5743" y="18900"/>
                  </a:cubicBezTo>
                  <a:cubicBezTo>
                    <a:pt x="6263" y="18138"/>
                    <a:pt x="6594" y="17460"/>
                    <a:pt x="6759" y="16867"/>
                  </a:cubicBezTo>
                  <a:cubicBezTo>
                    <a:pt x="6925" y="16274"/>
                    <a:pt x="6925" y="15766"/>
                    <a:pt x="6854" y="15342"/>
                  </a:cubicBezTo>
                  <a:cubicBezTo>
                    <a:pt x="6783" y="14919"/>
                    <a:pt x="6641" y="14580"/>
                    <a:pt x="6452" y="14411"/>
                  </a:cubicBezTo>
                  <a:cubicBezTo>
                    <a:pt x="6263" y="14241"/>
                    <a:pt x="6027" y="14241"/>
                    <a:pt x="5791" y="14326"/>
                  </a:cubicBezTo>
                  <a:cubicBezTo>
                    <a:pt x="5554" y="14411"/>
                    <a:pt x="5318" y="14580"/>
                    <a:pt x="5105" y="15088"/>
                  </a:cubicBezTo>
                  <a:cubicBezTo>
                    <a:pt x="4893" y="15597"/>
                    <a:pt x="4703" y="16444"/>
                    <a:pt x="4609" y="17121"/>
                  </a:cubicBezTo>
                  <a:cubicBezTo>
                    <a:pt x="4514" y="17799"/>
                    <a:pt x="4514" y="18307"/>
                    <a:pt x="4633" y="18858"/>
                  </a:cubicBezTo>
                  <a:cubicBezTo>
                    <a:pt x="4751" y="19408"/>
                    <a:pt x="4987" y="20001"/>
                    <a:pt x="5412" y="20171"/>
                  </a:cubicBezTo>
                  <a:cubicBezTo>
                    <a:pt x="5838" y="20340"/>
                    <a:pt x="6452" y="20086"/>
                    <a:pt x="7043" y="19451"/>
                  </a:cubicBezTo>
                  <a:cubicBezTo>
                    <a:pt x="7634" y="18815"/>
                    <a:pt x="8201" y="17799"/>
                    <a:pt x="8532" y="17079"/>
                  </a:cubicBezTo>
                  <a:cubicBezTo>
                    <a:pt x="8863" y="16359"/>
                    <a:pt x="8957" y="15935"/>
                    <a:pt x="9005" y="15385"/>
                  </a:cubicBezTo>
                  <a:cubicBezTo>
                    <a:pt x="9052" y="14834"/>
                    <a:pt x="9052" y="14157"/>
                    <a:pt x="8957" y="13987"/>
                  </a:cubicBezTo>
                  <a:cubicBezTo>
                    <a:pt x="8863" y="13818"/>
                    <a:pt x="8674" y="14157"/>
                    <a:pt x="8508" y="14538"/>
                  </a:cubicBezTo>
                  <a:cubicBezTo>
                    <a:pt x="8343" y="14919"/>
                    <a:pt x="8201" y="15342"/>
                    <a:pt x="8107" y="15808"/>
                  </a:cubicBezTo>
                  <a:cubicBezTo>
                    <a:pt x="8012" y="16274"/>
                    <a:pt x="7965" y="16782"/>
                    <a:pt x="8012" y="17206"/>
                  </a:cubicBezTo>
                  <a:cubicBezTo>
                    <a:pt x="8059" y="17630"/>
                    <a:pt x="8201" y="17968"/>
                    <a:pt x="8579" y="18222"/>
                  </a:cubicBezTo>
                  <a:cubicBezTo>
                    <a:pt x="8957" y="18477"/>
                    <a:pt x="9572" y="18646"/>
                    <a:pt x="10233" y="18477"/>
                  </a:cubicBezTo>
                  <a:cubicBezTo>
                    <a:pt x="10895" y="18307"/>
                    <a:pt x="11604" y="17799"/>
                    <a:pt x="12053" y="17375"/>
                  </a:cubicBezTo>
                  <a:cubicBezTo>
                    <a:pt x="12502" y="16952"/>
                    <a:pt x="12691" y="16613"/>
                    <a:pt x="12809" y="16232"/>
                  </a:cubicBezTo>
                  <a:cubicBezTo>
                    <a:pt x="12928" y="15851"/>
                    <a:pt x="12975" y="15427"/>
                    <a:pt x="12904" y="15088"/>
                  </a:cubicBezTo>
                  <a:cubicBezTo>
                    <a:pt x="12833" y="14750"/>
                    <a:pt x="12644" y="14495"/>
                    <a:pt x="12408" y="14368"/>
                  </a:cubicBezTo>
                  <a:cubicBezTo>
                    <a:pt x="12171" y="14241"/>
                    <a:pt x="11888" y="14241"/>
                    <a:pt x="11675" y="14453"/>
                  </a:cubicBezTo>
                  <a:cubicBezTo>
                    <a:pt x="11462" y="14665"/>
                    <a:pt x="11321" y="15088"/>
                    <a:pt x="11250" y="15512"/>
                  </a:cubicBezTo>
                  <a:cubicBezTo>
                    <a:pt x="11179" y="15935"/>
                    <a:pt x="11179" y="16359"/>
                    <a:pt x="11202" y="16782"/>
                  </a:cubicBezTo>
                  <a:cubicBezTo>
                    <a:pt x="11226" y="17206"/>
                    <a:pt x="11273" y="17630"/>
                    <a:pt x="11415" y="17841"/>
                  </a:cubicBezTo>
                  <a:cubicBezTo>
                    <a:pt x="11557" y="18053"/>
                    <a:pt x="11793" y="18053"/>
                    <a:pt x="12195" y="17375"/>
                  </a:cubicBezTo>
                  <a:cubicBezTo>
                    <a:pt x="12597" y="16698"/>
                    <a:pt x="13164" y="15342"/>
                    <a:pt x="13589" y="13479"/>
                  </a:cubicBezTo>
                  <a:cubicBezTo>
                    <a:pt x="14015" y="11615"/>
                    <a:pt x="14298" y="9244"/>
                    <a:pt x="14440" y="7677"/>
                  </a:cubicBezTo>
                  <a:cubicBezTo>
                    <a:pt x="14582" y="6110"/>
                    <a:pt x="14582" y="5347"/>
                    <a:pt x="14487" y="5093"/>
                  </a:cubicBezTo>
                  <a:cubicBezTo>
                    <a:pt x="14393" y="4839"/>
                    <a:pt x="14204" y="5093"/>
                    <a:pt x="13991" y="6194"/>
                  </a:cubicBezTo>
                  <a:cubicBezTo>
                    <a:pt x="13778" y="7295"/>
                    <a:pt x="13542" y="9244"/>
                    <a:pt x="13424" y="10768"/>
                  </a:cubicBezTo>
                  <a:cubicBezTo>
                    <a:pt x="13306" y="12293"/>
                    <a:pt x="13306" y="13394"/>
                    <a:pt x="13377" y="14157"/>
                  </a:cubicBezTo>
                  <a:cubicBezTo>
                    <a:pt x="13447" y="14919"/>
                    <a:pt x="13589" y="15342"/>
                    <a:pt x="13778" y="15681"/>
                  </a:cubicBezTo>
                  <a:cubicBezTo>
                    <a:pt x="13967" y="16020"/>
                    <a:pt x="14204" y="16274"/>
                    <a:pt x="14440" y="16317"/>
                  </a:cubicBezTo>
                  <a:cubicBezTo>
                    <a:pt x="14676" y="16359"/>
                    <a:pt x="14913" y="16190"/>
                    <a:pt x="15220" y="15766"/>
                  </a:cubicBezTo>
                  <a:cubicBezTo>
                    <a:pt x="15527" y="15342"/>
                    <a:pt x="15905" y="14665"/>
                    <a:pt x="16094" y="14114"/>
                  </a:cubicBezTo>
                  <a:cubicBezTo>
                    <a:pt x="16283" y="13564"/>
                    <a:pt x="16283" y="13140"/>
                    <a:pt x="16165" y="12886"/>
                  </a:cubicBezTo>
                  <a:cubicBezTo>
                    <a:pt x="16047" y="12632"/>
                    <a:pt x="15811" y="12547"/>
                    <a:pt x="15574" y="12547"/>
                  </a:cubicBezTo>
                  <a:cubicBezTo>
                    <a:pt x="15338" y="12547"/>
                    <a:pt x="15102" y="12632"/>
                    <a:pt x="14960" y="12886"/>
                  </a:cubicBezTo>
                  <a:cubicBezTo>
                    <a:pt x="14818" y="13140"/>
                    <a:pt x="14771" y="13564"/>
                    <a:pt x="14818" y="13987"/>
                  </a:cubicBezTo>
                  <a:cubicBezTo>
                    <a:pt x="14865" y="14411"/>
                    <a:pt x="15007" y="14834"/>
                    <a:pt x="15409" y="15173"/>
                  </a:cubicBezTo>
                  <a:cubicBezTo>
                    <a:pt x="15811" y="15512"/>
                    <a:pt x="16472" y="15766"/>
                    <a:pt x="17063" y="15681"/>
                  </a:cubicBezTo>
                  <a:cubicBezTo>
                    <a:pt x="17654" y="15597"/>
                    <a:pt x="18174" y="15173"/>
                    <a:pt x="18528" y="14792"/>
                  </a:cubicBezTo>
                  <a:cubicBezTo>
                    <a:pt x="18883" y="14411"/>
                    <a:pt x="19072" y="14072"/>
                    <a:pt x="19048" y="13945"/>
                  </a:cubicBezTo>
                  <a:cubicBezTo>
                    <a:pt x="19025" y="13818"/>
                    <a:pt x="18788" y="13902"/>
                    <a:pt x="18623" y="14157"/>
                  </a:cubicBezTo>
                  <a:cubicBezTo>
                    <a:pt x="18458" y="14411"/>
                    <a:pt x="18363" y="14834"/>
                    <a:pt x="18434" y="15088"/>
                  </a:cubicBezTo>
                  <a:cubicBezTo>
                    <a:pt x="18505" y="15342"/>
                    <a:pt x="18741" y="15427"/>
                    <a:pt x="19119" y="14919"/>
                  </a:cubicBezTo>
                  <a:cubicBezTo>
                    <a:pt x="19497" y="14411"/>
                    <a:pt x="20017" y="13310"/>
                    <a:pt x="20466" y="11446"/>
                  </a:cubicBezTo>
                  <a:cubicBezTo>
                    <a:pt x="20915" y="9582"/>
                    <a:pt x="21293" y="6957"/>
                    <a:pt x="21435" y="5051"/>
                  </a:cubicBezTo>
                  <a:cubicBezTo>
                    <a:pt x="21577" y="3145"/>
                    <a:pt x="21482" y="1959"/>
                    <a:pt x="21341" y="1154"/>
                  </a:cubicBezTo>
                  <a:cubicBezTo>
                    <a:pt x="21199" y="350"/>
                    <a:pt x="21010" y="-74"/>
                    <a:pt x="20868" y="11"/>
                  </a:cubicBezTo>
                  <a:cubicBezTo>
                    <a:pt x="20726" y="95"/>
                    <a:pt x="20632" y="688"/>
                    <a:pt x="20514" y="2340"/>
                  </a:cubicBezTo>
                  <a:cubicBezTo>
                    <a:pt x="20395" y="3992"/>
                    <a:pt x="20254" y="6702"/>
                    <a:pt x="20159" y="8820"/>
                  </a:cubicBezTo>
                  <a:cubicBezTo>
                    <a:pt x="20065" y="10938"/>
                    <a:pt x="20017" y="12462"/>
                    <a:pt x="20065" y="13394"/>
                  </a:cubicBezTo>
                  <a:cubicBezTo>
                    <a:pt x="20112" y="14326"/>
                    <a:pt x="20254" y="14665"/>
                    <a:pt x="20372" y="14792"/>
                  </a:cubicBezTo>
                  <a:cubicBezTo>
                    <a:pt x="20490" y="14919"/>
                    <a:pt x="20584" y="14834"/>
                    <a:pt x="20679" y="147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3990591" y="2517636"/>
              <a:ext cx="199015" cy="46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88" fill="norm" stroke="1" extrusionOk="0">
                  <a:moveTo>
                    <a:pt x="20696" y="2974"/>
                  </a:moveTo>
                  <a:cubicBezTo>
                    <a:pt x="20696" y="2487"/>
                    <a:pt x="20696" y="2001"/>
                    <a:pt x="20696" y="1514"/>
                  </a:cubicBezTo>
                  <a:cubicBezTo>
                    <a:pt x="20696" y="1028"/>
                    <a:pt x="20696" y="541"/>
                    <a:pt x="20127" y="249"/>
                  </a:cubicBezTo>
                  <a:cubicBezTo>
                    <a:pt x="19559" y="-43"/>
                    <a:pt x="18422" y="-140"/>
                    <a:pt x="16490" y="298"/>
                  </a:cubicBezTo>
                  <a:cubicBezTo>
                    <a:pt x="14557" y="736"/>
                    <a:pt x="11829" y="1709"/>
                    <a:pt x="9327" y="3363"/>
                  </a:cubicBezTo>
                  <a:cubicBezTo>
                    <a:pt x="6826" y="5017"/>
                    <a:pt x="4553" y="7352"/>
                    <a:pt x="3302" y="9736"/>
                  </a:cubicBezTo>
                  <a:cubicBezTo>
                    <a:pt x="2052" y="12119"/>
                    <a:pt x="1824" y="14552"/>
                    <a:pt x="1483" y="16109"/>
                  </a:cubicBezTo>
                  <a:cubicBezTo>
                    <a:pt x="1142" y="17665"/>
                    <a:pt x="687" y="18346"/>
                    <a:pt x="346" y="19028"/>
                  </a:cubicBezTo>
                  <a:cubicBezTo>
                    <a:pt x="5" y="19709"/>
                    <a:pt x="-222" y="20390"/>
                    <a:pt x="346" y="20828"/>
                  </a:cubicBezTo>
                  <a:cubicBezTo>
                    <a:pt x="915" y="21265"/>
                    <a:pt x="2279" y="21460"/>
                    <a:pt x="5121" y="21363"/>
                  </a:cubicBezTo>
                  <a:cubicBezTo>
                    <a:pt x="7963" y="21265"/>
                    <a:pt x="12283" y="20876"/>
                    <a:pt x="15239" y="20341"/>
                  </a:cubicBezTo>
                  <a:cubicBezTo>
                    <a:pt x="18195" y="19806"/>
                    <a:pt x="19786" y="19125"/>
                    <a:pt x="21378" y="18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4011805" y="2829983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4453755" y="2432314"/>
              <a:ext cx="250201" cy="475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52" fill="norm" stroke="1" extrusionOk="0">
                  <a:moveTo>
                    <a:pt x="21456" y="2473"/>
                  </a:moveTo>
                  <a:cubicBezTo>
                    <a:pt x="20911" y="1612"/>
                    <a:pt x="20367" y="752"/>
                    <a:pt x="19641" y="322"/>
                  </a:cubicBezTo>
                  <a:cubicBezTo>
                    <a:pt x="18915" y="-108"/>
                    <a:pt x="18007" y="-108"/>
                    <a:pt x="15829" y="322"/>
                  </a:cubicBezTo>
                  <a:cubicBezTo>
                    <a:pt x="13651" y="752"/>
                    <a:pt x="10202" y="1612"/>
                    <a:pt x="7661" y="3189"/>
                  </a:cubicBezTo>
                  <a:cubicBezTo>
                    <a:pt x="5120" y="4766"/>
                    <a:pt x="3486" y="7060"/>
                    <a:pt x="2306" y="9641"/>
                  </a:cubicBezTo>
                  <a:cubicBezTo>
                    <a:pt x="1127" y="12221"/>
                    <a:pt x="401" y="15088"/>
                    <a:pt x="128" y="17000"/>
                  </a:cubicBezTo>
                  <a:cubicBezTo>
                    <a:pt x="-144" y="18911"/>
                    <a:pt x="38" y="19867"/>
                    <a:pt x="491" y="20488"/>
                  </a:cubicBezTo>
                  <a:cubicBezTo>
                    <a:pt x="945" y="21110"/>
                    <a:pt x="1671" y="21396"/>
                    <a:pt x="4666" y="21444"/>
                  </a:cubicBezTo>
                  <a:cubicBezTo>
                    <a:pt x="7661" y="21492"/>
                    <a:pt x="12925" y="21301"/>
                    <a:pt x="18189" y="21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4837305" y="2582333"/>
              <a:ext cx="2476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23" y="0"/>
                    <a:pt x="1846" y="0"/>
                    <a:pt x="2492" y="375"/>
                  </a:cubicBezTo>
                  <a:cubicBezTo>
                    <a:pt x="3138" y="750"/>
                    <a:pt x="3508" y="1500"/>
                    <a:pt x="5446" y="3750"/>
                  </a:cubicBezTo>
                  <a:cubicBezTo>
                    <a:pt x="7385" y="6000"/>
                    <a:pt x="10892" y="9750"/>
                    <a:pt x="13846" y="12975"/>
                  </a:cubicBezTo>
                  <a:cubicBezTo>
                    <a:pt x="16800" y="16200"/>
                    <a:pt x="19200" y="189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4913505" y="2582333"/>
              <a:ext cx="1460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57" y="2631"/>
                    <a:pt x="14713" y="5262"/>
                    <a:pt x="11426" y="8031"/>
                  </a:cubicBezTo>
                  <a:cubicBezTo>
                    <a:pt x="8139" y="10800"/>
                    <a:pt x="5009" y="13708"/>
                    <a:pt x="3130" y="15992"/>
                  </a:cubicBezTo>
                  <a:cubicBezTo>
                    <a:pt x="1252" y="18277"/>
                    <a:pt x="626" y="199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5205605" y="2804583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5421505" y="2550583"/>
              <a:ext cx="133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0"/>
                    <a:pt x="4114" y="0"/>
                    <a:pt x="7714" y="3600"/>
                  </a:cubicBezTo>
                  <a:cubicBezTo>
                    <a:pt x="11314" y="7200"/>
                    <a:pt x="16457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5497705" y="2575983"/>
              <a:ext cx="1397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0"/>
                    <a:pt x="18327" y="0"/>
                    <a:pt x="16036" y="900"/>
                  </a:cubicBezTo>
                  <a:cubicBezTo>
                    <a:pt x="13745" y="1800"/>
                    <a:pt x="10800" y="3600"/>
                    <a:pt x="8509" y="6225"/>
                  </a:cubicBezTo>
                  <a:cubicBezTo>
                    <a:pt x="6218" y="8850"/>
                    <a:pt x="4582" y="12300"/>
                    <a:pt x="3273" y="15000"/>
                  </a:cubicBezTo>
                  <a:cubicBezTo>
                    <a:pt x="1964" y="17700"/>
                    <a:pt x="982" y="196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5681855" y="2436248"/>
              <a:ext cx="167589" cy="482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507" fill="norm" stroke="1" extrusionOk="0">
                  <a:moveTo>
                    <a:pt x="0" y="1133"/>
                  </a:moveTo>
                  <a:cubicBezTo>
                    <a:pt x="810" y="662"/>
                    <a:pt x="1620" y="190"/>
                    <a:pt x="4320" y="48"/>
                  </a:cubicBezTo>
                  <a:cubicBezTo>
                    <a:pt x="7020" y="-93"/>
                    <a:pt x="11610" y="96"/>
                    <a:pt x="14715" y="331"/>
                  </a:cubicBezTo>
                  <a:cubicBezTo>
                    <a:pt x="17820" y="567"/>
                    <a:pt x="19440" y="850"/>
                    <a:pt x="20385" y="1558"/>
                  </a:cubicBezTo>
                  <a:cubicBezTo>
                    <a:pt x="21330" y="2265"/>
                    <a:pt x="21600" y="3397"/>
                    <a:pt x="21195" y="5378"/>
                  </a:cubicBezTo>
                  <a:cubicBezTo>
                    <a:pt x="20790" y="7359"/>
                    <a:pt x="19710" y="10188"/>
                    <a:pt x="19170" y="12546"/>
                  </a:cubicBezTo>
                  <a:cubicBezTo>
                    <a:pt x="18630" y="14904"/>
                    <a:pt x="18630" y="16791"/>
                    <a:pt x="19035" y="17970"/>
                  </a:cubicBezTo>
                  <a:cubicBezTo>
                    <a:pt x="19440" y="19149"/>
                    <a:pt x="20250" y="19621"/>
                    <a:pt x="20790" y="20092"/>
                  </a:cubicBezTo>
                  <a:cubicBezTo>
                    <a:pt x="21330" y="20564"/>
                    <a:pt x="21600" y="21035"/>
                    <a:pt x="21060" y="21271"/>
                  </a:cubicBezTo>
                  <a:cubicBezTo>
                    <a:pt x="20520" y="21507"/>
                    <a:pt x="19170" y="21507"/>
                    <a:pt x="16335" y="21507"/>
                  </a:cubicBezTo>
                  <a:cubicBezTo>
                    <a:pt x="13500" y="21507"/>
                    <a:pt x="9180" y="21507"/>
                    <a:pt x="4860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6443855" y="2633133"/>
              <a:ext cx="2095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6431155" y="2741083"/>
              <a:ext cx="1841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959" y="17280"/>
                    <a:pt x="11917" y="21600"/>
                    <a:pt x="15517" y="19440"/>
                  </a:cubicBezTo>
                  <a:cubicBezTo>
                    <a:pt x="19117" y="17280"/>
                    <a:pt x="20359" y="86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6589905" y="2201333"/>
              <a:ext cx="317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727"/>
                    <a:pt x="10080" y="11455"/>
                    <a:pt x="6480" y="15055"/>
                  </a:cubicBezTo>
                  <a:cubicBezTo>
                    <a:pt x="2880" y="18655"/>
                    <a:pt x="1440" y="201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6481955" y="2493433"/>
              <a:ext cx="228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7241648" y="2380931"/>
              <a:ext cx="224559" cy="387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392" fill="norm" stroke="1" extrusionOk="0">
                  <a:moveTo>
                    <a:pt x="21416" y="1302"/>
                  </a:moveTo>
                  <a:cubicBezTo>
                    <a:pt x="20810" y="835"/>
                    <a:pt x="20205" y="368"/>
                    <a:pt x="19397" y="135"/>
                  </a:cubicBezTo>
                  <a:cubicBezTo>
                    <a:pt x="18590" y="-99"/>
                    <a:pt x="17580" y="-99"/>
                    <a:pt x="15562" y="718"/>
                  </a:cubicBezTo>
                  <a:cubicBezTo>
                    <a:pt x="13543" y="1536"/>
                    <a:pt x="10515" y="3170"/>
                    <a:pt x="8093" y="5447"/>
                  </a:cubicBezTo>
                  <a:cubicBezTo>
                    <a:pt x="5670" y="7724"/>
                    <a:pt x="3853" y="10643"/>
                    <a:pt x="2642" y="12744"/>
                  </a:cubicBezTo>
                  <a:cubicBezTo>
                    <a:pt x="1431" y="14846"/>
                    <a:pt x="825" y="16130"/>
                    <a:pt x="422" y="17356"/>
                  </a:cubicBezTo>
                  <a:cubicBezTo>
                    <a:pt x="18" y="18582"/>
                    <a:pt x="-184" y="19750"/>
                    <a:pt x="220" y="20392"/>
                  </a:cubicBezTo>
                  <a:cubicBezTo>
                    <a:pt x="623" y="21034"/>
                    <a:pt x="1633" y="21151"/>
                    <a:pt x="4358" y="21267"/>
                  </a:cubicBezTo>
                  <a:cubicBezTo>
                    <a:pt x="7083" y="21384"/>
                    <a:pt x="11524" y="21501"/>
                    <a:pt x="14653" y="21209"/>
                  </a:cubicBezTo>
                  <a:cubicBezTo>
                    <a:pt x="17782" y="20917"/>
                    <a:pt x="19599" y="20217"/>
                    <a:pt x="21416" y="19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7275705" y="2582333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5600"/>
                    <a:pt x="7754" y="9600"/>
                    <a:pt x="11354" y="6000"/>
                  </a:cubicBezTo>
                  <a:cubicBezTo>
                    <a:pt x="14954" y="2400"/>
                    <a:pt x="18277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7570716" y="2364692"/>
              <a:ext cx="282841" cy="426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29" fill="norm" stroke="1" extrusionOk="0">
                  <a:moveTo>
                    <a:pt x="21380" y="719"/>
                  </a:moveTo>
                  <a:cubicBezTo>
                    <a:pt x="18660" y="297"/>
                    <a:pt x="15940" y="-124"/>
                    <a:pt x="14020" y="34"/>
                  </a:cubicBezTo>
                  <a:cubicBezTo>
                    <a:pt x="12100" y="192"/>
                    <a:pt x="10980" y="930"/>
                    <a:pt x="9620" y="2457"/>
                  </a:cubicBezTo>
                  <a:cubicBezTo>
                    <a:pt x="8260" y="3985"/>
                    <a:pt x="6660" y="6303"/>
                    <a:pt x="4980" y="8516"/>
                  </a:cubicBezTo>
                  <a:cubicBezTo>
                    <a:pt x="3300" y="10729"/>
                    <a:pt x="1540" y="12836"/>
                    <a:pt x="660" y="14416"/>
                  </a:cubicBezTo>
                  <a:cubicBezTo>
                    <a:pt x="-220" y="15997"/>
                    <a:pt x="-220" y="17051"/>
                    <a:pt x="660" y="18210"/>
                  </a:cubicBezTo>
                  <a:cubicBezTo>
                    <a:pt x="1540" y="19369"/>
                    <a:pt x="3300" y="20633"/>
                    <a:pt x="5220" y="21055"/>
                  </a:cubicBezTo>
                  <a:cubicBezTo>
                    <a:pt x="7140" y="21476"/>
                    <a:pt x="9220" y="21055"/>
                    <a:pt x="11300" y="206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7815455" y="2493433"/>
              <a:ext cx="1714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33" y="5838"/>
                    <a:pt x="10667" y="11676"/>
                    <a:pt x="14267" y="15276"/>
                  </a:cubicBezTo>
                  <a:cubicBezTo>
                    <a:pt x="17867" y="18876"/>
                    <a:pt x="19733" y="2023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7808180" y="2518833"/>
              <a:ext cx="229526" cy="300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49" fill="norm" stroke="1" extrusionOk="0">
                  <a:moveTo>
                    <a:pt x="21293" y="0"/>
                  </a:moveTo>
                  <a:cubicBezTo>
                    <a:pt x="16973" y="3172"/>
                    <a:pt x="12653" y="6344"/>
                    <a:pt x="9118" y="9441"/>
                  </a:cubicBezTo>
                  <a:cubicBezTo>
                    <a:pt x="5584" y="12537"/>
                    <a:pt x="2835" y="15558"/>
                    <a:pt x="1362" y="17597"/>
                  </a:cubicBezTo>
                  <a:cubicBezTo>
                    <a:pt x="-111" y="19636"/>
                    <a:pt x="-307" y="20694"/>
                    <a:pt x="380" y="21147"/>
                  </a:cubicBezTo>
                  <a:cubicBezTo>
                    <a:pt x="1068" y="21600"/>
                    <a:pt x="2638" y="21449"/>
                    <a:pt x="4209" y="21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8075805" y="2382805"/>
              <a:ext cx="207836" cy="427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81" fill="norm" stroke="1" extrusionOk="0">
                  <a:moveTo>
                    <a:pt x="0" y="134"/>
                  </a:moveTo>
                  <a:cubicBezTo>
                    <a:pt x="4800" y="28"/>
                    <a:pt x="9600" y="-78"/>
                    <a:pt x="12982" y="81"/>
                  </a:cubicBezTo>
                  <a:cubicBezTo>
                    <a:pt x="16364" y="240"/>
                    <a:pt x="18327" y="663"/>
                    <a:pt x="19636" y="1616"/>
                  </a:cubicBezTo>
                  <a:cubicBezTo>
                    <a:pt x="20945" y="2569"/>
                    <a:pt x="21600" y="4051"/>
                    <a:pt x="21382" y="5957"/>
                  </a:cubicBezTo>
                  <a:cubicBezTo>
                    <a:pt x="21164" y="7863"/>
                    <a:pt x="20073" y="10193"/>
                    <a:pt x="19091" y="12522"/>
                  </a:cubicBezTo>
                  <a:cubicBezTo>
                    <a:pt x="18109" y="14851"/>
                    <a:pt x="17236" y="17181"/>
                    <a:pt x="15927" y="18716"/>
                  </a:cubicBezTo>
                  <a:cubicBezTo>
                    <a:pt x="14618" y="20251"/>
                    <a:pt x="12873" y="20993"/>
                    <a:pt x="10800" y="21257"/>
                  </a:cubicBezTo>
                  <a:cubicBezTo>
                    <a:pt x="8727" y="21522"/>
                    <a:pt x="6327" y="21310"/>
                    <a:pt x="3927" y="21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8380605" y="2747433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8716066" y="2410338"/>
              <a:ext cx="274140" cy="414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72" fill="norm" stroke="1" extrusionOk="0">
                  <a:moveTo>
                    <a:pt x="21355" y="2002"/>
                  </a:moveTo>
                  <a:cubicBezTo>
                    <a:pt x="21025" y="1454"/>
                    <a:pt x="20695" y="906"/>
                    <a:pt x="20118" y="522"/>
                  </a:cubicBezTo>
                  <a:cubicBezTo>
                    <a:pt x="19541" y="138"/>
                    <a:pt x="18717" y="-81"/>
                    <a:pt x="17315" y="29"/>
                  </a:cubicBezTo>
                  <a:cubicBezTo>
                    <a:pt x="15914" y="138"/>
                    <a:pt x="13935" y="577"/>
                    <a:pt x="11462" y="1947"/>
                  </a:cubicBezTo>
                  <a:cubicBezTo>
                    <a:pt x="8989" y="3318"/>
                    <a:pt x="6021" y="5621"/>
                    <a:pt x="3877" y="8307"/>
                  </a:cubicBezTo>
                  <a:cubicBezTo>
                    <a:pt x="1734" y="10993"/>
                    <a:pt x="415" y="14063"/>
                    <a:pt x="85" y="16201"/>
                  </a:cubicBezTo>
                  <a:cubicBezTo>
                    <a:pt x="-245" y="18339"/>
                    <a:pt x="415" y="19545"/>
                    <a:pt x="1569" y="20313"/>
                  </a:cubicBezTo>
                  <a:cubicBezTo>
                    <a:pt x="2723" y="21080"/>
                    <a:pt x="4372" y="21409"/>
                    <a:pt x="6598" y="21464"/>
                  </a:cubicBezTo>
                  <a:cubicBezTo>
                    <a:pt x="8824" y="21519"/>
                    <a:pt x="11627" y="21300"/>
                    <a:pt x="14430" y="2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8729855" y="2652183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9168800" y="2381312"/>
              <a:ext cx="265906" cy="45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49" fill="norm" stroke="1" extrusionOk="0">
                  <a:moveTo>
                    <a:pt x="21536" y="1697"/>
                  </a:moveTo>
                  <a:cubicBezTo>
                    <a:pt x="21193" y="1097"/>
                    <a:pt x="20850" y="497"/>
                    <a:pt x="20079" y="197"/>
                  </a:cubicBezTo>
                  <a:cubicBezTo>
                    <a:pt x="19307" y="-103"/>
                    <a:pt x="18107" y="-103"/>
                    <a:pt x="15793" y="497"/>
                  </a:cubicBezTo>
                  <a:cubicBezTo>
                    <a:pt x="13479" y="1097"/>
                    <a:pt x="10050" y="2297"/>
                    <a:pt x="7650" y="3747"/>
                  </a:cubicBezTo>
                  <a:cubicBezTo>
                    <a:pt x="5250" y="5197"/>
                    <a:pt x="3879" y="6897"/>
                    <a:pt x="2765" y="9097"/>
                  </a:cubicBezTo>
                  <a:cubicBezTo>
                    <a:pt x="1650" y="11297"/>
                    <a:pt x="793" y="13997"/>
                    <a:pt x="365" y="15897"/>
                  </a:cubicBezTo>
                  <a:cubicBezTo>
                    <a:pt x="-64" y="17797"/>
                    <a:pt x="-64" y="18897"/>
                    <a:pt x="107" y="19697"/>
                  </a:cubicBezTo>
                  <a:cubicBezTo>
                    <a:pt x="279" y="20497"/>
                    <a:pt x="622" y="20997"/>
                    <a:pt x="1222" y="21247"/>
                  </a:cubicBezTo>
                  <a:cubicBezTo>
                    <a:pt x="1822" y="21497"/>
                    <a:pt x="2679" y="21497"/>
                    <a:pt x="5507" y="21347"/>
                  </a:cubicBezTo>
                  <a:cubicBezTo>
                    <a:pt x="8336" y="21197"/>
                    <a:pt x="13136" y="20897"/>
                    <a:pt x="17936" y="205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9472805" y="2436283"/>
              <a:ext cx="889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9490638" y="2436283"/>
              <a:ext cx="204418" cy="338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87" fill="norm" stroke="1" extrusionOk="0">
                  <a:moveTo>
                    <a:pt x="21505" y="0"/>
                  </a:moveTo>
                  <a:cubicBezTo>
                    <a:pt x="20392" y="134"/>
                    <a:pt x="19278" y="268"/>
                    <a:pt x="17942" y="1073"/>
                  </a:cubicBezTo>
                  <a:cubicBezTo>
                    <a:pt x="16606" y="1878"/>
                    <a:pt x="15047" y="3354"/>
                    <a:pt x="12264" y="5836"/>
                  </a:cubicBezTo>
                  <a:cubicBezTo>
                    <a:pt x="9480" y="8318"/>
                    <a:pt x="5472" y="11806"/>
                    <a:pt x="3134" y="14288"/>
                  </a:cubicBezTo>
                  <a:cubicBezTo>
                    <a:pt x="796" y="16770"/>
                    <a:pt x="128" y="18246"/>
                    <a:pt x="16" y="19319"/>
                  </a:cubicBezTo>
                  <a:cubicBezTo>
                    <a:pt x="-95" y="20393"/>
                    <a:pt x="350" y="21063"/>
                    <a:pt x="1352" y="21332"/>
                  </a:cubicBezTo>
                  <a:cubicBezTo>
                    <a:pt x="2354" y="21600"/>
                    <a:pt x="3913" y="21466"/>
                    <a:pt x="5472" y="21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9637905" y="2374900"/>
              <a:ext cx="243019" cy="527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517" fill="norm" stroke="1" extrusionOk="0">
                  <a:moveTo>
                    <a:pt x="8938" y="1469"/>
                  </a:moveTo>
                  <a:cubicBezTo>
                    <a:pt x="9497" y="1037"/>
                    <a:pt x="10055" y="605"/>
                    <a:pt x="11638" y="346"/>
                  </a:cubicBezTo>
                  <a:cubicBezTo>
                    <a:pt x="13221" y="86"/>
                    <a:pt x="15828" y="0"/>
                    <a:pt x="17597" y="0"/>
                  </a:cubicBezTo>
                  <a:cubicBezTo>
                    <a:pt x="19366" y="0"/>
                    <a:pt x="20297" y="86"/>
                    <a:pt x="20855" y="346"/>
                  </a:cubicBezTo>
                  <a:cubicBezTo>
                    <a:pt x="21414" y="605"/>
                    <a:pt x="21600" y="1037"/>
                    <a:pt x="21041" y="2117"/>
                  </a:cubicBezTo>
                  <a:cubicBezTo>
                    <a:pt x="20483" y="3197"/>
                    <a:pt x="19179" y="4925"/>
                    <a:pt x="17876" y="7128"/>
                  </a:cubicBezTo>
                  <a:cubicBezTo>
                    <a:pt x="16572" y="9331"/>
                    <a:pt x="15269" y="12010"/>
                    <a:pt x="14524" y="14256"/>
                  </a:cubicBezTo>
                  <a:cubicBezTo>
                    <a:pt x="13779" y="16502"/>
                    <a:pt x="13593" y="18317"/>
                    <a:pt x="13314" y="19440"/>
                  </a:cubicBezTo>
                  <a:cubicBezTo>
                    <a:pt x="13034" y="20563"/>
                    <a:pt x="12662" y="20995"/>
                    <a:pt x="11452" y="21254"/>
                  </a:cubicBezTo>
                  <a:cubicBezTo>
                    <a:pt x="10241" y="21514"/>
                    <a:pt x="8193" y="21600"/>
                    <a:pt x="6145" y="21427"/>
                  </a:cubicBezTo>
                  <a:cubicBezTo>
                    <a:pt x="4097" y="21254"/>
                    <a:pt x="2048" y="20822"/>
                    <a:pt x="0" y="20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195455" y="5365220"/>
              <a:ext cx="171473" cy="265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04" fill="norm" stroke="1" extrusionOk="0">
                  <a:moveTo>
                    <a:pt x="0" y="2933"/>
                  </a:moveTo>
                  <a:cubicBezTo>
                    <a:pt x="2371" y="1913"/>
                    <a:pt x="4741" y="892"/>
                    <a:pt x="6717" y="382"/>
                  </a:cubicBezTo>
                  <a:cubicBezTo>
                    <a:pt x="8693" y="-128"/>
                    <a:pt x="10273" y="-128"/>
                    <a:pt x="11195" y="382"/>
                  </a:cubicBezTo>
                  <a:cubicBezTo>
                    <a:pt x="12117" y="892"/>
                    <a:pt x="12380" y="1913"/>
                    <a:pt x="11985" y="3189"/>
                  </a:cubicBezTo>
                  <a:cubicBezTo>
                    <a:pt x="11590" y="4464"/>
                    <a:pt x="10537" y="5995"/>
                    <a:pt x="9483" y="7100"/>
                  </a:cubicBezTo>
                  <a:cubicBezTo>
                    <a:pt x="8429" y="8206"/>
                    <a:pt x="7376" y="8886"/>
                    <a:pt x="6454" y="9566"/>
                  </a:cubicBezTo>
                  <a:cubicBezTo>
                    <a:pt x="5532" y="10247"/>
                    <a:pt x="4741" y="10927"/>
                    <a:pt x="5268" y="11352"/>
                  </a:cubicBezTo>
                  <a:cubicBezTo>
                    <a:pt x="5795" y="11778"/>
                    <a:pt x="7639" y="11948"/>
                    <a:pt x="9878" y="12373"/>
                  </a:cubicBezTo>
                  <a:cubicBezTo>
                    <a:pt x="12117" y="12798"/>
                    <a:pt x="14751" y="13478"/>
                    <a:pt x="16595" y="14159"/>
                  </a:cubicBezTo>
                  <a:cubicBezTo>
                    <a:pt x="18439" y="14839"/>
                    <a:pt x="19493" y="15519"/>
                    <a:pt x="20283" y="16285"/>
                  </a:cubicBezTo>
                  <a:cubicBezTo>
                    <a:pt x="21073" y="17050"/>
                    <a:pt x="21600" y="17900"/>
                    <a:pt x="21205" y="18666"/>
                  </a:cubicBezTo>
                  <a:cubicBezTo>
                    <a:pt x="20810" y="19431"/>
                    <a:pt x="19493" y="20111"/>
                    <a:pt x="17254" y="20622"/>
                  </a:cubicBezTo>
                  <a:cubicBezTo>
                    <a:pt x="15015" y="21132"/>
                    <a:pt x="11854" y="21472"/>
                    <a:pt x="8824" y="21217"/>
                  </a:cubicBezTo>
                  <a:cubicBezTo>
                    <a:pt x="5795" y="20962"/>
                    <a:pt x="2898" y="20111"/>
                    <a:pt x="0" y="192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-1" y="5169215"/>
              <a:ext cx="486859" cy="531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192" fill="norm" stroke="1" extrusionOk="0">
                  <a:moveTo>
                    <a:pt x="12348" y="1169"/>
                  </a:moveTo>
                  <a:cubicBezTo>
                    <a:pt x="11429" y="662"/>
                    <a:pt x="10510" y="156"/>
                    <a:pt x="9407" y="30"/>
                  </a:cubicBezTo>
                  <a:cubicBezTo>
                    <a:pt x="8304" y="-97"/>
                    <a:pt x="7017" y="156"/>
                    <a:pt x="5409" y="1295"/>
                  </a:cubicBezTo>
                  <a:cubicBezTo>
                    <a:pt x="3800" y="2434"/>
                    <a:pt x="1870" y="4459"/>
                    <a:pt x="859" y="6864"/>
                  </a:cubicBezTo>
                  <a:cubicBezTo>
                    <a:pt x="-152" y="9269"/>
                    <a:pt x="-244" y="12053"/>
                    <a:pt x="445" y="14416"/>
                  </a:cubicBezTo>
                  <a:cubicBezTo>
                    <a:pt x="1135" y="16778"/>
                    <a:pt x="2605" y="18719"/>
                    <a:pt x="4627" y="19900"/>
                  </a:cubicBezTo>
                  <a:cubicBezTo>
                    <a:pt x="6650" y="21081"/>
                    <a:pt x="9223" y="21503"/>
                    <a:pt x="11889" y="20955"/>
                  </a:cubicBezTo>
                  <a:cubicBezTo>
                    <a:pt x="14554" y="20406"/>
                    <a:pt x="17312" y="18887"/>
                    <a:pt x="19012" y="17116"/>
                  </a:cubicBezTo>
                  <a:cubicBezTo>
                    <a:pt x="20713" y="15344"/>
                    <a:pt x="21356" y="13319"/>
                    <a:pt x="21080" y="11041"/>
                  </a:cubicBezTo>
                  <a:cubicBezTo>
                    <a:pt x="20805" y="8762"/>
                    <a:pt x="19610" y="6231"/>
                    <a:pt x="18277" y="4459"/>
                  </a:cubicBezTo>
                  <a:cubicBezTo>
                    <a:pt x="16944" y="2687"/>
                    <a:pt x="15473" y="1675"/>
                    <a:pt x="14141" y="1464"/>
                  </a:cubicBezTo>
                  <a:cubicBezTo>
                    <a:pt x="12808" y="1253"/>
                    <a:pt x="11613" y="1844"/>
                    <a:pt x="10418" y="2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1092922" y="5204883"/>
              <a:ext cx="207435" cy="417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5069" y="0"/>
                  </a:moveTo>
                  <a:cubicBezTo>
                    <a:pt x="3527" y="2945"/>
                    <a:pt x="1984" y="5891"/>
                    <a:pt x="1102" y="8945"/>
                  </a:cubicBezTo>
                  <a:cubicBezTo>
                    <a:pt x="220" y="12000"/>
                    <a:pt x="0" y="15164"/>
                    <a:pt x="0" y="17018"/>
                  </a:cubicBezTo>
                  <a:cubicBezTo>
                    <a:pt x="0" y="18873"/>
                    <a:pt x="220" y="19418"/>
                    <a:pt x="551" y="19964"/>
                  </a:cubicBezTo>
                  <a:cubicBezTo>
                    <a:pt x="882" y="20509"/>
                    <a:pt x="1322" y="21055"/>
                    <a:pt x="2094" y="21327"/>
                  </a:cubicBezTo>
                  <a:cubicBezTo>
                    <a:pt x="2865" y="21600"/>
                    <a:pt x="3967" y="21600"/>
                    <a:pt x="7273" y="21218"/>
                  </a:cubicBezTo>
                  <a:cubicBezTo>
                    <a:pt x="10580" y="20836"/>
                    <a:pt x="16090" y="20073"/>
                    <a:pt x="21600" y="19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1388265" y="5305345"/>
              <a:ext cx="222062" cy="238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0985" fill="norm" stroke="1" extrusionOk="0">
                  <a:moveTo>
                    <a:pt x="15235" y="3452"/>
                  </a:moveTo>
                  <a:cubicBezTo>
                    <a:pt x="14024" y="2149"/>
                    <a:pt x="12812" y="845"/>
                    <a:pt x="11198" y="287"/>
                  </a:cubicBezTo>
                  <a:cubicBezTo>
                    <a:pt x="9583" y="-272"/>
                    <a:pt x="7564" y="-86"/>
                    <a:pt x="5646" y="1497"/>
                  </a:cubicBezTo>
                  <a:cubicBezTo>
                    <a:pt x="3728" y="3080"/>
                    <a:pt x="1912" y="6059"/>
                    <a:pt x="902" y="8852"/>
                  </a:cubicBezTo>
                  <a:cubicBezTo>
                    <a:pt x="-107" y="11645"/>
                    <a:pt x="-309" y="14252"/>
                    <a:pt x="498" y="16394"/>
                  </a:cubicBezTo>
                  <a:cubicBezTo>
                    <a:pt x="1306" y="18535"/>
                    <a:pt x="3123" y="20211"/>
                    <a:pt x="5141" y="20769"/>
                  </a:cubicBezTo>
                  <a:cubicBezTo>
                    <a:pt x="7160" y="21328"/>
                    <a:pt x="9381" y="20769"/>
                    <a:pt x="11601" y="19466"/>
                  </a:cubicBezTo>
                  <a:cubicBezTo>
                    <a:pt x="13822" y="18162"/>
                    <a:pt x="16042" y="16114"/>
                    <a:pt x="17657" y="14159"/>
                  </a:cubicBezTo>
                  <a:cubicBezTo>
                    <a:pt x="19272" y="12204"/>
                    <a:pt x="20282" y="10342"/>
                    <a:pt x="20786" y="8852"/>
                  </a:cubicBezTo>
                  <a:cubicBezTo>
                    <a:pt x="21291" y="7362"/>
                    <a:pt x="21291" y="6245"/>
                    <a:pt x="20887" y="5314"/>
                  </a:cubicBezTo>
                  <a:cubicBezTo>
                    <a:pt x="20484" y="4383"/>
                    <a:pt x="19676" y="3638"/>
                    <a:pt x="18667" y="2987"/>
                  </a:cubicBezTo>
                  <a:cubicBezTo>
                    <a:pt x="17657" y="2335"/>
                    <a:pt x="16446" y="1776"/>
                    <a:pt x="15336" y="1497"/>
                  </a:cubicBezTo>
                  <a:cubicBezTo>
                    <a:pt x="14226" y="1218"/>
                    <a:pt x="13216" y="1218"/>
                    <a:pt x="12913" y="1776"/>
                  </a:cubicBezTo>
                  <a:cubicBezTo>
                    <a:pt x="12611" y="2335"/>
                    <a:pt x="13014" y="3452"/>
                    <a:pt x="13418" y="4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1681355" y="5274460"/>
              <a:ext cx="241301" cy="265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1553"/>
                  </a:moveTo>
                  <a:cubicBezTo>
                    <a:pt x="0" y="702"/>
                    <a:pt x="0" y="-148"/>
                    <a:pt x="95" y="22"/>
                  </a:cubicBezTo>
                  <a:cubicBezTo>
                    <a:pt x="189" y="192"/>
                    <a:pt x="379" y="1383"/>
                    <a:pt x="853" y="3764"/>
                  </a:cubicBezTo>
                  <a:cubicBezTo>
                    <a:pt x="1326" y="6145"/>
                    <a:pt x="2084" y="9717"/>
                    <a:pt x="2653" y="12438"/>
                  </a:cubicBezTo>
                  <a:cubicBezTo>
                    <a:pt x="3221" y="15159"/>
                    <a:pt x="3600" y="17030"/>
                    <a:pt x="4168" y="18391"/>
                  </a:cubicBezTo>
                  <a:cubicBezTo>
                    <a:pt x="4737" y="19751"/>
                    <a:pt x="5495" y="20602"/>
                    <a:pt x="6347" y="21027"/>
                  </a:cubicBezTo>
                  <a:cubicBezTo>
                    <a:pt x="7200" y="21452"/>
                    <a:pt x="8147" y="21452"/>
                    <a:pt x="9474" y="20517"/>
                  </a:cubicBezTo>
                  <a:cubicBezTo>
                    <a:pt x="10800" y="19581"/>
                    <a:pt x="12505" y="17710"/>
                    <a:pt x="14589" y="14479"/>
                  </a:cubicBezTo>
                  <a:cubicBezTo>
                    <a:pt x="16674" y="11247"/>
                    <a:pt x="19137" y="6655"/>
                    <a:pt x="21600" y="20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2157605" y="5268383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2119505" y="5414433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1103505" y="5871633"/>
              <a:ext cx="254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6171"/>
                    <a:pt x="14400" y="12343"/>
                    <a:pt x="10800" y="15943"/>
                  </a:cubicBezTo>
                  <a:cubicBezTo>
                    <a:pt x="7200" y="19543"/>
                    <a:pt x="3600" y="205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1020955" y="6074833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4" y="19200"/>
                    <a:pt x="8727" y="16800"/>
                    <a:pt x="12327" y="13200"/>
                  </a:cubicBezTo>
                  <a:cubicBezTo>
                    <a:pt x="15927" y="9600"/>
                    <a:pt x="18764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1506483" y="5941483"/>
              <a:ext cx="105023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4587" y="0"/>
                  </a:moveTo>
                  <a:cubicBezTo>
                    <a:pt x="3723" y="5780"/>
                    <a:pt x="2859" y="11561"/>
                    <a:pt x="1995" y="15515"/>
                  </a:cubicBezTo>
                  <a:cubicBezTo>
                    <a:pt x="1131" y="19470"/>
                    <a:pt x="267" y="21600"/>
                    <a:pt x="51" y="21600"/>
                  </a:cubicBezTo>
                  <a:cubicBezTo>
                    <a:pt x="-165" y="21600"/>
                    <a:pt x="267" y="19470"/>
                    <a:pt x="2211" y="16276"/>
                  </a:cubicBezTo>
                  <a:cubicBezTo>
                    <a:pt x="4155" y="13082"/>
                    <a:pt x="7611" y="8823"/>
                    <a:pt x="10851" y="6237"/>
                  </a:cubicBezTo>
                  <a:cubicBezTo>
                    <a:pt x="14091" y="3651"/>
                    <a:pt x="17115" y="2738"/>
                    <a:pt x="18627" y="3499"/>
                  </a:cubicBezTo>
                  <a:cubicBezTo>
                    <a:pt x="20139" y="4259"/>
                    <a:pt x="20139" y="6693"/>
                    <a:pt x="20355" y="9583"/>
                  </a:cubicBezTo>
                  <a:cubicBezTo>
                    <a:pt x="20571" y="12473"/>
                    <a:pt x="21003" y="15820"/>
                    <a:pt x="21435" y="19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1654380" y="5696922"/>
              <a:ext cx="768650" cy="376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88" fill="norm" stroke="1" extrusionOk="0">
                  <a:moveTo>
                    <a:pt x="222" y="18649"/>
                  </a:moveTo>
                  <a:cubicBezTo>
                    <a:pt x="459" y="18287"/>
                    <a:pt x="695" y="17925"/>
                    <a:pt x="962" y="17684"/>
                  </a:cubicBezTo>
                  <a:cubicBezTo>
                    <a:pt x="1228" y="17442"/>
                    <a:pt x="1524" y="17322"/>
                    <a:pt x="1761" y="16779"/>
                  </a:cubicBezTo>
                  <a:cubicBezTo>
                    <a:pt x="1997" y="16236"/>
                    <a:pt x="2175" y="15270"/>
                    <a:pt x="2086" y="14908"/>
                  </a:cubicBezTo>
                  <a:cubicBezTo>
                    <a:pt x="1997" y="14546"/>
                    <a:pt x="1642" y="14787"/>
                    <a:pt x="1258" y="15391"/>
                  </a:cubicBezTo>
                  <a:cubicBezTo>
                    <a:pt x="873" y="15994"/>
                    <a:pt x="459" y="16960"/>
                    <a:pt x="222" y="17744"/>
                  </a:cubicBezTo>
                  <a:cubicBezTo>
                    <a:pt x="-15" y="18528"/>
                    <a:pt x="-74" y="19132"/>
                    <a:pt x="104" y="19856"/>
                  </a:cubicBezTo>
                  <a:cubicBezTo>
                    <a:pt x="281" y="20580"/>
                    <a:pt x="695" y="21424"/>
                    <a:pt x="1376" y="21485"/>
                  </a:cubicBezTo>
                  <a:cubicBezTo>
                    <a:pt x="2056" y="21545"/>
                    <a:pt x="3003" y="20821"/>
                    <a:pt x="3625" y="19916"/>
                  </a:cubicBezTo>
                  <a:cubicBezTo>
                    <a:pt x="4246" y="19011"/>
                    <a:pt x="4542" y="17925"/>
                    <a:pt x="4749" y="17080"/>
                  </a:cubicBezTo>
                  <a:cubicBezTo>
                    <a:pt x="4956" y="16236"/>
                    <a:pt x="5074" y="15632"/>
                    <a:pt x="4986" y="15391"/>
                  </a:cubicBezTo>
                  <a:cubicBezTo>
                    <a:pt x="4897" y="15149"/>
                    <a:pt x="4601" y="15270"/>
                    <a:pt x="4394" y="15632"/>
                  </a:cubicBezTo>
                  <a:cubicBezTo>
                    <a:pt x="4187" y="15994"/>
                    <a:pt x="4068" y="16598"/>
                    <a:pt x="3980" y="17261"/>
                  </a:cubicBezTo>
                  <a:cubicBezTo>
                    <a:pt x="3891" y="17925"/>
                    <a:pt x="3832" y="18649"/>
                    <a:pt x="3861" y="19313"/>
                  </a:cubicBezTo>
                  <a:cubicBezTo>
                    <a:pt x="3891" y="19976"/>
                    <a:pt x="4009" y="20580"/>
                    <a:pt x="4276" y="20942"/>
                  </a:cubicBezTo>
                  <a:cubicBezTo>
                    <a:pt x="4542" y="21304"/>
                    <a:pt x="4956" y="21424"/>
                    <a:pt x="5607" y="21183"/>
                  </a:cubicBezTo>
                  <a:cubicBezTo>
                    <a:pt x="6258" y="20942"/>
                    <a:pt x="7146" y="20338"/>
                    <a:pt x="7738" y="19856"/>
                  </a:cubicBezTo>
                  <a:cubicBezTo>
                    <a:pt x="8329" y="19373"/>
                    <a:pt x="8625" y="19011"/>
                    <a:pt x="8832" y="18528"/>
                  </a:cubicBezTo>
                  <a:cubicBezTo>
                    <a:pt x="9039" y="18046"/>
                    <a:pt x="9158" y="17442"/>
                    <a:pt x="9069" y="17141"/>
                  </a:cubicBezTo>
                  <a:cubicBezTo>
                    <a:pt x="8980" y="16839"/>
                    <a:pt x="8684" y="16839"/>
                    <a:pt x="8418" y="17020"/>
                  </a:cubicBezTo>
                  <a:cubicBezTo>
                    <a:pt x="8152" y="17201"/>
                    <a:pt x="7915" y="17563"/>
                    <a:pt x="7708" y="17985"/>
                  </a:cubicBezTo>
                  <a:cubicBezTo>
                    <a:pt x="7501" y="18408"/>
                    <a:pt x="7323" y="18890"/>
                    <a:pt x="7264" y="19494"/>
                  </a:cubicBezTo>
                  <a:cubicBezTo>
                    <a:pt x="7205" y="20097"/>
                    <a:pt x="7264" y="20821"/>
                    <a:pt x="7530" y="21183"/>
                  </a:cubicBezTo>
                  <a:cubicBezTo>
                    <a:pt x="7797" y="21545"/>
                    <a:pt x="8270" y="21545"/>
                    <a:pt x="8891" y="20278"/>
                  </a:cubicBezTo>
                  <a:cubicBezTo>
                    <a:pt x="9513" y="19011"/>
                    <a:pt x="10282" y="16477"/>
                    <a:pt x="10815" y="14124"/>
                  </a:cubicBezTo>
                  <a:cubicBezTo>
                    <a:pt x="11347" y="11771"/>
                    <a:pt x="11643" y="9599"/>
                    <a:pt x="11791" y="7970"/>
                  </a:cubicBezTo>
                  <a:cubicBezTo>
                    <a:pt x="11939" y="6341"/>
                    <a:pt x="11939" y="5254"/>
                    <a:pt x="11791" y="4711"/>
                  </a:cubicBezTo>
                  <a:cubicBezTo>
                    <a:pt x="11643" y="4168"/>
                    <a:pt x="11347" y="4168"/>
                    <a:pt x="11022" y="5254"/>
                  </a:cubicBezTo>
                  <a:cubicBezTo>
                    <a:pt x="10696" y="6341"/>
                    <a:pt x="10341" y="8513"/>
                    <a:pt x="10105" y="10564"/>
                  </a:cubicBezTo>
                  <a:cubicBezTo>
                    <a:pt x="9868" y="12615"/>
                    <a:pt x="9750" y="14546"/>
                    <a:pt x="9720" y="15873"/>
                  </a:cubicBezTo>
                  <a:cubicBezTo>
                    <a:pt x="9690" y="17201"/>
                    <a:pt x="9750" y="17925"/>
                    <a:pt x="9927" y="18528"/>
                  </a:cubicBezTo>
                  <a:cubicBezTo>
                    <a:pt x="10105" y="19132"/>
                    <a:pt x="10401" y="19614"/>
                    <a:pt x="10726" y="19856"/>
                  </a:cubicBezTo>
                  <a:cubicBezTo>
                    <a:pt x="11051" y="20097"/>
                    <a:pt x="11407" y="20097"/>
                    <a:pt x="11732" y="19976"/>
                  </a:cubicBezTo>
                  <a:cubicBezTo>
                    <a:pt x="12058" y="19856"/>
                    <a:pt x="12353" y="19614"/>
                    <a:pt x="12590" y="19252"/>
                  </a:cubicBezTo>
                  <a:cubicBezTo>
                    <a:pt x="12827" y="18890"/>
                    <a:pt x="13004" y="18408"/>
                    <a:pt x="13123" y="17865"/>
                  </a:cubicBezTo>
                  <a:cubicBezTo>
                    <a:pt x="13241" y="17322"/>
                    <a:pt x="13300" y="16718"/>
                    <a:pt x="13211" y="16236"/>
                  </a:cubicBezTo>
                  <a:cubicBezTo>
                    <a:pt x="13123" y="15753"/>
                    <a:pt x="12886" y="15391"/>
                    <a:pt x="12649" y="15511"/>
                  </a:cubicBezTo>
                  <a:cubicBezTo>
                    <a:pt x="12413" y="15632"/>
                    <a:pt x="12176" y="16236"/>
                    <a:pt x="12058" y="17020"/>
                  </a:cubicBezTo>
                  <a:cubicBezTo>
                    <a:pt x="11939" y="17804"/>
                    <a:pt x="11939" y="18770"/>
                    <a:pt x="12265" y="19554"/>
                  </a:cubicBezTo>
                  <a:cubicBezTo>
                    <a:pt x="12590" y="20338"/>
                    <a:pt x="13241" y="20942"/>
                    <a:pt x="14040" y="21062"/>
                  </a:cubicBezTo>
                  <a:cubicBezTo>
                    <a:pt x="14839" y="21183"/>
                    <a:pt x="15786" y="20821"/>
                    <a:pt x="16644" y="19976"/>
                  </a:cubicBezTo>
                  <a:cubicBezTo>
                    <a:pt x="17502" y="19132"/>
                    <a:pt x="18271" y="17804"/>
                    <a:pt x="18685" y="16839"/>
                  </a:cubicBezTo>
                  <a:cubicBezTo>
                    <a:pt x="19100" y="15873"/>
                    <a:pt x="19159" y="15270"/>
                    <a:pt x="19070" y="14787"/>
                  </a:cubicBezTo>
                  <a:cubicBezTo>
                    <a:pt x="18981" y="14305"/>
                    <a:pt x="18745" y="13943"/>
                    <a:pt x="18478" y="13882"/>
                  </a:cubicBezTo>
                  <a:cubicBezTo>
                    <a:pt x="18212" y="13822"/>
                    <a:pt x="17916" y="14063"/>
                    <a:pt x="17679" y="14486"/>
                  </a:cubicBezTo>
                  <a:cubicBezTo>
                    <a:pt x="17443" y="14908"/>
                    <a:pt x="17265" y="15511"/>
                    <a:pt x="17117" y="16296"/>
                  </a:cubicBezTo>
                  <a:cubicBezTo>
                    <a:pt x="16969" y="17080"/>
                    <a:pt x="16851" y="18046"/>
                    <a:pt x="16821" y="18830"/>
                  </a:cubicBezTo>
                  <a:cubicBezTo>
                    <a:pt x="16792" y="19614"/>
                    <a:pt x="16851" y="20218"/>
                    <a:pt x="17058" y="20459"/>
                  </a:cubicBezTo>
                  <a:cubicBezTo>
                    <a:pt x="17265" y="20700"/>
                    <a:pt x="17620" y="20580"/>
                    <a:pt x="18123" y="19554"/>
                  </a:cubicBezTo>
                  <a:cubicBezTo>
                    <a:pt x="18626" y="18528"/>
                    <a:pt x="19277" y="16598"/>
                    <a:pt x="19869" y="13943"/>
                  </a:cubicBezTo>
                  <a:cubicBezTo>
                    <a:pt x="20461" y="11288"/>
                    <a:pt x="20993" y="7909"/>
                    <a:pt x="21260" y="5677"/>
                  </a:cubicBezTo>
                  <a:cubicBezTo>
                    <a:pt x="21526" y="3444"/>
                    <a:pt x="21526" y="2358"/>
                    <a:pt x="21437" y="1514"/>
                  </a:cubicBezTo>
                  <a:cubicBezTo>
                    <a:pt x="21348" y="669"/>
                    <a:pt x="21171" y="66"/>
                    <a:pt x="20964" y="5"/>
                  </a:cubicBezTo>
                  <a:cubicBezTo>
                    <a:pt x="20757" y="-55"/>
                    <a:pt x="20520" y="428"/>
                    <a:pt x="20254" y="2419"/>
                  </a:cubicBezTo>
                  <a:cubicBezTo>
                    <a:pt x="19987" y="4410"/>
                    <a:pt x="19691" y="7909"/>
                    <a:pt x="19573" y="10685"/>
                  </a:cubicBezTo>
                  <a:cubicBezTo>
                    <a:pt x="19455" y="13460"/>
                    <a:pt x="19514" y="15511"/>
                    <a:pt x="19751" y="16960"/>
                  </a:cubicBezTo>
                  <a:cubicBezTo>
                    <a:pt x="19987" y="18408"/>
                    <a:pt x="20402" y="19252"/>
                    <a:pt x="20816" y="200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3500776" y="5058833"/>
              <a:ext cx="276080" cy="388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28" fill="norm" stroke="1" extrusionOk="0">
                  <a:moveTo>
                    <a:pt x="725" y="0"/>
                  </a:moveTo>
                  <a:cubicBezTo>
                    <a:pt x="234" y="467"/>
                    <a:pt x="-257" y="934"/>
                    <a:pt x="152" y="2277"/>
                  </a:cubicBezTo>
                  <a:cubicBezTo>
                    <a:pt x="561" y="3619"/>
                    <a:pt x="1870" y="5838"/>
                    <a:pt x="3261" y="8757"/>
                  </a:cubicBezTo>
                  <a:cubicBezTo>
                    <a:pt x="4652" y="11676"/>
                    <a:pt x="6125" y="15295"/>
                    <a:pt x="7025" y="17397"/>
                  </a:cubicBezTo>
                  <a:cubicBezTo>
                    <a:pt x="7925" y="19498"/>
                    <a:pt x="8252" y="20082"/>
                    <a:pt x="8743" y="20608"/>
                  </a:cubicBezTo>
                  <a:cubicBezTo>
                    <a:pt x="9234" y="21133"/>
                    <a:pt x="9888" y="21600"/>
                    <a:pt x="10461" y="21366"/>
                  </a:cubicBezTo>
                  <a:cubicBezTo>
                    <a:pt x="11034" y="21133"/>
                    <a:pt x="11525" y="20199"/>
                    <a:pt x="12588" y="17805"/>
                  </a:cubicBezTo>
                  <a:cubicBezTo>
                    <a:pt x="13652" y="15412"/>
                    <a:pt x="15288" y="11559"/>
                    <a:pt x="16434" y="8990"/>
                  </a:cubicBezTo>
                  <a:cubicBezTo>
                    <a:pt x="17579" y="6422"/>
                    <a:pt x="18234" y="5137"/>
                    <a:pt x="18643" y="4203"/>
                  </a:cubicBezTo>
                  <a:cubicBezTo>
                    <a:pt x="19052" y="3269"/>
                    <a:pt x="19216" y="2685"/>
                    <a:pt x="19625" y="2394"/>
                  </a:cubicBezTo>
                  <a:cubicBezTo>
                    <a:pt x="20034" y="2102"/>
                    <a:pt x="20688" y="2102"/>
                    <a:pt x="21343" y="21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3771641" y="5251797"/>
              <a:ext cx="157615" cy="138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0777" fill="norm" stroke="1" extrusionOk="0">
                  <a:moveTo>
                    <a:pt x="14342" y="6301"/>
                  </a:moveTo>
                  <a:cubicBezTo>
                    <a:pt x="12921" y="4077"/>
                    <a:pt x="11500" y="1854"/>
                    <a:pt x="10079" y="742"/>
                  </a:cubicBezTo>
                  <a:cubicBezTo>
                    <a:pt x="8658" y="-370"/>
                    <a:pt x="7237" y="-370"/>
                    <a:pt x="5389" y="1695"/>
                  </a:cubicBezTo>
                  <a:cubicBezTo>
                    <a:pt x="3542" y="3759"/>
                    <a:pt x="1268" y="7889"/>
                    <a:pt x="416" y="11383"/>
                  </a:cubicBezTo>
                  <a:cubicBezTo>
                    <a:pt x="-437" y="14877"/>
                    <a:pt x="131" y="17736"/>
                    <a:pt x="1126" y="19324"/>
                  </a:cubicBezTo>
                  <a:cubicBezTo>
                    <a:pt x="2121" y="20912"/>
                    <a:pt x="3542" y="21230"/>
                    <a:pt x="5389" y="20118"/>
                  </a:cubicBezTo>
                  <a:cubicBezTo>
                    <a:pt x="7237" y="19006"/>
                    <a:pt x="9510" y="16465"/>
                    <a:pt x="11074" y="14401"/>
                  </a:cubicBezTo>
                  <a:cubicBezTo>
                    <a:pt x="12637" y="12336"/>
                    <a:pt x="13489" y="10748"/>
                    <a:pt x="14484" y="9477"/>
                  </a:cubicBezTo>
                  <a:cubicBezTo>
                    <a:pt x="15479" y="8206"/>
                    <a:pt x="16616" y="7254"/>
                    <a:pt x="17184" y="7571"/>
                  </a:cubicBezTo>
                  <a:cubicBezTo>
                    <a:pt x="17752" y="7889"/>
                    <a:pt x="17752" y="9477"/>
                    <a:pt x="17895" y="11065"/>
                  </a:cubicBezTo>
                  <a:cubicBezTo>
                    <a:pt x="18037" y="12654"/>
                    <a:pt x="18321" y="14242"/>
                    <a:pt x="18889" y="15036"/>
                  </a:cubicBezTo>
                  <a:cubicBezTo>
                    <a:pt x="19458" y="15830"/>
                    <a:pt x="20310" y="15830"/>
                    <a:pt x="21163" y="158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3941955" y="5242983"/>
              <a:ext cx="171451" cy="148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5476"/>
                  </a:moveTo>
                  <a:cubicBezTo>
                    <a:pt x="800" y="4259"/>
                    <a:pt x="1600" y="3042"/>
                    <a:pt x="2533" y="2890"/>
                  </a:cubicBezTo>
                  <a:cubicBezTo>
                    <a:pt x="3467" y="2738"/>
                    <a:pt x="4533" y="3651"/>
                    <a:pt x="6000" y="5628"/>
                  </a:cubicBezTo>
                  <a:cubicBezTo>
                    <a:pt x="7467" y="7606"/>
                    <a:pt x="9333" y="10648"/>
                    <a:pt x="10400" y="13082"/>
                  </a:cubicBezTo>
                  <a:cubicBezTo>
                    <a:pt x="11467" y="15515"/>
                    <a:pt x="11733" y="17341"/>
                    <a:pt x="11467" y="18862"/>
                  </a:cubicBezTo>
                  <a:cubicBezTo>
                    <a:pt x="11200" y="20383"/>
                    <a:pt x="10400" y="21600"/>
                    <a:pt x="9733" y="21296"/>
                  </a:cubicBezTo>
                  <a:cubicBezTo>
                    <a:pt x="9067" y="20992"/>
                    <a:pt x="8533" y="19166"/>
                    <a:pt x="8800" y="16428"/>
                  </a:cubicBezTo>
                  <a:cubicBezTo>
                    <a:pt x="9067" y="13690"/>
                    <a:pt x="10133" y="10039"/>
                    <a:pt x="12400" y="7149"/>
                  </a:cubicBezTo>
                  <a:cubicBezTo>
                    <a:pt x="14667" y="4259"/>
                    <a:pt x="18133" y="213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4328712" y="5001184"/>
              <a:ext cx="210145" cy="445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522" fill="norm" stroke="1" extrusionOk="0">
                  <a:moveTo>
                    <a:pt x="21024" y="3710"/>
                  </a:moveTo>
                  <a:cubicBezTo>
                    <a:pt x="21024" y="2788"/>
                    <a:pt x="21024" y="1867"/>
                    <a:pt x="20706" y="1202"/>
                  </a:cubicBezTo>
                  <a:cubicBezTo>
                    <a:pt x="20389" y="536"/>
                    <a:pt x="19753" y="127"/>
                    <a:pt x="18800" y="24"/>
                  </a:cubicBezTo>
                  <a:cubicBezTo>
                    <a:pt x="17848" y="-78"/>
                    <a:pt x="16577" y="127"/>
                    <a:pt x="14671" y="997"/>
                  </a:cubicBezTo>
                  <a:cubicBezTo>
                    <a:pt x="12765" y="1867"/>
                    <a:pt x="10224" y="3403"/>
                    <a:pt x="7471" y="5706"/>
                  </a:cubicBezTo>
                  <a:cubicBezTo>
                    <a:pt x="4718" y="8009"/>
                    <a:pt x="1753" y="11080"/>
                    <a:pt x="589" y="13640"/>
                  </a:cubicBezTo>
                  <a:cubicBezTo>
                    <a:pt x="-576" y="16199"/>
                    <a:pt x="59" y="18246"/>
                    <a:pt x="1859" y="19475"/>
                  </a:cubicBezTo>
                  <a:cubicBezTo>
                    <a:pt x="3659" y="20703"/>
                    <a:pt x="6624" y="21113"/>
                    <a:pt x="9589" y="21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4596005" y="5086657"/>
              <a:ext cx="165101" cy="315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1995"/>
                  </a:moveTo>
                  <a:cubicBezTo>
                    <a:pt x="831" y="1131"/>
                    <a:pt x="1662" y="267"/>
                    <a:pt x="2631" y="51"/>
                  </a:cubicBezTo>
                  <a:cubicBezTo>
                    <a:pt x="3600" y="-165"/>
                    <a:pt x="4708" y="267"/>
                    <a:pt x="6231" y="2067"/>
                  </a:cubicBezTo>
                  <a:cubicBezTo>
                    <a:pt x="7754" y="3867"/>
                    <a:pt x="9692" y="7035"/>
                    <a:pt x="11769" y="10059"/>
                  </a:cubicBezTo>
                  <a:cubicBezTo>
                    <a:pt x="13846" y="13083"/>
                    <a:pt x="16062" y="15963"/>
                    <a:pt x="17723" y="17835"/>
                  </a:cubicBezTo>
                  <a:cubicBezTo>
                    <a:pt x="19385" y="19707"/>
                    <a:pt x="20492" y="20571"/>
                    <a:pt x="21600" y="2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4589655" y="5115983"/>
              <a:ext cx="2222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3024"/>
                    <a:pt x="13371" y="6048"/>
                    <a:pt x="9771" y="9648"/>
                  </a:cubicBezTo>
                  <a:cubicBezTo>
                    <a:pt x="6171" y="13248"/>
                    <a:pt x="3086" y="1742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4888105" y="5223933"/>
              <a:ext cx="1968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" y="18600"/>
                    <a:pt x="465" y="15600"/>
                    <a:pt x="2206" y="12600"/>
                  </a:cubicBezTo>
                  <a:cubicBezTo>
                    <a:pt x="3948" y="9600"/>
                    <a:pt x="7200" y="6600"/>
                    <a:pt x="10684" y="4500"/>
                  </a:cubicBezTo>
                  <a:cubicBezTo>
                    <a:pt x="14168" y="2400"/>
                    <a:pt x="17884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5012112" y="5135033"/>
              <a:ext cx="15694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6277"/>
                    <a:pt x="3818" y="12554"/>
                    <a:pt x="1118" y="16154"/>
                  </a:cubicBezTo>
                  <a:cubicBezTo>
                    <a:pt x="-1582" y="19754"/>
                    <a:pt x="1118" y="20677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5218305" y="5043864"/>
              <a:ext cx="158751" cy="129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0" y="3509"/>
                  </a:moveTo>
                  <a:cubicBezTo>
                    <a:pt x="1152" y="2116"/>
                    <a:pt x="2304" y="722"/>
                    <a:pt x="3600" y="200"/>
                  </a:cubicBezTo>
                  <a:cubicBezTo>
                    <a:pt x="4896" y="-323"/>
                    <a:pt x="6336" y="25"/>
                    <a:pt x="8496" y="3161"/>
                  </a:cubicBezTo>
                  <a:cubicBezTo>
                    <a:pt x="10656" y="6296"/>
                    <a:pt x="13536" y="12219"/>
                    <a:pt x="15840" y="15703"/>
                  </a:cubicBezTo>
                  <a:cubicBezTo>
                    <a:pt x="18144" y="19187"/>
                    <a:pt x="19872" y="20232"/>
                    <a:pt x="21600" y="21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5364355" y="5046133"/>
              <a:ext cx="1397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4431"/>
                    <a:pt x="11127" y="8862"/>
                    <a:pt x="7527" y="12462"/>
                  </a:cubicBezTo>
                  <a:cubicBezTo>
                    <a:pt x="3927" y="16062"/>
                    <a:pt x="1964" y="188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5529455" y="4976283"/>
              <a:ext cx="169720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18400" y="0"/>
                  </a:moveTo>
                  <a:cubicBezTo>
                    <a:pt x="19733" y="2634"/>
                    <a:pt x="21067" y="5268"/>
                    <a:pt x="21333" y="7815"/>
                  </a:cubicBezTo>
                  <a:cubicBezTo>
                    <a:pt x="21600" y="10361"/>
                    <a:pt x="20800" y="12820"/>
                    <a:pt x="18133" y="14971"/>
                  </a:cubicBezTo>
                  <a:cubicBezTo>
                    <a:pt x="15467" y="17122"/>
                    <a:pt x="10933" y="18966"/>
                    <a:pt x="7600" y="20020"/>
                  </a:cubicBezTo>
                  <a:cubicBezTo>
                    <a:pt x="4267" y="21073"/>
                    <a:pt x="2133" y="2133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6418455" y="5185833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6507355" y="5274733"/>
              <a:ext cx="139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6685155" y="4684183"/>
              <a:ext cx="508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4800"/>
                    <a:pt x="12600" y="9600"/>
                    <a:pt x="9000" y="13200"/>
                  </a:cubicBezTo>
                  <a:cubicBezTo>
                    <a:pt x="5400" y="16800"/>
                    <a:pt x="270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6507355" y="4988983"/>
              <a:ext cx="317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800"/>
                    <a:pt x="7200" y="12000"/>
                    <a:pt x="10800" y="8400"/>
                  </a:cubicBezTo>
                  <a:cubicBezTo>
                    <a:pt x="14400" y="4800"/>
                    <a:pt x="180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7240987" y="4982633"/>
              <a:ext cx="295069" cy="446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1142" y="5528"/>
                  </a:moveTo>
                  <a:cubicBezTo>
                    <a:pt x="834" y="5016"/>
                    <a:pt x="525" y="4504"/>
                    <a:pt x="294" y="3992"/>
                  </a:cubicBezTo>
                  <a:cubicBezTo>
                    <a:pt x="62" y="3481"/>
                    <a:pt x="-92" y="2969"/>
                    <a:pt x="62" y="2508"/>
                  </a:cubicBezTo>
                  <a:cubicBezTo>
                    <a:pt x="217" y="2047"/>
                    <a:pt x="679" y="1638"/>
                    <a:pt x="988" y="1740"/>
                  </a:cubicBezTo>
                  <a:cubicBezTo>
                    <a:pt x="1297" y="1843"/>
                    <a:pt x="1451" y="2457"/>
                    <a:pt x="2145" y="4453"/>
                  </a:cubicBezTo>
                  <a:cubicBezTo>
                    <a:pt x="2839" y="6449"/>
                    <a:pt x="4074" y="9827"/>
                    <a:pt x="5077" y="12745"/>
                  </a:cubicBezTo>
                  <a:cubicBezTo>
                    <a:pt x="6079" y="15663"/>
                    <a:pt x="6851" y="18119"/>
                    <a:pt x="7545" y="19604"/>
                  </a:cubicBezTo>
                  <a:cubicBezTo>
                    <a:pt x="8239" y="21088"/>
                    <a:pt x="8857" y="21600"/>
                    <a:pt x="9397" y="21600"/>
                  </a:cubicBezTo>
                  <a:cubicBezTo>
                    <a:pt x="9937" y="21600"/>
                    <a:pt x="10399" y="21088"/>
                    <a:pt x="11402" y="19041"/>
                  </a:cubicBezTo>
                  <a:cubicBezTo>
                    <a:pt x="12405" y="16993"/>
                    <a:pt x="13948" y="13410"/>
                    <a:pt x="15722" y="9981"/>
                  </a:cubicBezTo>
                  <a:cubicBezTo>
                    <a:pt x="17497" y="6552"/>
                    <a:pt x="19502" y="3276"/>
                    <a:pt x="2150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7426026" y="5230283"/>
              <a:ext cx="20528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600" fill="norm" stroke="1" extrusionOk="0">
                  <a:moveTo>
                    <a:pt x="18731" y="0"/>
                  </a:moveTo>
                  <a:cubicBezTo>
                    <a:pt x="14323" y="2400"/>
                    <a:pt x="9915" y="4800"/>
                    <a:pt x="6829" y="7200"/>
                  </a:cubicBezTo>
                  <a:cubicBezTo>
                    <a:pt x="3743" y="9600"/>
                    <a:pt x="1980" y="12000"/>
                    <a:pt x="988" y="13950"/>
                  </a:cubicBezTo>
                  <a:cubicBezTo>
                    <a:pt x="-4" y="15900"/>
                    <a:pt x="-224" y="17400"/>
                    <a:pt x="217" y="18600"/>
                  </a:cubicBezTo>
                  <a:cubicBezTo>
                    <a:pt x="658" y="19800"/>
                    <a:pt x="1760" y="20700"/>
                    <a:pt x="3964" y="19950"/>
                  </a:cubicBezTo>
                  <a:cubicBezTo>
                    <a:pt x="6168" y="19200"/>
                    <a:pt x="9474" y="16800"/>
                    <a:pt x="11898" y="14400"/>
                  </a:cubicBezTo>
                  <a:cubicBezTo>
                    <a:pt x="14323" y="12000"/>
                    <a:pt x="15866" y="9600"/>
                    <a:pt x="16858" y="9300"/>
                  </a:cubicBezTo>
                  <a:cubicBezTo>
                    <a:pt x="17849" y="9000"/>
                    <a:pt x="18290" y="10800"/>
                    <a:pt x="18952" y="13200"/>
                  </a:cubicBezTo>
                  <a:cubicBezTo>
                    <a:pt x="19613" y="15600"/>
                    <a:pt x="20494" y="18600"/>
                    <a:pt x="2137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7656705" y="5204883"/>
              <a:ext cx="165101" cy="199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2728"/>
                  </a:moveTo>
                  <a:cubicBezTo>
                    <a:pt x="2492" y="3183"/>
                    <a:pt x="4985" y="3638"/>
                    <a:pt x="6923" y="5912"/>
                  </a:cubicBezTo>
                  <a:cubicBezTo>
                    <a:pt x="8862" y="8185"/>
                    <a:pt x="10246" y="12278"/>
                    <a:pt x="10938" y="14893"/>
                  </a:cubicBezTo>
                  <a:cubicBezTo>
                    <a:pt x="11631" y="17507"/>
                    <a:pt x="11631" y="18644"/>
                    <a:pt x="11215" y="19667"/>
                  </a:cubicBezTo>
                  <a:cubicBezTo>
                    <a:pt x="10800" y="20691"/>
                    <a:pt x="9969" y="21600"/>
                    <a:pt x="9415" y="21373"/>
                  </a:cubicBezTo>
                  <a:cubicBezTo>
                    <a:pt x="8862" y="21145"/>
                    <a:pt x="8585" y="19781"/>
                    <a:pt x="9831" y="16484"/>
                  </a:cubicBezTo>
                  <a:cubicBezTo>
                    <a:pt x="11077" y="13187"/>
                    <a:pt x="13846" y="7958"/>
                    <a:pt x="16062" y="4888"/>
                  </a:cubicBezTo>
                  <a:cubicBezTo>
                    <a:pt x="18277" y="1819"/>
                    <a:pt x="19938" y="9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8090818" y="5001683"/>
              <a:ext cx="175488" cy="477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473" fill="norm" stroke="1" extrusionOk="0">
                  <a:moveTo>
                    <a:pt x="20823" y="0"/>
                  </a:moveTo>
                  <a:cubicBezTo>
                    <a:pt x="17056" y="381"/>
                    <a:pt x="13288" y="761"/>
                    <a:pt x="10023" y="2236"/>
                  </a:cubicBezTo>
                  <a:cubicBezTo>
                    <a:pt x="6758" y="3711"/>
                    <a:pt x="3995" y="6280"/>
                    <a:pt x="2111" y="8897"/>
                  </a:cubicBezTo>
                  <a:cubicBezTo>
                    <a:pt x="228" y="11514"/>
                    <a:pt x="-777" y="14178"/>
                    <a:pt x="730" y="16319"/>
                  </a:cubicBezTo>
                  <a:cubicBezTo>
                    <a:pt x="2237" y="18460"/>
                    <a:pt x="6256" y="20078"/>
                    <a:pt x="9018" y="20839"/>
                  </a:cubicBezTo>
                  <a:cubicBezTo>
                    <a:pt x="11781" y="21600"/>
                    <a:pt x="13288" y="21505"/>
                    <a:pt x="14795" y="214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8399655" y="5128683"/>
              <a:ext cx="1968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19" y="4418"/>
                    <a:pt x="6039" y="8836"/>
                    <a:pt x="9639" y="12436"/>
                  </a:cubicBezTo>
                  <a:cubicBezTo>
                    <a:pt x="13239" y="16036"/>
                    <a:pt x="17419" y="188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8419651" y="5103283"/>
              <a:ext cx="221306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21508" y="0"/>
                  </a:moveTo>
                  <a:cubicBezTo>
                    <a:pt x="16982" y="2479"/>
                    <a:pt x="12457" y="4957"/>
                    <a:pt x="9062" y="7790"/>
                  </a:cubicBezTo>
                  <a:cubicBezTo>
                    <a:pt x="5668" y="10623"/>
                    <a:pt x="3405" y="13810"/>
                    <a:pt x="1965" y="15993"/>
                  </a:cubicBezTo>
                  <a:cubicBezTo>
                    <a:pt x="525" y="18177"/>
                    <a:pt x="-92" y="19357"/>
                    <a:pt x="11" y="20125"/>
                  </a:cubicBezTo>
                  <a:cubicBezTo>
                    <a:pt x="114" y="20892"/>
                    <a:pt x="937" y="21246"/>
                    <a:pt x="17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8761605" y="4957938"/>
              <a:ext cx="117801" cy="519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483" fill="norm" stroke="1" extrusionOk="0">
                  <a:moveTo>
                    <a:pt x="9095" y="233"/>
                  </a:moveTo>
                  <a:cubicBezTo>
                    <a:pt x="11747" y="58"/>
                    <a:pt x="14400" y="-117"/>
                    <a:pt x="16105" y="102"/>
                  </a:cubicBezTo>
                  <a:cubicBezTo>
                    <a:pt x="17811" y="320"/>
                    <a:pt x="18568" y="932"/>
                    <a:pt x="19516" y="2506"/>
                  </a:cubicBezTo>
                  <a:cubicBezTo>
                    <a:pt x="20463" y="4081"/>
                    <a:pt x="21600" y="6617"/>
                    <a:pt x="20842" y="9328"/>
                  </a:cubicBezTo>
                  <a:cubicBezTo>
                    <a:pt x="20084" y="12038"/>
                    <a:pt x="17432" y="14924"/>
                    <a:pt x="14400" y="16804"/>
                  </a:cubicBezTo>
                  <a:cubicBezTo>
                    <a:pt x="11368" y="18685"/>
                    <a:pt x="7958" y="19559"/>
                    <a:pt x="5495" y="20128"/>
                  </a:cubicBezTo>
                  <a:cubicBezTo>
                    <a:pt x="3032" y="20696"/>
                    <a:pt x="1516" y="20958"/>
                    <a:pt x="758" y="21133"/>
                  </a:cubicBezTo>
                  <a:cubicBezTo>
                    <a:pt x="0" y="21308"/>
                    <a:pt x="0" y="21396"/>
                    <a:pt x="0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9085455" y="5270713"/>
              <a:ext cx="34290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600" y="11375"/>
                    <a:pt x="7200" y="2735"/>
                    <a:pt x="10800" y="575"/>
                  </a:cubicBezTo>
                  <a:cubicBezTo>
                    <a:pt x="14400" y="-1585"/>
                    <a:pt x="180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9291549" y="5135033"/>
              <a:ext cx="9807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290"/>
                    <a:pt x="-1585" y="10580"/>
                    <a:pt x="575" y="14180"/>
                  </a:cubicBezTo>
                  <a:cubicBezTo>
                    <a:pt x="2735" y="17780"/>
                    <a:pt x="11375" y="19690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9663305" y="4962451"/>
              <a:ext cx="323851" cy="465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0" y="3847"/>
                  </a:moveTo>
                  <a:cubicBezTo>
                    <a:pt x="424" y="6766"/>
                    <a:pt x="847" y="9685"/>
                    <a:pt x="1482" y="12360"/>
                  </a:cubicBezTo>
                  <a:cubicBezTo>
                    <a:pt x="2118" y="15036"/>
                    <a:pt x="2965" y="17469"/>
                    <a:pt x="3600" y="18928"/>
                  </a:cubicBezTo>
                  <a:cubicBezTo>
                    <a:pt x="4235" y="20387"/>
                    <a:pt x="4659" y="20874"/>
                    <a:pt x="5224" y="21166"/>
                  </a:cubicBezTo>
                  <a:cubicBezTo>
                    <a:pt x="5788" y="21458"/>
                    <a:pt x="6494" y="21555"/>
                    <a:pt x="7341" y="21117"/>
                  </a:cubicBezTo>
                  <a:cubicBezTo>
                    <a:pt x="8188" y="20679"/>
                    <a:pt x="9176" y="19706"/>
                    <a:pt x="10518" y="17955"/>
                  </a:cubicBezTo>
                  <a:cubicBezTo>
                    <a:pt x="11859" y="16204"/>
                    <a:pt x="13553" y="13674"/>
                    <a:pt x="15388" y="10755"/>
                  </a:cubicBezTo>
                  <a:cubicBezTo>
                    <a:pt x="17224" y="7836"/>
                    <a:pt x="19200" y="4528"/>
                    <a:pt x="20259" y="2582"/>
                  </a:cubicBezTo>
                  <a:cubicBezTo>
                    <a:pt x="21318" y="636"/>
                    <a:pt x="21459" y="52"/>
                    <a:pt x="21529" y="4"/>
                  </a:cubicBezTo>
                  <a:cubicBezTo>
                    <a:pt x="21600" y="-45"/>
                    <a:pt x="21600" y="441"/>
                    <a:pt x="21600" y="928"/>
                  </a:cubicBezTo>
                  <a:cubicBezTo>
                    <a:pt x="21600" y="1414"/>
                    <a:pt x="21600" y="1901"/>
                    <a:pt x="21600" y="23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9904032" y="5245369"/>
              <a:ext cx="191075" cy="149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0394" fill="norm" stroke="1" extrusionOk="0">
                  <a:moveTo>
                    <a:pt x="20490" y="5723"/>
                  </a:moveTo>
                  <a:cubicBezTo>
                    <a:pt x="20255" y="3995"/>
                    <a:pt x="20020" y="2267"/>
                    <a:pt x="17437" y="1115"/>
                  </a:cubicBezTo>
                  <a:cubicBezTo>
                    <a:pt x="14855" y="-37"/>
                    <a:pt x="9924" y="-613"/>
                    <a:pt x="6403" y="971"/>
                  </a:cubicBezTo>
                  <a:cubicBezTo>
                    <a:pt x="2881" y="2555"/>
                    <a:pt x="768" y="6299"/>
                    <a:pt x="181" y="10043"/>
                  </a:cubicBezTo>
                  <a:cubicBezTo>
                    <a:pt x="-406" y="13787"/>
                    <a:pt x="533" y="17531"/>
                    <a:pt x="1590" y="19259"/>
                  </a:cubicBezTo>
                  <a:cubicBezTo>
                    <a:pt x="2646" y="20987"/>
                    <a:pt x="3820" y="20699"/>
                    <a:pt x="6168" y="18683"/>
                  </a:cubicBezTo>
                  <a:cubicBezTo>
                    <a:pt x="8516" y="16667"/>
                    <a:pt x="12037" y="12923"/>
                    <a:pt x="14385" y="10619"/>
                  </a:cubicBezTo>
                  <a:cubicBezTo>
                    <a:pt x="16733" y="8315"/>
                    <a:pt x="17907" y="7451"/>
                    <a:pt x="18494" y="7883"/>
                  </a:cubicBezTo>
                  <a:cubicBezTo>
                    <a:pt x="19081" y="8315"/>
                    <a:pt x="19081" y="10043"/>
                    <a:pt x="19433" y="12203"/>
                  </a:cubicBezTo>
                  <a:cubicBezTo>
                    <a:pt x="19785" y="14363"/>
                    <a:pt x="20490" y="16955"/>
                    <a:pt x="21194" y="19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10152255" y="5204883"/>
              <a:ext cx="241301" cy="243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1" fill="norm" stroke="1" extrusionOk="0">
                  <a:moveTo>
                    <a:pt x="0" y="7200"/>
                  </a:moveTo>
                  <a:cubicBezTo>
                    <a:pt x="1326" y="5908"/>
                    <a:pt x="2653" y="4615"/>
                    <a:pt x="3789" y="4154"/>
                  </a:cubicBezTo>
                  <a:cubicBezTo>
                    <a:pt x="4926" y="3692"/>
                    <a:pt x="5874" y="4062"/>
                    <a:pt x="6632" y="6462"/>
                  </a:cubicBezTo>
                  <a:cubicBezTo>
                    <a:pt x="7389" y="8862"/>
                    <a:pt x="7958" y="13292"/>
                    <a:pt x="8053" y="15969"/>
                  </a:cubicBezTo>
                  <a:cubicBezTo>
                    <a:pt x="8147" y="18646"/>
                    <a:pt x="7768" y="19569"/>
                    <a:pt x="6916" y="20308"/>
                  </a:cubicBezTo>
                  <a:cubicBezTo>
                    <a:pt x="6063" y="21046"/>
                    <a:pt x="4737" y="21600"/>
                    <a:pt x="4074" y="21046"/>
                  </a:cubicBezTo>
                  <a:cubicBezTo>
                    <a:pt x="3411" y="20492"/>
                    <a:pt x="3411" y="18831"/>
                    <a:pt x="5116" y="16154"/>
                  </a:cubicBezTo>
                  <a:cubicBezTo>
                    <a:pt x="6821" y="13477"/>
                    <a:pt x="10232" y="9785"/>
                    <a:pt x="13263" y="6923"/>
                  </a:cubicBezTo>
                  <a:cubicBezTo>
                    <a:pt x="16295" y="4062"/>
                    <a:pt x="18947" y="203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10509167" y="4956250"/>
              <a:ext cx="239990" cy="502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372" fill="norm" stroke="1" extrusionOk="0">
                  <a:moveTo>
                    <a:pt x="21112" y="312"/>
                  </a:moveTo>
                  <a:cubicBezTo>
                    <a:pt x="19064" y="42"/>
                    <a:pt x="17015" y="-228"/>
                    <a:pt x="14874" y="312"/>
                  </a:cubicBezTo>
                  <a:cubicBezTo>
                    <a:pt x="12733" y="852"/>
                    <a:pt x="10498" y="2202"/>
                    <a:pt x="7984" y="4317"/>
                  </a:cubicBezTo>
                  <a:cubicBezTo>
                    <a:pt x="5471" y="6432"/>
                    <a:pt x="2678" y="9312"/>
                    <a:pt x="1188" y="11877"/>
                  </a:cubicBezTo>
                  <a:cubicBezTo>
                    <a:pt x="-302" y="14442"/>
                    <a:pt x="-488" y="16692"/>
                    <a:pt x="1188" y="18222"/>
                  </a:cubicBezTo>
                  <a:cubicBezTo>
                    <a:pt x="2864" y="19752"/>
                    <a:pt x="6402" y="20562"/>
                    <a:pt x="9940" y="213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10819005" y="4976283"/>
              <a:ext cx="1016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431"/>
                    <a:pt x="9000" y="8862"/>
                    <a:pt x="12600" y="12462"/>
                  </a:cubicBezTo>
                  <a:cubicBezTo>
                    <a:pt x="16200" y="16062"/>
                    <a:pt x="18900" y="1883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10841009" y="5077883"/>
              <a:ext cx="244697" cy="402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04" fill="norm" stroke="1" extrusionOk="0">
                  <a:moveTo>
                    <a:pt x="21526" y="0"/>
                  </a:moveTo>
                  <a:cubicBezTo>
                    <a:pt x="17616" y="2262"/>
                    <a:pt x="13705" y="4524"/>
                    <a:pt x="10167" y="7351"/>
                  </a:cubicBezTo>
                  <a:cubicBezTo>
                    <a:pt x="6629" y="10178"/>
                    <a:pt x="3464" y="13571"/>
                    <a:pt x="1788" y="15776"/>
                  </a:cubicBezTo>
                  <a:cubicBezTo>
                    <a:pt x="112" y="17981"/>
                    <a:pt x="-74" y="18999"/>
                    <a:pt x="19" y="19791"/>
                  </a:cubicBezTo>
                  <a:cubicBezTo>
                    <a:pt x="112" y="20582"/>
                    <a:pt x="485" y="21148"/>
                    <a:pt x="1136" y="21374"/>
                  </a:cubicBezTo>
                  <a:cubicBezTo>
                    <a:pt x="1788" y="21600"/>
                    <a:pt x="2719" y="21487"/>
                    <a:pt x="3650" y="21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10977755" y="4982633"/>
              <a:ext cx="286089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600" fill="norm" stroke="1" extrusionOk="0">
                  <a:moveTo>
                    <a:pt x="15609" y="0"/>
                  </a:moveTo>
                  <a:cubicBezTo>
                    <a:pt x="16555" y="0"/>
                    <a:pt x="17501" y="0"/>
                    <a:pt x="18447" y="475"/>
                  </a:cubicBezTo>
                  <a:cubicBezTo>
                    <a:pt x="19393" y="949"/>
                    <a:pt x="20339" y="1899"/>
                    <a:pt x="20891" y="3244"/>
                  </a:cubicBezTo>
                  <a:cubicBezTo>
                    <a:pt x="21442" y="4589"/>
                    <a:pt x="21600" y="6330"/>
                    <a:pt x="20418" y="8585"/>
                  </a:cubicBezTo>
                  <a:cubicBezTo>
                    <a:pt x="19235" y="10840"/>
                    <a:pt x="16712" y="13609"/>
                    <a:pt x="13638" y="15785"/>
                  </a:cubicBezTo>
                  <a:cubicBezTo>
                    <a:pt x="10564" y="17960"/>
                    <a:pt x="6937" y="19543"/>
                    <a:pt x="4572" y="20413"/>
                  </a:cubicBezTo>
                  <a:cubicBezTo>
                    <a:pt x="2207" y="21284"/>
                    <a:pt x="1104" y="2144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19" name="Drawing"/>
          <p:cNvGrpSpPr/>
          <p:nvPr/>
        </p:nvGrpSpPr>
        <p:grpSpPr>
          <a:xfrm>
            <a:off x="533399" y="1660524"/>
            <a:ext cx="11351509" cy="7848654"/>
            <a:chOff x="0" y="0"/>
            <a:chExt cx="11351507" cy="7848652"/>
          </a:xfrm>
        </p:grpSpPr>
        <p:sp>
          <p:nvSpPr>
            <p:cNvPr id="2068" name="Line"/>
            <p:cNvSpPr/>
            <p:nvPr/>
          </p:nvSpPr>
          <p:spPr>
            <a:xfrm>
              <a:off x="754880" y="108893"/>
              <a:ext cx="259846" cy="437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450" fill="norm" stroke="1" extrusionOk="0">
                  <a:moveTo>
                    <a:pt x="17343" y="889"/>
                  </a:moveTo>
                  <a:cubicBezTo>
                    <a:pt x="16817" y="473"/>
                    <a:pt x="16290" y="58"/>
                    <a:pt x="15499" y="6"/>
                  </a:cubicBezTo>
                  <a:cubicBezTo>
                    <a:pt x="14709" y="-46"/>
                    <a:pt x="13656" y="266"/>
                    <a:pt x="11548" y="733"/>
                  </a:cubicBezTo>
                  <a:cubicBezTo>
                    <a:pt x="9441" y="1200"/>
                    <a:pt x="6280" y="1823"/>
                    <a:pt x="4348" y="2342"/>
                  </a:cubicBezTo>
                  <a:cubicBezTo>
                    <a:pt x="2417" y="2862"/>
                    <a:pt x="1714" y="3277"/>
                    <a:pt x="1363" y="4627"/>
                  </a:cubicBezTo>
                  <a:cubicBezTo>
                    <a:pt x="1012" y="5977"/>
                    <a:pt x="1012" y="8262"/>
                    <a:pt x="924" y="10598"/>
                  </a:cubicBezTo>
                  <a:cubicBezTo>
                    <a:pt x="836" y="12935"/>
                    <a:pt x="660" y="15323"/>
                    <a:pt x="485" y="16777"/>
                  </a:cubicBezTo>
                  <a:cubicBezTo>
                    <a:pt x="309" y="18231"/>
                    <a:pt x="134" y="18750"/>
                    <a:pt x="46" y="19321"/>
                  </a:cubicBezTo>
                  <a:cubicBezTo>
                    <a:pt x="-42" y="19892"/>
                    <a:pt x="-42" y="20516"/>
                    <a:pt x="397" y="20931"/>
                  </a:cubicBezTo>
                  <a:cubicBezTo>
                    <a:pt x="836" y="21346"/>
                    <a:pt x="1714" y="21554"/>
                    <a:pt x="3997" y="21398"/>
                  </a:cubicBezTo>
                  <a:cubicBezTo>
                    <a:pt x="6280" y="21242"/>
                    <a:pt x="9968" y="20723"/>
                    <a:pt x="13129" y="20412"/>
                  </a:cubicBezTo>
                  <a:cubicBezTo>
                    <a:pt x="16290" y="20100"/>
                    <a:pt x="18924" y="19996"/>
                    <a:pt x="21558" y="198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767075" y="387350"/>
              <a:ext cx="1651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1028871" y="51505"/>
              <a:ext cx="277955" cy="518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38" fill="norm" stroke="1" extrusionOk="0">
                  <a:moveTo>
                    <a:pt x="21488" y="233"/>
                  </a:moveTo>
                  <a:cubicBezTo>
                    <a:pt x="20343" y="58"/>
                    <a:pt x="19197" y="-117"/>
                    <a:pt x="17315" y="102"/>
                  </a:cubicBezTo>
                  <a:cubicBezTo>
                    <a:pt x="15433" y="320"/>
                    <a:pt x="12815" y="932"/>
                    <a:pt x="10852" y="1501"/>
                  </a:cubicBezTo>
                  <a:cubicBezTo>
                    <a:pt x="8888" y="2069"/>
                    <a:pt x="7579" y="2594"/>
                    <a:pt x="6843" y="3906"/>
                  </a:cubicBezTo>
                  <a:cubicBezTo>
                    <a:pt x="6106" y="5217"/>
                    <a:pt x="5943" y="7316"/>
                    <a:pt x="5370" y="9502"/>
                  </a:cubicBezTo>
                  <a:cubicBezTo>
                    <a:pt x="4797" y="11689"/>
                    <a:pt x="3815" y="13962"/>
                    <a:pt x="2833" y="15711"/>
                  </a:cubicBezTo>
                  <a:cubicBezTo>
                    <a:pt x="1852" y="17460"/>
                    <a:pt x="870" y="18685"/>
                    <a:pt x="379" y="19559"/>
                  </a:cubicBezTo>
                  <a:cubicBezTo>
                    <a:pt x="-112" y="20434"/>
                    <a:pt x="-112" y="20958"/>
                    <a:pt x="297" y="21221"/>
                  </a:cubicBezTo>
                  <a:cubicBezTo>
                    <a:pt x="706" y="21483"/>
                    <a:pt x="1524" y="21483"/>
                    <a:pt x="4061" y="21352"/>
                  </a:cubicBezTo>
                  <a:cubicBezTo>
                    <a:pt x="6597" y="21221"/>
                    <a:pt x="10852" y="20958"/>
                    <a:pt x="15106" y="206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1243325" y="220445"/>
              <a:ext cx="234951" cy="28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134"/>
                  </a:moveTo>
                  <a:cubicBezTo>
                    <a:pt x="973" y="-23"/>
                    <a:pt x="1946" y="-181"/>
                    <a:pt x="3308" y="528"/>
                  </a:cubicBezTo>
                  <a:cubicBezTo>
                    <a:pt x="4670" y="1238"/>
                    <a:pt x="6422" y="2815"/>
                    <a:pt x="8757" y="5495"/>
                  </a:cubicBezTo>
                  <a:cubicBezTo>
                    <a:pt x="11092" y="8175"/>
                    <a:pt x="14011" y="11959"/>
                    <a:pt x="16249" y="14797"/>
                  </a:cubicBezTo>
                  <a:cubicBezTo>
                    <a:pt x="18486" y="17635"/>
                    <a:pt x="20043" y="19527"/>
                    <a:pt x="21600" y="21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1325875" y="196850"/>
              <a:ext cx="17145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33" y="1733"/>
                    <a:pt x="16267" y="3467"/>
                    <a:pt x="13067" y="6333"/>
                  </a:cubicBezTo>
                  <a:cubicBezTo>
                    <a:pt x="9867" y="9200"/>
                    <a:pt x="6133" y="13200"/>
                    <a:pt x="3867" y="15933"/>
                  </a:cubicBezTo>
                  <a:cubicBezTo>
                    <a:pt x="1600" y="18667"/>
                    <a:pt x="800" y="201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1637025" y="0"/>
              <a:ext cx="35207" cy="749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19059" y="0"/>
                  </a:moveTo>
                  <a:cubicBezTo>
                    <a:pt x="20329" y="2624"/>
                    <a:pt x="21600" y="5247"/>
                    <a:pt x="20965" y="7444"/>
                  </a:cubicBezTo>
                  <a:cubicBezTo>
                    <a:pt x="20329" y="9641"/>
                    <a:pt x="17788" y="11410"/>
                    <a:pt x="13976" y="13332"/>
                  </a:cubicBezTo>
                  <a:cubicBezTo>
                    <a:pt x="10165" y="15254"/>
                    <a:pt x="5082" y="17329"/>
                    <a:pt x="2541" y="18732"/>
                  </a:cubicBezTo>
                  <a:cubicBezTo>
                    <a:pt x="0" y="20136"/>
                    <a:pt x="0" y="208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1865625" y="234950"/>
              <a:ext cx="190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400"/>
                    <a:pt x="16800" y="10800"/>
                    <a:pt x="13200" y="14400"/>
                  </a:cubicBezTo>
                  <a:cubicBezTo>
                    <a:pt x="9600" y="18000"/>
                    <a:pt x="480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1762686" y="238270"/>
              <a:ext cx="223590" cy="72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0659" fill="norm" stroke="1" extrusionOk="0">
                  <a:moveTo>
                    <a:pt x="128" y="20659"/>
                  </a:moveTo>
                  <a:cubicBezTo>
                    <a:pt x="-74" y="17659"/>
                    <a:pt x="-276" y="14659"/>
                    <a:pt x="1541" y="10759"/>
                  </a:cubicBezTo>
                  <a:cubicBezTo>
                    <a:pt x="3358" y="6859"/>
                    <a:pt x="7193" y="2059"/>
                    <a:pt x="10827" y="559"/>
                  </a:cubicBezTo>
                  <a:cubicBezTo>
                    <a:pt x="14460" y="-941"/>
                    <a:pt x="17892" y="859"/>
                    <a:pt x="21324" y="26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1738625" y="558800"/>
              <a:ext cx="2222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9" y="19800"/>
                    <a:pt x="7817" y="18000"/>
                    <a:pt x="11417" y="14400"/>
                  </a:cubicBezTo>
                  <a:cubicBezTo>
                    <a:pt x="15017" y="10800"/>
                    <a:pt x="18309" y="5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2011675" y="508000"/>
              <a:ext cx="63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2106925" y="331908"/>
              <a:ext cx="158751" cy="49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0" y="20873"/>
                  </a:moveTo>
                  <a:cubicBezTo>
                    <a:pt x="576" y="15473"/>
                    <a:pt x="1152" y="10073"/>
                    <a:pt x="3456" y="6023"/>
                  </a:cubicBezTo>
                  <a:cubicBezTo>
                    <a:pt x="5760" y="1973"/>
                    <a:pt x="9792" y="-727"/>
                    <a:pt x="13104" y="173"/>
                  </a:cubicBezTo>
                  <a:cubicBezTo>
                    <a:pt x="16416" y="1073"/>
                    <a:pt x="19008" y="5573"/>
                    <a:pt x="21600" y="10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2113275" y="508000"/>
              <a:ext cx="1079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2330215" y="304799"/>
              <a:ext cx="127636" cy="204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4" h="21256" fill="norm" stroke="1" extrusionOk="0">
                  <a:moveTo>
                    <a:pt x="14231" y="0"/>
                  </a:moveTo>
                  <a:cubicBezTo>
                    <a:pt x="12517" y="0"/>
                    <a:pt x="10802" y="0"/>
                    <a:pt x="8745" y="992"/>
                  </a:cubicBezTo>
                  <a:cubicBezTo>
                    <a:pt x="6688" y="1984"/>
                    <a:pt x="4288" y="3967"/>
                    <a:pt x="2745" y="6943"/>
                  </a:cubicBezTo>
                  <a:cubicBezTo>
                    <a:pt x="1202" y="9918"/>
                    <a:pt x="517" y="13886"/>
                    <a:pt x="174" y="16420"/>
                  </a:cubicBezTo>
                  <a:cubicBezTo>
                    <a:pt x="-169" y="18955"/>
                    <a:pt x="-169" y="20057"/>
                    <a:pt x="1717" y="20718"/>
                  </a:cubicBezTo>
                  <a:cubicBezTo>
                    <a:pt x="3602" y="21380"/>
                    <a:pt x="7374" y="21600"/>
                    <a:pt x="11145" y="20388"/>
                  </a:cubicBezTo>
                  <a:cubicBezTo>
                    <a:pt x="14917" y="19176"/>
                    <a:pt x="18688" y="16531"/>
                    <a:pt x="20060" y="13555"/>
                  </a:cubicBezTo>
                  <a:cubicBezTo>
                    <a:pt x="21431" y="10580"/>
                    <a:pt x="20402" y="7273"/>
                    <a:pt x="18002" y="5510"/>
                  </a:cubicBezTo>
                  <a:cubicBezTo>
                    <a:pt x="15602" y="3747"/>
                    <a:pt x="11831" y="3527"/>
                    <a:pt x="8060" y="3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2506975" y="103250"/>
              <a:ext cx="181246" cy="487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527" fill="norm" stroke="1" extrusionOk="0">
                  <a:moveTo>
                    <a:pt x="0" y="2171"/>
                  </a:moveTo>
                  <a:cubicBezTo>
                    <a:pt x="4270" y="1423"/>
                    <a:pt x="8540" y="675"/>
                    <a:pt x="11679" y="301"/>
                  </a:cubicBezTo>
                  <a:cubicBezTo>
                    <a:pt x="14819" y="-73"/>
                    <a:pt x="16828" y="-73"/>
                    <a:pt x="18209" y="161"/>
                  </a:cubicBezTo>
                  <a:cubicBezTo>
                    <a:pt x="19591" y="395"/>
                    <a:pt x="20344" y="862"/>
                    <a:pt x="20847" y="2311"/>
                  </a:cubicBezTo>
                  <a:cubicBezTo>
                    <a:pt x="21349" y="3761"/>
                    <a:pt x="21600" y="6192"/>
                    <a:pt x="21474" y="8810"/>
                  </a:cubicBezTo>
                  <a:cubicBezTo>
                    <a:pt x="21349" y="11428"/>
                    <a:pt x="20847" y="14233"/>
                    <a:pt x="20595" y="16104"/>
                  </a:cubicBezTo>
                  <a:cubicBezTo>
                    <a:pt x="20344" y="17974"/>
                    <a:pt x="20344" y="18909"/>
                    <a:pt x="19591" y="19563"/>
                  </a:cubicBezTo>
                  <a:cubicBezTo>
                    <a:pt x="18837" y="20218"/>
                    <a:pt x="17330" y="20592"/>
                    <a:pt x="13940" y="20872"/>
                  </a:cubicBezTo>
                  <a:cubicBezTo>
                    <a:pt x="10549" y="21153"/>
                    <a:pt x="5274" y="21340"/>
                    <a:pt x="0" y="21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2849875" y="359039"/>
              <a:ext cx="114301" cy="34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20806"/>
                  </a:moveTo>
                  <a:cubicBezTo>
                    <a:pt x="1200" y="14453"/>
                    <a:pt x="2400" y="8100"/>
                    <a:pt x="5200" y="4288"/>
                  </a:cubicBezTo>
                  <a:cubicBezTo>
                    <a:pt x="8000" y="477"/>
                    <a:pt x="12400" y="-794"/>
                    <a:pt x="15400" y="477"/>
                  </a:cubicBezTo>
                  <a:cubicBezTo>
                    <a:pt x="18400" y="1747"/>
                    <a:pt x="20000" y="5559"/>
                    <a:pt x="21600" y="9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2913375" y="463550"/>
              <a:ext cx="635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3252168" y="179916"/>
              <a:ext cx="190702" cy="350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422" fill="norm" stroke="1" extrusionOk="0">
                  <a:moveTo>
                    <a:pt x="20657" y="2975"/>
                  </a:moveTo>
                  <a:cubicBezTo>
                    <a:pt x="20890" y="1940"/>
                    <a:pt x="21122" y="906"/>
                    <a:pt x="20657" y="388"/>
                  </a:cubicBezTo>
                  <a:cubicBezTo>
                    <a:pt x="20193" y="-129"/>
                    <a:pt x="19032" y="-129"/>
                    <a:pt x="16941" y="388"/>
                  </a:cubicBezTo>
                  <a:cubicBezTo>
                    <a:pt x="14851" y="906"/>
                    <a:pt x="11832" y="1940"/>
                    <a:pt x="8696" y="3881"/>
                  </a:cubicBezTo>
                  <a:cubicBezTo>
                    <a:pt x="5561" y="5821"/>
                    <a:pt x="2309" y="8666"/>
                    <a:pt x="916" y="11447"/>
                  </a:cubicBezTo>
                  <a:cubicBezTo>
                    <a:pt x="-478" y="14228"/>
                    <a:pt x="-13" y="16944"/>
                    <a:pt x="567" y="18561"/>
                  </a:cubicBezTo>
                  <a:cubicBezTo>
                    <a:pt x="1148" y="20178"/>
                    <a:pt x="1845" y="20695"/>
                    <a:pt x="3819" y="21018"/>
                  </a:cubicBezTo>
                  <a:cubicBezTo>
                    <a:pt x="5793" y="21342"/>
                    <a:pt x="9045" y="21471"/>
                    <a:pt x="12064" y="21406"/>
                  </a:cubicBezTo>
                  <a:cubicBezTo>
                    <a:pt x="15083" y="21342"/>
                    <a:pt x="17870" y="21083"/>
                    <a:pt x="20657" y="208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3288025" y="400050"/>
              <a:ext cx="762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5600"/>
                    <a:pt x="1200" y="9600"/>
                    <a:pt x="3000" y="6000"/>
                  </a:cubicBezTo>
                  <a:cubicBezTo>
                    <a:pt x="4800" y="2400"/>
                    <a:pt x="7800" y="1200"/>
                    <a:pt x="11100" y="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3568433" y="134632"/>
              <a:ext cx="223687" cy="455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539" fill="norm" stroke="1" extrusionOk="0">
                  <a:moveTo>
                    <a:pt x="21100" y="1739"/>
                  </a:moveTo>
                  <a:cubicBezTo>
                    <a:pt x="21302" y="1139"/>
                    <a:pt x="21504" y="539"/>
                    <a:pt x="21100" y="239"/>
                  </a:cubicBezTo>
                  <a:cubicBezTo>
                    <a:pt x="20697" y="-61"/>
                    <a:pt x="19687" y="-61"/>
                    <a:pt x="17668" y="139"/>
                  </a:cubicBezTo>
                  <a:cubicBezTo>
                    <a:pt x="15650" y="339"/>
                    <a:pt x="12622" y="739"/>
                    <a:pt x="10300" y="1389"/>
                  </a:cubicBezTo>
                  <a:cubicBezTo>
                    <a:pt x="7979" y="2039"/>
                    <a:pt x="6364" y="2939"/>
                    <a:pt x="5556" y="4539"/>
                  </a:cubicBezTo>
                  <a:cubicBezTo>
                    <a:pt x="4749" y="6139"/>
                    <a:pt x="4749" y="8439"/>
                    <a:pt x="4244" y="10739"/>
                  </a:cubicBezTo>
                  <a:cubicBezTo>
                    <a:pt x="3740" y="13039"/>
                    <a:pt x="2730" y="15339"/>
                    <a:pt x="1923" y="16789"/>
                  </a:cubicBezTo>
                  <a:cubicBezTo>
                    <a:pt x="1115" y="18239"/>
                    <a:pt x="510" y="18839"/>
                    <a:pt x="207" y="19389"/>
                  </a:cubicBezTo>
                  <a:cubicBezTo>
                    <a:pt x="-96" y="19939"/>
                    <a:pt x="-96" y="20439"/>
                    <a:pt x="409" y="20739"/>
                  </a:cubicBezTo>
                  <a:cubicBezTo>
                    <a:pt x="913" y="21039"/>
                    <a:pt x="1923" y="21139"/>
                    <a:pt x="3941" y="21239"/>
                  </a:cubicBezTo>
                  <a:cubicBezTo>
                    <a:pt x="5960" y="21339"/>
                    <a:pt x="8988" y="21439"/>
                    <a:pt x="12016" y="21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3846825" y="266700"/>
              <a:ext cx="3810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520"/>
                    <a:pt x="14400" y="7040"/>
                    <a:pt x="10800" y="10640"/>
                  </a:cubicBezTo>
                  <a:cubicBezTo>
                    <a:pt x="7200" y="14240"/>
                    <a:pt x="3600" y="179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3961125" y="254000"/>
              <a:ext cx="444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5191"/>
                    <a:pt x="11314" y="10381"/>
                    <a:pt x="7714" y="13981"/>
                  </a:cubicBezTo>
                  <a:cubicBezTo>
                    <a:pt x="4114" y="17581"/>
                    <a:pt x="2057" y="195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3783325" y="393700"/>
              <a:ext cx="2095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3789675" y="463550"/>
              <a:ext cx="2159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4246875" y="179916"/>
              <a:ext cx="152401" cy="410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229"/>
                  </a:moveTo>
                  <a:cubicBezTo>
                    <a:pt x="21600" y="2227"/>
                    <a:pt x="21600" y="1225"/>
                    <a:pt x="20850" y="668"/>
                  </a:cubicBezTo>
                  <a:cubicBezTo>
                    <a:pt x="20100" y="111"/>
                    <a:pt x="18600" y="0"/>
                    <a:pt x="17100" y="0"/>
                  </a:cubicBezTo>
                  <a:cubicBezTo>
                    <a:pt x="15600" y="0"/>
                    <a:pt x="14100" y="111"/>
                    <a:pt x="12300" y="1225"/>
                  </a:cubicBezTo>
                  <a:cubicBezTo>
                    <a:pt x="10500" y="2338"/>
                    <a:pt x="8400" y="4454"/>
                    <a:pt x="6900" y="7404"/>
                  </a:cubicBezTo>
                  <a:cubicBezTo>
                    <a:pt x="5400" y="10355"/>
                    <a:pt x="4500" y="14140"/>
                    <a:pt x="3450" y="16645"/>
                  </a:cubicBezTo>
                  <a:cubicBezTo>
                    <a:pt x="2400" y="19151"/>
                    <a:pt x="1200" y="203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4177025" y="444500"/>
              <a:ext cx="1778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6800"/>
                    <a:pt x="6171" y="12000"/>
                    <a:pt x="9771" y="8400"/>
                  </a:cubicBezTo>
                  <a:cubicBezTo>
                    <a:pt x="13371" y="4800"/>
                    <a:pt x="17486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4399275" y="203200"/>
              <a:ext cx="4445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343"/>
                    <a:pt x="21600" y="6686"/>
                    <a:pt x="18000" y="10286"/>
                  </a:cubicBezTo>
                  <a:cubicBezTo>
                    <a:pt x="14400" y="13886"/>
                    <a:pt x="7200" y="177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4424675" y="349250"/>
              <a:ext cx="44451" cy="170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17600"/>
                  </a:moveTo>
                  <a:cubicBezTo>
                    <a:pt x="4114" y="19467"/>
                    <a:pt x="8229" y="21333"/>
                    <a:pt x="10286" y="21467"/>
                  </a:cubicBezTo>
                  <a:cubicBezTo>
                    <a:pt x="12343" y="21600"/>
                    <a:pt x="12343" y="20000"/>
                    <a:pt x="12343" y="16933"/>
                  </a:cubicBezTo>
                  <a:cubicBezTo>
                    <a:pt x="12343" y="13867"/>
                    <a:pt x="12343" y="9333"/>
                    <a:pt x="13886" y="6267"/>
                  </a:cubicBezTo>
                  <a:cubicBezTo>
                    <a:pt x="15429" y="3200"/>
                    <a:pt x="18514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4488175" y="356548"/>
              <a:ext cx="115921" cy="387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493" fill="norm" stroke="1" extrusionOk="0">
                  <a:moveTo>
                    <a:pt x="8100" y="1004"/>
                  </a:moveTo>
                  <a:cubicBezTo>
                    <a:pt x="8100" y="5112"/>
                    <a:pt x="8100" y="9221"/>
                    <a:pt x="7329" y="12449"/>
                  </a:cubicBezTo>
                  <a:cubicBezTo>
                    <a:pt x="6557" y="15677"/>
                    <a:pt x="5014" y="18025"/>
                    <a:pt x="3664" y="19493"/>
                  </a:cubicBezTo>
                  <a:cubicBezTo>
                    <a:pt x="2314" y="20960"/>
                    <a:pt x="1157" y="21547"/>
                    <a:pt x="579" y="21488"/>
                  </a:cubicBezTo>
                  <a:cubicBezTo>
                    <a:pt x="0" y="21430"/>
                    <a:pt x="0" y="20725"/>
                    <a:pt x="0" y="18319"/>
                  </a:cubicBezTo>
                  <a:cubicBezTo>
                    <a:pt x="0" y="15912"/>
                    <a:pt x="0" y="11804"/>
                    <a:pt x="1543" y="8575"/>
                  </a:cubicBezTo>
                  <a:cubicBezTo>
                    <a:pt x="3086" y="5347"/>
                    <a:pt x="6171" y="2999"/>
                    <a:pt x="8871" y="1649"/>
                  </a:cubicBezTo>
                  <a:cubicBezTo>
                    <a:pt x="11571" y="299"/>
                    <a:pt x="13886" y="-53"/>
                    <a:pt x="15814" y="6"/>
                  </a:cubicBezTo>
                  <a:cubicBezTo>
                    <a:pt x="17743" y="64"/>
                    <a:pt x="19286" y="534"/>
                    <a:pt x="20250" y="1473"/>
                  </a:cubicBezTo>
                  <a:cubicBezTo>
                    <a:pt x="21214" y="2412"/>
                    <a:pt x="21600" y="3821"/>
                    <a:pt x="20250" y="4995"/>
                  </a:cubicBezTo>
                  <a:cubicBezTo>
                    <a:pt x="18900" y="6169"/>
                    <a:pt x="15814" y="7108"/>
                    <a:pt x="12536" y="7754"/>
                  </a:cubicBezTo>
                  <a:cubicBezTo>
                    <a:pt x="9257" y="8399"/>
                    <a:pt x="5786" y="8751"/>
                    <a:pt x="2314" y="91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4615175" y="334033"/>
              <a:ext cx="82551" cy="184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21600" y="3974"/>
                  </a:moveTo>
                  <a:cubicBezTo>
                    <a:pt x="21600" y="2746"/>
                    <a:pt x="21600" y="1519"/>
                    <a:pt x="20215" y="783"/>
                  </a:cubicBezTo>
                  <a:cubicBezTo>
                    <a:pt x="18831" y="46"/>
                    <a:pt x="16062" y="-199"/>
                    <a:pt x="13292" y="169"/>
                  </a:cubicBezTo>
                  <a:cubicBezTo>
                    <a:pt x="10523" y="537"/>
                    <a:pt x="7754" y="1519"/>
                    <a:pt x="8031" y="3974"/>
                  </a:cubicBezTo>
                  <a:cubicBezTo>
                    <a:pt x="8308" y="6428"/>
                    <a:pt x="11631" y="10356"/>
                    <a:pt x="14123" y="12810"/>
                  </a:cubicBezTo>
                  <a:cubicBezTo>
                    <a:pt x="16615" y="15265"/>
                    <a:pt x="18277" y="16246"/>
                    <a:pt x="18831" y="17351"/>
                  </a:cubicBezTo>
                  <a:cubicBezTo>
                    <a:pt x="19385" y="18456"/>
                    <a:pt x="18831" y="19683"/>
                    <a:pt x="16892" y="20419"/>
                  </a:cubicBezTo>
                  <a:cubicBezTo>
                    <a:pt x="14954" y="21156"/>
                    <a:pt x="11631" y="21401"/>
                    <a:pt x="8585" y="21401"/>
                  </a:cubicBezTo>
                  <a:cubicBezTo>
                    <a:pt x="5538" y="21401"/>
                    <a:pt x="2769" y="21156"/>
                    <a:pt x="0" y="209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5045843" y="177800"/>
              <a:ext cx="191633" cy="364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78" fill="norm" stroke="1" extrusionOk="0">
                  <a:moveTo>
                    <a:pt x="11521" y="0"/>
                  </a:moveTo>
                  <a:cubicBezTo>
                    <a:pt x="10097" y="3995"/>
                    <a:pt x="8672" y="7991"/>
                    <a:pt x="7604" y="10987"/>
                  </a:cubicBezTo>
                  <a:cubicBezTo>
                    <a:pt x="6536" y="13984"/>
                    <a:pt x="5824" y="15982"/>
                    <a:pt x="5468" y="17292"/>
                  </a:cubicBezTo>
                  <a:cubicBezTo>
                    <a:pt x="5112" y="18603"/>
                    <a:pt x="5112" y="19228"/>
                    <a:pt x="5231" y="19852"/>
                  </a:cubicBezTo>
                  <a:cubicBezTo>
                    <a:pt x="5349" y="20476"/>
                    <a:pt x="5587" y="21101"/>
                    <a:pt x="6299" y="21350"/>
                  </a:cubicBezTo>
                  <a:cubicBezTo>
                    <a:pt x="7011" y="21600"/>
                    <a:pt x="8198" y="21475"/>
                    <a:pt x="8791" y="21038"/>
                  </a:cubicBezTo>
                  <a:cubicBezTo>
                    <a:pt x="9385" y="20601"/>
                    <a:pt x="9385" y="19852"/>
                    <a:pt x="8672" y="18916"/>
                  </a:cubicBezTo>
                  <a:cubicBezTo>
                    <a:pt x="7960" y="17979"/>
                    <a:pt x="6536" y="16855"/>
                    <a:pt x="5349" y="16044"/>
                  </a:cubicBezTo>
                  <a:cubicBezTo>
                    <a:pt x="4163" y="15232"/>
                    <a:pt x="3213" y="14733"/>
                    <a:pt x="2145" y="14234"/>
                  </a:cubicBezTo>
                  <a:cubicBezTo>
                    <a:pt x="1077" y="13734"/>
                    <a:pt x="-110" y="13235"/>
                    <a:pt x="9" y="12923"/>
                  </a:cubicBezTo>
                  <a:cubicBezTo>
                    <a:pt x="127" y="12610"/>
                    <a:pt x="1552" y="12486"/>
                    <a:pt x="5349" y="12486"/>
                  </a:cubicBezTo>
                  <a:cubicBezTo>
                    <a:pt x="9147" y="12486"/>
                    <a:pt x="15319" y="12610"/>
                    <a:pt x="21490" y="127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5175300" y="386126"/>
              <a:ext cx="81495" cy="104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0930" fill="norm" stroke="1" extrusionOk="0">
                  <a:moveTo>
                    <a:pt x="19102" y="1515"/>
                  </a:moveTo>
                  <a:cubicBezTo>
                    <a:pt x="16402" y="668"/>
                    <a:pt x="13702" y="-179"/>
                    <a:pt x="11272" y="33"/>
                  </a:cubicBezTo>
                  <a:cubicBezTo>
                    <a:pt x="8842" y="245"/>
                    <a:pt x="6682" y="1515"/>
                    <a:pt x="4792" y="3421"/>
                  </a:cubicBezTo>
                  <a:cubicBezTo>
                    <a:pt x="2902" y="5327"/>
                    <a:pt x="1282" y="7868"/>
                    <a:pt x="472" y="10833"/>
                  </a:cubicBezTo>
                  <a:cubicBezTo>
                    <a:pt x="-338" y="13797"/>
                    <a:pt x="-338" y="17186"/>
                    <a:pt x="2362" y="19092"/>
                  </a:cubicBezTo>
                  <a:cubicBezTo>
                    <a:pt x="5062" y="20997"/>
                    <a:pt x="10462" y="21421"/>
                    <a:pt x="14512" y="20362"/>
                  </a:cubicBezTo>
                  <a:cubicBezTo>
                    <a:pt x="18562" y="19303"/>
                    <a:pt x="21262" y="16762"/>
                    <a:pt x="20722" y="13374"/>
                  </a:cubicBezTo>
                  <a:cubicBezTo>
                    <a:pt x="20182" y="9986"/>
                    <a:pt x="16402" y="5750"/>
                    <a:pt x="12622" y="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5552979" y="371162"/>
              <a:ext cx="116297" cy="332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195" fill="norm" stroke="1" extrusionOk="0">
                  <a:moveTo>
                    <a:pt x="21192" y="627"/>
                  </a:moveTo>
                  <a:cubicBezTo>
                    <a:pt x="19649" y="222"/>
                    <a:pt x="18106" y="-183"/>
                    <a:pt x="15213" y="87"/>
                  </a:cubicBezTo>
                  <a:cubicBezTo>
                    <a:pt x="12321" y="357"/>
                    <a:pt x="8078" y="1302"/>
                    <a:pt x="5378" y="2180"/>
                  </a:cubicBezTo>
                  <a:cubicBezTo>
                    <a:pt x="2678" y="3057"/>
                    <a:pt x="1521" y="3867"/>
                    <a:pt x="942" y="4609"/>
                  </a:cubicBezTo>
                  <a:cubicBezTo>
                    <a:pt x="363" y="5352"/>
                    <a:pt x="363" y="6027"/>
                    <a:pt x="2292" y="6432"/>
                  </a:cubicBezTo>
                  <a:cubicBezTo>
                    <a:pt x="4221" y="6837"/>
                    <a:pt x="8078" y="6972"/>
                    <a:pt x="11356" y="6567"/>
                  </a:cubicBezTo>
                  <a:cubicBezTo>
                    <a:pt x="14635" y="6162"/>
                    <a:pt x="17335" y="5217"/>
                    <a:pt x="18878" y="4272"/>
                  </a:cubicBezTo>
                  <a:cubicBezTo>
                    <a:pt x="20421" y="3327"/>
                    <a:pt x="20806" y="2382"/>
                    <a:pt x="20806" y="2247"/>
                  </a:cubicBezTo>
                  <a:cubicBezTo>
                    <a:pt x="20806" y="2112"/>
                    <a:pt x="20421" y="2787"/>
                    <a:pt x="20035" y="5217"/>
                  </a:cubicBezTo>
                  <a:cubicBezTo>
                    <a:pt x="19649" y="7647"/>
                    <a:pt x="19263" y="11832"/>
                    <a:pt x="18299" y="14734"/>
                  </a:cubicBezTo>
                  <a:cubicBezTo>
                    <a:pt x="17335" y="17637"/>
                    <a:pt x="15792" y="19257"/>
                    <a:pt x="14056" y="20202"/>
                  </a:cubicBezTo>
                  <a:cubicBezTo>
                    <a:pt x="12321" y="21147"/>
                    <a:pt x="10392" y="21417"/>
                    <a:pt x="7885" y="21012"/>
                  </a:cubicBezTo>
                  <a:cubicBezTo>
                    <a:pt x="5378" y="20607"/>
                    <a:pt x="2292" y="19527"/>
                    <a:pt x="942" y="18582"/>
                  </a:cubicBezTo>
                  <a:cubicBezTo>
                    <a:pt x="-408" y="17637"/>
                    <a:pt x="-22" y="16827"/>
                    <a:pt x="363" y="160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5693743" y="385368"/>
              <a:ext cx="102533" cy="134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098" fill="norm" stroke="1" extrusionOk="0">
                  <a:moveTo>
                    <a:pt x="4078" y="12274"/>
                  </a:moveTo>
                  <a:cubicBezTo>
                    <a:pt x="8398" y="9615"/>
                    <a:pt x="12718" y="6957"/>
                    <a:pt x="14662" y="4797"/>
                  </a:cubicBezTo>
                  <a:cubicBezTo>
                    <a:pt x="16606" y="2637"/>
                    <a:pt x="16174" y="975"/>
                    <a:pt x="14662" y="311"/>
                  </a:cubicBezTo>
                  <a:cubicBezTo>
                    <a:pt x="13150" y="-354"/>
                    <a:pt x="10558" y="-22"/>
                    <a:pt x="7966" y="1972"/>
                  </a:cubicBezTo>
                  <a:cubicBezTo>
                    <a:pt x="5374" y="3966"/>
                    <a:pt x="2782" y="7621"/>
                    <a:pt x="1270" y="10778"/>
                  </a:cubicBezTo>
                  <a:cubicBezTo>
                    <a:pt x="-242" y="13935"/>
                    <a:pt x="-674" y="16594"/>
                    <a:pt x="1486" y="18421"/>
                  </a:cubicBezTo>
                  <a:cubicBezTo>
                    <a:pt x="3646" y="20249"/>
                    <a:pt x="8398" y="21246"/>
                    <a:pt x="12070" y="21080"/>
                  </a:cubicBezTo>
                  <a:cubicBezTo>
                    <a:pt x="15742" y="20914"/>
                    <a:pt x="18334" y="19584"/>
                    <a:pt x="20926" y="182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5860718" y="215900"/>
              <a:ext cx="81608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1353" y="0"/>
                  </a:moveTo>
                  <a:cubicBezTo>
                    <a:pt x="15815" y="1976"/>
                    <a:pt x="10276" y="3953"/>
                    <a:pt x="6399" y="7059"/>
                  </a:cubicBezTo>
                  <a:cubicBezTo>
                    <a:pt x="2522" y="10165"/>
                    <a:pt x="307" y="14400"/>
                    <a:pt x="30" y="16941"/>
                  </a:cubicBezTo>
                  <a:cubicBezTo>
                    <a:pt x="-247" y="19482"/>
                    <a:pt x="1415" y="20329"/>
                    <a:pt x="3630" y="20824"/>
                  </a:cubicBezTo>
                  <a:cubicBezTo>
                    <a:pt x="5845" y="21318"/>
                    <a:pt x="8615" y="21459"/>
                    <a:pt x="113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5782445" y="419100"/>
              <a:ext cx="12813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4438" y="21600"/>
                  </a:moveTo>
                  <a:cubicBezTo>
                    <a:pt x="2314" y="14400"/>
                    <a:pt x="189" y="7200"/>
                    <a:pt x="12" y="3600"/>
                  </a:cubicBezTo>
                  <a:cubicBezTo>
                    <a:pt x="-165" y="0"/>
                    <a:pt x="1605" y="0"/>
                    <a:pt x="5501" y="0"/>
                  </a:cubicBezTo>
                  <a:cubicBezTo>
                    <a:pt x="9396" y="0"/>
                    <a:pt x="15415" y="0"/>
                    <a:pt x="2143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6272525" y="298450"/>
              <a:ext cx="508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523"/>
                    <a:pt x="10800" y="7047"/>
                    <a:pt x="7200" y="10647"/>
                  </a:cubicBezTo>
                  <a:cubicBezTo>
                    <a:pt x="3600" y="14247"/>
                    <a:pt x="1800" y="1792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6342375" y="453935"/>
              <a:ext cx="63501" cy="150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3" fill="norm" stroke="1" extrusionOk="0">
                  <a:moveTo>
                    <a:pt x="21600" y="2232"/>
                  </a:moveTo>
                  <a:cubicBezTo>
                    <a:pt x="19440" y="1049"/>
                    <a:pt x="17280" y="-135"/>
                    <a:pt x="13680" y="13"/>
                  </a:cubicBezTo>
                  <a:cubicBezTo>
                    <a:pt x="10080" y="161"/>
                    <a:pt x="5040" y="1640"/>
                    <a:pt x="2520" y="3120"/>
                  </a:cubicBezTo>
                  <a:cubicBezTo>
                    <a:pt x="0" y="4599"/>
                    <a:pt x="0" y="6079"/>
                    <a:pt x="2520" y="8150"/>
                  </a:cubicBezTo>
                  <a:cubicBezTo>
                    <a:pt x="5040" y="10221"/>
                    <a:pt x="10080" y="12884"/>
                    <a:pt x="12600" y="15103"/>
                  </a:cubicBezTo>
                  <a:cubicBezTo>
                    <a:pt x="15120" y="17323"/>
                    <a:pt x="15120" y="19098"/>
                    <a:pt x="12600" y="20133"/>
                  </a:cubicBezTo>
                  <a:cubicBezTo>
                    <a:pt x="10080" y="21169"/>
                    <a:pt x="5040" y="21465"/>
                    <a:pt x="2520" y="20577"/>
                  </a:cubicBezTo>
                  <a:cubicBezTo>
                    <a:pt x="0" y="19690"/>
                    <a:pt x="0" y="17618"/>
                    <a:pt x="0" y="15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6482075" y="273050"/>
              <a:ext cx="5080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3024"/>
                    <a:pt x="12600" y="6048"/>
                    <a:pt x="9000" y="9648"/>
                  </a:cubicBezTo>
                  <a:cubicBezTo>
                    <a:pt x="5400" y="13248"/>
                    <a:pt x="2700" y="1742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6435181" y="459316"/>
              <a:ext cx="104045" cy="3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499" y="21600"/>
                  </a:moveTo>
                  <a:cubicBezTo>
                    <a:pt x="67" y="15247"/>
                    <a:pt x="-365" y="8894"/>
                    <a:pt x="499" y="5082"/>
                  </a:cubicBezTo>
                  <a:cubicBezTo>
                    <a:pt x="1363" y="1271"/>
                    <a:pt x="3523" y="0"/>
                    <a:pt x="7195" y="0"/>
                  </a:cubicBezTo>
                  <a:cubicBezTo>
                    <a:pt x="10867" y="0"/>
                    <a:pt x="16051" y="1271"/>
                    <a:pt x="21235" y="2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6860693" y="387349"/>
              <a:ext cx="230991" cy="253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21" fill="norm" stroke="1" extrusionOk="0">
                  <a:moveTo>
                    <a:pt x="5473" y="0"/>
                  </a:moveTo>
                  <a:cubicBezTo>
                    <a:pt x="5473" y="3392"/>
                    <a:pt x="5473" y="6783"/>
                    <a:pt x="5279" y="9997"/>
                  </a:cubicBezTo>
                  <a:cubicBezTo>
                    <a:pt x="5084" y="13210"/>
                    <a:pt x="4695" y="16245"/>
                    <a:pt x="4306" y="18208"/>
                  </a:cubicBezTo>
                  <a:cubicBezTo>
                    <a:pt x="3916" y="20172"/>
                    <a:pt x="3527" y="21064"/>
                    <a:pt x="2846" y="21332"/>
                  </a:cubicBezTo>
                  <a:cubicBezTo>
                    <a:pt x="2165" y="21600"/>
                    <a:pt x="1192" y="21243"/>
                    <a:pt x="706" y="20529"/>
                  </a:cubicBezTo>
                  <a:cubicBezTo>
                    <a:pt x="219" y="19815"/>
                    <a:pt x="219" y="18744"/>
                    <a:pt x="122" y="17405"/>
                  </a:cubicBezTo>
                  <a:cubicBezTo>
                    <a:pt x="25" y="16066"/>
                    <a:pt x="-170" y="14460"/>
                    <a:pt x="316" y="13567"/>
                  </a:cubicBezTo>
                  <a:cubicBezTo>
                    <a:pt x="803" y="12674"/>
                    <a:pt x="1971" y="12496"/>
                    <a:pt x="4403" y="11514"/>
                  </a:cubicBezTo>
                  <a:cubicBezTo>
                    <a:pt x="6835" y="10532"/>
                    <a:pt x="10533" y="8747"/>
                    <a:pt x="13160" y="7051"/>
                  </a:cubicBezTo>
                  <a:cubicBezTo>
                    <a:pt x="15787" y="5355"/>
                    <a:pt x="17344" y="3749"/>
                    <a:pt x="18608" y="2499"/>
                  </a:cubicBezTo>
                  <a:cubicBezTo>
                    <a:pt x="19873" y="1250"/>
                    <a:pt x="20846" y="357"/>
                    <a:pt x="21138" y="357"/>
                  </a:cubicBezTo>
                  <a:cubicBezTo>
                    <a:pt x="21430" y="357"/>
                    <a:pt x="21041" y="1250"/>
                    <a:pt x="20360" y="3927"/>
                  </a:cubicBezTo>
                  <a:cubicBezTo>
                    <a:pt x="19679" y="6605"/>
                    <a:pt x="18706" y="11068"/>
                    <a:pt x="18219" y="14192"/>
                  </a:cubicBezTo>
                  <a:cubicBezTo>
                    <a:pt x="17733" y="17316"/>
                    <a:pt x="17733" y="19101"/>
                    <a:pt x="17733" y="20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7263830" y="260350"/>
              <a:ext cx="94546" cy="64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600" fill="norm" stroke="1" extrusionOk="0">
                  <a:moveTo>
                    <a:pt x="20974" y="0"/>
                  </a:moveTo>
                  <a:cubicBezTo>
                    <a:pt x="18626" y="2329"/>
                    <a:pt x="16278" y="4659"/>
                    <a:pt x="14165" y="6847"/>
                  </a:cubicBezTo>
                  <a:cubicBezTo>
                    <a:pt x="12052" y="9035"/>
                    <a:pt x="10174" y="11082"/>
                    <a:pt x="7591" y="13306"/>
                  </a:cubicBezTo>
                  <a:cubicBezTo>
                    <a:pt x="5009" y="15529"/>
                    <a:pt x="1722" y="17929"/>
                    <a:pt x="548" y="19341"/>
                  </a:cubicBezTo>
                  <a:cubicBezTo>
                    <a:pt x="-626" y="20753"/>
                    <a:pt x="313" y="21176"/>
                    <a:pt x="12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7479025" y="373430"/>
              <a:ext cx="133351" cy="394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21600" y="2146"/>
                  </a:moveTo>
                  <a:cubicBezTo>
                    <a:pt x="21257" y="1568"/>
                    <a:pt x="20914" y="991"/>
                    <a:pt x="19714" y="586"/>
                  </a:cubicBezTo>
                  <a:cubicBezTo>
                    <a:pt x="18514" y="182"/>
                    <a:pt x="16457" y="-49"/>
                    <a:pt x="14743" y="9"/>
                  </a:cubicBezTo>
                  <a:cubicBezTo>
                    <a:pt x="13029" y="67"/>
                    <a:pt x="11657" y="413"/>
                    <a:pt x="9600" y="2146"/>
                  </a:cubicBezTo>
                  <a:cubicBezTo>
                    <a:pt x="7543" y="3878"/>
                    <a:pt x="4800" y="6997"/>
                    <a:pt x="3429" y="10173"/>
                  </a:cubicBezTo>
                  <a:cubicBezTo>
                    <a:pt x="2057" y="13350"/>
                    <a:pt x="2057" y="16584"/>
                    <a:pt x="1714" y="18490"/>
                  </a:cubicBezTo>
                  <a:cubicBezTo>
                    <a:pt x="1371" y="20396"/>
                    <a:pt x="686" y="20973"/>
                    <a:pt x="0" y="21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7396475" y="571500"/>
              <a:ext cx="2286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" y="19029"/>
                    <a:pt x="400" y="16457"/>
                    <a:pt x="1000" y="14914"/>
                  </a:cubicBezTo>
                  <a:cubicBezTo>
                    <a:pt x="1600" y="13371"/>
                    <a:pt x="2600" y="12857"/>
                    <a:pt x="5800" y="10800"/>
                  </a:cubicBezTo>
                  <a:cubicBezTo>
                    <a:pt x="9000" y="8743"/>
                    <a:pt x="14400" y="5143"/>
                    <a:pt x="17400" y="3086"/>
                  </a:cubicBezTo>
                  <a:cubicBezTo>
                    <a:pt x="20400" y="1029"/>
                    <a:pt x="21000" y="5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7644125" y="374650"/>
              <a:ext cx="6985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3789"/>
                    <a:pt x="12436" y="7579"/>
                    <a:pt x="8836" y="11179"/>
                  </a:cubicBezTo>
                  <a:cubicBezTo>
                    <a:pt x="5236" y="14779"/>
                    <a:pt x="2618" y="1818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7694925" y="533400"/>
              <a:ext cx="38101" cy="130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17673"/>
                  </a:moveTo>
                  <a:cubicBezTo>
                    <a:pt x="1200" y="19636"/>
                    <a:pt x="2400" y="21600"/>
                    <a:pt x="6000" y="18655"/>
                  </a:cubicBezTo>
                  <a:cubicBezTo>
                    <a:pt x="9600" y="15709"/>
                    <a:pt x="15600" y="78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7715529" y="550509"/>
              <a:ext cx="152059" cy="31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323" fill="norm" stroke="1" extrusionOk="0">
                  <a:moveTo>
                    <a:pt x="11323" y="1823"/>
                  </a:moveTo>
                  <a:cubicBezTo>
                    <a:pt x="10435" y="5353"/>
                    <a:pt x="9547" y="8882"/>
                    <a:pt x="8364" y="11776"/>
                  </a:cubicBezTo>
                  <a:cubicBezTo>
                    <a:pt x="7180" y="14671"/>
                    <a:pt x="5701" y="16929"/>
                    <a:pt x="4221" y="18553"/>
                  </a:cubicBezTo>
                  <a:cubicBezTo>
                    <a:pt x="2742" y="20176"/>
                    <a:pt x="1262" y="21165"/>
                    <a:pt x="523" y="21306"/>
                  </a:cubicBezTo>
                  <a:cubicBezTo>
                    <a:pt x="-217" y="21447"/>
                    <a:pt x="-217" y="20741"/>
                    <a:pt x="819" y="18482"/>
                  </a:cubicBezTo>
                  <a:cubicBezTo>
                    <a:pt x="1854" y="16223"/>
                    <a:pt x="3925" y="12412"/>
                    <a:pt x="5849" y="9447"/>
                  </a:cubicBezTo>
                  <a:cubicBezTo>
                    <a:pt x="7772" y="6482"/>
                    <a:pt x="9547" y="4365"/>
                    <a:pt x="11027" y="2953"/>
                  </a:cubicBezTo>
                  <a:cubicBezTo>
                    <a:pt x="12506" y="1541"/>
                    <a:pt x="13690" y="835"/>
                    <a:pt x="15021" y="412"/>
                  </a:cubicBezTo>
                  <a:cubicBezTo>
                    <a:pt x="16353" y="-12"/>
                    <a:pt x="17832" y="-153"/>
                    <a:pt x="19016" y="200"/>
                  </a:cubicBezTo>
                  <a:cubicBezTo>
                    <a:pt x="20199" y="553"/>
                    <a:pt x="21087" y="1400"/>
                    <a:pt x="21235" y="2529"/>
                  </a:cubicBezTo>
                  <a:cubicBezTo>
                    <a:pt x="21383" y="3659"/>
                    <a:pt x="20791" y="5071"/>
                    <a:pt x="18720" y="6412"/>
                  </a:cubicBezTo>
                  <a:cubicBezTo>
                    <a:pt x="16649" y="7753"/>
                    <a:pt x="13098" y="9023"/>
                    <a:pt x="9547" y="102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8082275" y="457200"/>
              <a:ext cx="508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3953"/>
                    <a:pt x="16200" y="7906"/>
                    <a:pt x="12600" y="11506"/>
                  </a:cubicBezTo>
                  <a:cubicBezTo>
                    <a:pt x="9000" y="15106"/>
                    <a:pt x="4500" y="183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8425175" y="641350"/>
              <a:ext cx="254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168"/>
                    <a:pt x="10800" y="8337"/>
                    <a:pt x="7200" y="11937"/>
                  </a:cubicBezTo>
                  <a:cubicBezTo>
                    <a:pt x="3600" y="15537"/>
                    <a:pt x="1800" y="185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8444225" y="5651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8509541" y="596900"/>
              <a:ext cx="7344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600" fill="norm" stroke="1" extrusionOk="0">
                  <a:moveTo>
                    <a:pt x="17485" y="0"/>
                  </a:moveTo>
                  <a:cubicBezTo>
                    <a:pt x="14485" y="0"/>
                    <a:pt x="11485" y="0"/>
                    <a:pt x="8485" y="0"/>
                  </a:cubicBezTo>
                  <a:cubicBezTo>
                    <a:pt x="5485" y="0"/>
                    <a:pt x="2485" y="0"/>
                    <a:pt x="985" y="1008"/>
                  </a:cubicBezTo>
                  <a:cubicBezTo>
                    <a:pt x="-515" y="2016"/>
                    <a:pt x="-515" y="4032"/>
                    <a:pt x="2485" y="6336"/>
                  </a:cubicBezTo>
                  <a:cubicBezTo>
                    <a:pt x="5485" y="8640"/>
                    <a:pt x="11485" y="11232"/>
                    <a:pt x="15385" y="13248"/>
                  </a:cubicBezTo>
                  <a:cubicBezTo>
                    <a:pt x="19285" y="15264"/>
                    <a:pt x="21085" y="16704"/>
                    <a:pt x="20785" y="18000"/>
                  </a:cubicBezTo>
                  <a:cubicBezTo>
                    <a:pt x="20485" y="19296"/>
                    <a:pt x="18085" y="20448"/>
                    <a:pt x="14785" y="21024"/>
                  </a:cubicBezTo>
                  <a:cubicBezTo>
                    <a:pt x="11485" y="21600"/>
                    <a:pt x="7285" y="21600"/>
                    <a:pt x="30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8856975" y="504331"/>
              <a:ext cx="66766" cy="270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88" fill="norm" stroke="1" extrusionOk="0">
                  <a:moveTo>
                    <a:pt x="16200" y="1797"/>
                  </a:moveTo>
                  <a:cubicBezTo>
                    <a:pt x="18900" y="793"/>
                    <a:pt x="21600" y="-212"/>
                    <a:pt x="21262" y="39"/>
                  </a:cubicBezTo>
                  <a:cubicBezTo>
                    <a:pt x="20925" y="290"/>
                    <a:pt x="17550" y="1797"/>
                    <a:pt x="14175" y="4644"/>
                  </a:cubicBezTo>
                  <a:cubicBezTo>
                    <a:pt x="10800" y="7490"/>
                    <a:pt x="7425" y="11676"/>
                    <a:pt x="5062" y="14690"/>
                  </a:cubicBezTo>
                  <a:cubicBezTo>
                    <a:pt x="2700" y="17704"/>
                    <a:pt x="1350" y="19546"/>
                    <a:pt x="0" y="21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8755375" y="517706"/>
              <a:ext cx="1841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717" y="11918"/>
                    <a:pt x="9434" y="3818"/>
                    <a:pt x="13034" y="1118"/>
                  </a:cubicBezTo>
                  <a:cubicBezTo>
                    <a:pt x="16634" y="-1582"/>
                    <a:pt x="19117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8869675" y="432808"/>
              <a:ext cx="344945" cy="405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46" fill="norm" stroke="1" extrusionOk="0">
                  <a:moveTo>
                    <a:pt x="9088" y="959"/>
                  </a:moveTo>
                  <a:cubicBezTo>
                    <a:pt x="12644" y="621"/>
                    <a:pt x="16200" y="284"/>
                    <a:pt x="18307" y="115"/>
                  </a:cubicBezTo>
                  <a:cubicBezTo>
                    <a:pt x="20415" y="-54"/>
                    <a:pt x="21073" y="-54"/>
                    <a:pt x="21337" y="227"/>
                  </a:cubicBezTo>
                  <a:cubicBezTo>
                    <a:pt x="21600" y="509"/>
                    <a:pt x="21468" y="1071"/>
                    <a:pt x="20810" y="2646"/>
                  </a:cubicBezTo>
                  <a:cubicBezTo>
                    <a:pt x="20151" y="4221"/>
                    <a:pt x="18966" y="6809"/>
                    <a:pt x="18176" y="9058"/>
                  </a:cubicBezTo>
                  <a:cubicBezTo>
                    <a:pt x="17385" y="11309"/>
                    <a:pt x="16990" y="13221"/>
                    <a:pt x="16793" y="14515"/>
                  </a:cubicBezTo>
                  <a:cubicBezTo>
                    <a:pt x="16595" y="15808"/>
                    <a:pt x="16595" y="16483"/>
                    <a:pt x="16595" y="17271"/>
                  </a:cubicBezTo>
                  <a:cubicBezTo>
                    <a:pt x="16595" y="18059"/>
                    <a:pt x="16595" y="18959"/>
                    <a:pt x="16266" y="19465"/>
                  </a:cubicBezTo>
                  <a:cubicBezTo>
                    <a:pt x="15937" y="19971"/>
                    <a:pt x="15278" y="20084"/>
                    <a:pt x="13039" y="20252"/>
                  </a:cubicBezTo>
                  <a:cubicBezTo>
                    <a:pt x="10800" y="20421"/>
                    <a:pt x="6980" y="20646"/>
                    <a:pt x="4544" y="20871"/>
                  </a:cubicBezTo>
                  <a:cubicBezTo>
                    <a:pt x="2107" y="21096"/>
                    <a:pt x="1054" y="21321"/>
                    <a:pt x="0" y="2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12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702050" y="828939"/>
              <a:ext cx="4978400" cy="221987"/>
            </a:xfrm>
            <a:prstGeom prst="rect">
              <a:avLst/>
            </a:prstGeom>
            <a:effectLst/>
          </p:spPr>
        </p:pic>
        <p:pic>
          <p:nvPicPr>
            <p:cNvPr id="2123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867150" y="937154"/>
              <a:ext cx="5041900" cy="107422"/>
            </a:xfrm>
            <a:prstGeom prst="rect">
              <a:avLst/>
            </a:prstGeom>
            <a:effectLst/>
          </p:spPr>
        </p:pic>
        <p:sp>
          <p:nvSpPr>
            <p:cNvPr id="2125" name="Line"/>
            <p:cNvSpPr/>
            <p:nvPr/>
          </p:nvSpPr>
          <p:spPr>
            <a:xfrm>
              <a:off x="5657850" y="1228725"/>
              <a:ext cx="393700" cy="436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3757"/>
                  </a:moveTo>
                  <a:cubicBezTo>
                    <a:pt x="0" y="3235"/>
                    <a:pt x="0" y="2713"/>
                    <a:pt x="174" y="2661"/>
                  </a:cubicBezTo>
                  <a:cubicBezTo>
                    <a:pt x="348" y="2609"/>
                    <a:pt x="697" y="3026"/>
                    <a:pt x="1219" y="4539"/>
                  </a:cubicBezTo>
                  <a:cubicBezTo>
                    <a:pt x="1742" y="6052"/>
                    <a:pt x="2439" y="8661"/>
                    <a:pt x="2961" y="11113"/>
                  </a:cubicBezTo>
                  <a:cubicBezTo>
                    <a:pt x="3484" y="13565"/>
                    <a:pt x="3832" y="15861"/>
                    <a:pt x="4181" y="17270"/>
                  </a:cubicBezTo>
                  <a:cubicBezTo>
                    <a:pt x="4529" y="18678"/>
                    <a:pt x="4877" y="19200"/>
                    <a:pt x="5168" y="19148"/>
                  </a:cubicBezTo>
                  <a:cubicBezTo>
                    <a:pt x="5458" y="19096"/>
                    <a:pt x="5690" y="18470"/>
                    <a:pt x="6097" y="17113"/>
                  </a:cubicBezTo>
                  <a:cubicBezTo>
                    <a:pt x="6503" y="15757"/>
                    <a:pt x="7084" y="13670"/>
                    <a:pt x="7606" y="12209"/>
                  </a:cubicBezTo>
                  <a:cubicBezTo>
                    <a:pt x="8129" y="10748"/>
                    <a:pt x="8594" y="9913"/>
                    <a:pt x="9000" y="9704"/>
                  </a:cubicBezTo>
                  <a:cubicBezTo>
                    <a:pt x="9406" y="9496"/>
                    <a:pt x="9755" y="9913"/>
                    <a:pt x="10277" y="11374"/>
                  </a:cubicBezTo>
                  <a:cubicBezTo>
                    <a:pt x="10800" y="12835"/>
                    <a:pt x="11497" y="15339"/>
                    <a:pt x="12019" y="17113"/>
                  </a:cubicBezTo>
                  <a:cubicBezTo>
                    <a:pt x="12542" y="18887"/>
                    <a:pt x="12890" y="19930"/>
                    <a:pt x="13297" y="20609"/>
                  </a:cubicBezTo>
                  <a:cubicBezTo>
                    <a:pt x="13703" y="21287"/>
                    <a:pt x="14168" y="21600"/>
                    <a:pt x="14516" y="21496"/>
                  </a:cubicBezTo>
                  <a:cubicBezTo>
                    <a:pt x="14865" y="21391"/>
                    <a:pt x="15097" y="20870"/>
                    <a:pt x="15677" y="18730"/>
                  </a:cubicBezTo>
                  <a:cubicBezTo>
                    <a:pt x="16258" y="16591"/>
                    <a:pt x="17187" y="12835"/>
                    <a:pt x="17884" y="10070"/>
                  </a:cubicBezTo>
                  <a:cubicBezTo>
                    <a:pt x="18581" y="7304"/>
                    <a:pt x="19045" y="5530"/>
                    <a:pt x="19626" y="4017"/>
                  </a:cubicBezTo>
                  <a:cubicBezTo>
                    <a:pt x="20206" y="2504"/>
                    <a:pt x="20903" y="125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8723425" y="536575"/>
              <a:ext cx="321092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3910" y="21600"/>
                  </a:moveTo>
                  <a:cubicBezTo>
                    <a:pt x="5322" y="18000"/>
                    <a:pt x="6734" y="14400"/>
                    <a:pt x="8710" y="14400"/>
                  </a:cubicBezTo>
                  <a:cubicBezTo>
                    <a:pt x="10687" y="14400"/>
                    <a:pt x="13228" y="18000"/>
                    <a:pt x="14851" y="19800"/>
                  </a:cubicBezTo>
                  <a:cubicBezTo>
                    <a:pt x="16475" y="21600"/>
                    <a:pt x="17181" y="21600"/>
                    <a:pt x="17181" y="20400"/>
                  </a:cubicBezTo>
                  <a:cubicBezTo>
                    <a:pt x="17181" y="19200"/>
                    <a:pt x="16475" y="16800"/>
                    <a:pt x="14710" y="13200"/>
                  </a:cubicBezTo>
                  <a:cubicBezTo>
                    <a:pt x="12945" y="9600"/>
                    <a:pt x="10122" y="4800"/>
                    <a:pt x="8004" y="2400"/>
                  </a:cubicBezTo>
                  <a:cubicBezTo>
                    <a:pt x="5887" y="0"/>
                    <a:pt x="4475" y="0"/>
                    <a:pt x="3345" y="0"/>
                  </a:cubicBezTo>
                  <a:cubicBezTo>
                    <a:pt x="2216" y="0"/>
                    <a:pt x="1369" y="0"/>
                    <a:pt x="1369" y="0"/>
                  </a:cubicBezTo>
                  <a:cubicBezTo>
                    <a:pt x="1369" y="0"/>
                    <a:pt x="2216" y="0"/>
                    <a:pt x="4263" y="1200"/>
                  </a:cubicBezTo>
                  <a:cubicBezTo>
                    <a:pt x="6310" y="2400"/>
                    <a:pt x="9557" y="4800"/>
                    <a:pt x="11534" y="6000"/>
                  </a:cubicBezTo>
                  <a:cubicBezTo>
                    <a:pt x="13510" y="7200"/>
                    <a:pt x="14216" y="7200"/>
                    <a:pt x="15204" y="8400"/>
                  </a:cubicBezTo>
                  <a:cubicBezTo>
                    <a:pt x="16192" y="9600"/>
                    <a:pt x="17463" y="12000"/>
                    <a:pt x="17745" y="13200"/>
                  </a:cubicBezTo>
                  <a:cubicBezTo>
                    <a:pt x="18028" y="14400"/>
                    <a:pt x="17322" y="14400"/>
                    <a:pt x="14710" y="14400"/>
                  </a:cubicBezTo>
                  <a:cubicBezTo>
                    <a:pt x="12098" y="14400"/>
                    <a:pt x="7581" y="14400"/>
                    <a:pt x="4616" y="14400"/>
                  </a:cubicBezTo>
                  <a:cubicBezTo>
                    <a:pt x="1651" y="14400"/>
                    <a:pt x="240" y="14400"/>
                    <a:pt x="28" y="13800"/>
                  </a:cubicBezTo>
                  <a:cubicBezTo>
                    <a:pt x="-184" y="13200"/>
                    <a:pt x="804" y="12000"/>
                    <a:pt x="3416" y="10200"/>
                  </a:cubicBezTo>
                  <a:cubicBezTo>
                    <a:pt x="6028" y="8400"/>
                    <a:pt x="10263" y="6000"/>
                    <a:pt x="13298" y="4800"/>
                  </a:cubicBezTo>
                  <a:cubicBezTo>
                    <a:pt x="16334" y="3600"/>
                    <a:pt x="18169" y="3600"/>
                    <a:pt x="19440" y="3600"/>
                  </a:cubicBezTo>
                  <a:cubicBezTo>
                    <a:pt x="20710" y="3600"/>
                    <a:pt x="21416" y="3600"/>
                    <a:pt x="21416" y="3600"/>
                  </a:cubicBezTo>
                  <a:cubicBezTo>
                    <a:pt x="21416" y="3600"/>
                    <a:pt x="20710" y="3600"/>
                    <a:pt x="19651" y="4200"/>
                  </a:cubicBezTo>
                  <a:cubicBezTo>
                    <a:pt x="18592" y="4800"/>
                    <a:pt x="17181" y="6000"/>
                    <a:pt x="16122" y="7800"/>
                  </a:cubicBezTo>
                  <a:cubicBezTo>
                    <a:pt x="15063" y="9600"/>
                    <a:pt x="14357" y="12000"/>
                    <a:pt x="14498" y="13200"/>
                  </a:cubicBezTo>
                  <a:cubicBezTo>
                    <a:pt x="14640" y="14400"/>
                    <a:pt x="15628" y="14400"/>
                    <a:pt x="16828" y="13800"/>
                  </a:cubicBezTo>
                  <a:cubicBezTo>
                    <a:pt x="18028" y="13200"/>
                    <a:pt x="19440" y="12000"/>
                    <a:pt x="20851" y="1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4140200" y="2278591"/>
              <a:ext cx="387350" cy="331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1914"/>
                  </a:moveTo>
                  <a:cubicBezTo>
                    <a:pt x="118" y="957"/>
                    <a:pt x="236" y="0"/>
                    <a:pt x="413" y="0"/>
                  </a:cubicBezTo>
                  <a:cubicBezTo>
                    <a:pt x="590" y="0"/>
                    <a:pt x="826" y="957"/>
                    <a:pt x="1357" y="3828"/>
                  </a:cubicBezTo>
                  <a:cubicBezTo>
                    <a:pt x="1889" y="6699"/>
                    <a:pt x="2715" y="11484"/>
                    <a:pt x="3187" y="14286"/>
                  </a:cubicBezTo>
                  <a:cubicBezTo>
                    <a:pt x="3659" y="17089"/>
                    <a:pt x="3777" y="17909"/>
                    <a:pt x="4131" y="18866"/>
                  </a:cubicBezTo>
                  <a:cubicBezTo>
                    <a:pt x="4485" y="19823"/>
                    <a:pt x="5075" y="20916"/>
                    <a:pt x="5548" y="20916"/>
                  </a:cubicBezTo>
                  <a:cubicBezTo>
                    <a:pt x="6020" y="20916"/>
                    <a:pt x="6374" y="19823"/>
                    <a:pt x="6787" y="17772"/>
                  </a:cubicBezTo>
                  <a:cubicBezTo>
                    <a:pt x="7200" y="15722"/>
                    <a:pt x="7672" y="12714"/>
                    <a:pt x="8144" y="10527"/>
                  </a:cubicBezTo>
                  <a:cubicBezTo>
                    <a:pt x="8616" y="8339"/>
                    <a:pt x="9089" y="6972"/>
                    <a:pt x="9561" y="6084"/>
                  </a:cubicBezTo>
                  <a:cubicBezTo>
                    <a:pt x="10033" y="5195"/>
                    <a:pt x="10505" y="4785"/>
                    <a:pt x="10859" y="4922"/>
                  </a:cubicBezTo>
                  <a:cubicBezTo>
                    <a:pt x="11213" y="5058"/>
                    <a:pt x="11449" y="5742"/>
                    <a:pt x="11803" y="7724"/>
                  </a:cubicBezTo>
                  <a:cubicBezTo>
                    <a:pt x="12157" y="9706"/>
                    <a:pt x="12630" y="12987"/>
                    <a:pt x="13161" y="15380"/>
                  </a:cubicBezTo>
                  <a:cubicBezTo>
                    <a:pt x="13692" y="17772"/>
                    <a:pt x="14282" y="19276"/>
                    <a:pt x="14931" y="20233"/>
                  </a:cubicBezTo>
                  <a:cubicBezTo>
                    <a:pt x="15580" y="21190"/>
                    <a:pt x="16289" y="21600"/>
                    <a:pt x="16820" y="21327"/>
                  </a:cubicBezTo>
                  <a:cubicBezTo>
                    <a:pt x="17351" y="21053"/>
                    <a:pt x="17705" y="20096"/>
                    <a:pt x="18177" y="17635"/>
                  </a:cubicBezTo>
                  <a:cubicBezTo>
                    <a:pt x="18649" y="15175"/>
                    <a:pt x="19239" y="11210"/>
                    <a:pt x="19652" y="8613"/>
                  </a:cubicBezTo>
                  <a:cubicBezTo>
                    <a:pt x="20066" y="6015"/>
                    <a:pt x="20302" y="4785"/>
                    <a:pt x="20479" y="3554"/>
                  </a:cubicBezTo>
                  <a:cubicBezTo>
                    <a:pt x="20656" y="2324"/>
                    <a:pt x="20774" y="1094"/>
                    <a:pt x="20951" y="820"/>
                  </a:cubicBezTo>
                  <a:cubicBezTo>
                    <a:pt x="21128" y="547"/>
                    <a:pt x="21364" y="1230"/>
                    <a:pt x="21600" y="1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4711700" y="2371161"/>
              <a:ext cx="13335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771" y="11375"/>
                    <a:pt x="7543" y="2735"/>
                    <a:pt x="11143" y="575"/>
                  </a:cubicBezTo>
                  <a:cubicBezTo>
                    <a:pt x="14743" y="-1585"/>
                    <a:pt x="18171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4737100" y="2479675"/>
              <a:ext cx="1270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5308599" y="2293787"/>
              <a:ext cx="44451" cy="319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3100"/>
                  </a:moveTo>
                  <a:cubicBezTo>
                    <a:pt x="0" y="2390"/>
                    <a:pt x="0" y="1679"/>
                    <a:pt x="1543" y="1040"/>
                  </a:cubicBezTo>
                  <a:cubicBezTo>
                    <a:pt x="3086" y="400"/>
                    <a:pt x="6171" y="-168"/>
                    <a:pt x="8743" y="45"/>
                  </a:cubicBezTo>
                  <a:cubicBezTo>
                    <a:pt x="11314" y="258"/>
                    <a:pt x="13371" y="1253"/>
                    <a:pt x="13886" y="3953"/>
                  </a:cubicBezTo>
                  <a:cubicBezTo>
                    <a:pt x="14400" y="6653"/>
                    <a:pt x="13371" y="11058"/>
                    <a:pt x="12857" y="13971"/>
                  </a:cubicBezTo>
                  <a:cubicBezTo>
                    <a:pt x="12343" y="16885"/>
                    <a:pt x="12343" y="18306"/>
                    <a:pt x="13886" y="19300"/>
                  </a:cubicBezTo>
                  <a:cubicBezTo>
                    <a:pt x="15429" y="20295"/>
                    <a:pt x="18514" y="20864"/>
                    <a:pt x="21600" y="21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5664200" y="2492375"/>
              <a:ext cx="2349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43" y="19200"/>
                    <a:pt x="11286" y="16800"/>
                    <a:pt x="14886" y="13200"/>
                  </a:cubicBezTo>
                  <a:cubicBezTo>
                    <a:pt x="18486" y="9600"/>
                    <a:pt x="20043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5765800" y="2397125"/>
              <a:ext cx="1905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320"/>
                    <a:pt x="9600" y="8640"/>
                    <a:pt x="13200" y="12240"/>
                  </a:cubicBezTo>
                  <a:cubicBezTo>
                    <a:pt x="16800" y="15840"/>
                    <a:pt x="19200" y="187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6244166" y="2366371"/>
              <a:ext cx="270935" cy="335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337" y="1556"/>
                  </a:moveTo>
                  <a:cubicBezTo>
                    <a:pt x="169" y="746"/>
                    <a:pt x="0" y="-64"/>
                    <a:pt x="0" y="4"/>
                  </a:cubicBezTo>
                  <a:cubicBezTo>
                    <a:pt x="0" y="71"/>
                    <a:pt x="169" y="1016"/>
                    <a:pt x="759" y="3379"/>
                  </a:cubicBezTo>
                  <a:cubicBezTo>
                    <a:pt x="1350" y="5741"/>
                    <a:pt x="2362" y="9521"/>
                    <a:pt x="3122" y="12221"/>
                  </a:cubicBezTo>
                  <a:cubicBezTo>
                    <a:pt x="3881" y="14921"/>
                    <a:pt x="4387" y="16541"/>
                    <a:pt x="4894" y="17823"/>
                  </a:cubicBezTo>
                  <a:cubicBezTo>
                    <a:pt x="5400" y="19106"/>
                    <a:pt x="5906" y="20051"/>
                    <a:pt x="6581" y="20658"/>
                  </a:cubicBezTo>
                  <a:cubicBezTo>
                    <a:pt x="7256" y="21266"/>
                    <a:pt x="8100" y="21536"/>
                    <a:pt x="8775" y="21266"/>
                  </a:cubicBezTo>
                  <a:cubicBezTo>
                    <a:pt x="9450" y="20996"/>
                    <a:pt x="9956" y="20186"/>
                    <a:pt x="11222" y="17486"/>
                  </a:cubicBezTo>
                  <a:cubicBezTo>
                    <a:pt x="12487" y="14786"/>
                    <a:pt x="14512" y="10196"/>
                    <a:pt x="15694" y="7563"/>
                  </a:cubicBezTo>
                  <a:cubicBezTo>
                    <a:pt x="16875" y="4931"/>
                    <a:pt x="17212" y="4256"/>
                    <a:pt x="17550" y="3311"/>
                  </a:cubicBezTo>
                  <a:cubicBezTo>
                    <a:pt x="17887" y="2366"/>
                    <a:pt x="18225" y="1151"/>
                    <a:pt x="18900" y="1016"/>
                  </a:cubicBezTo>
                  <a:cubicBezTo>
                    <a:pt x="19575" y="881"/>
                    <a:pt x="20588" y="1826"/>
                    <a:pt x="21600" y="27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6858000" y="2816225"/>
              <a:ext cx="571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960"/>
                    <a:pt x="16800" y="7920"/>
                    <a:pt x="13200" y="11520"/>
                  </a:cubicBezTo>
                  <a:cubicBezTo>
                    <a:pt x="9600" y="15120"/>
                    <a:pt x="4800" y="183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7880349" y="2398892"/>
              <a:ext cx="190501" cy="356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4" fill="norm" stroke="1" extrusionOk="0">
                  <a:moveTo>
                    <a:pt x="0" y="2168"/>
                  </a:moveTo>
                  <a:cubicBezTo>
                    <a:pt x="1440" y="4568"/>
                    <a:pt x="2880" y="6968"/>
                    <a:pt x="3720" y="9747"/>
                  </a:cubicBezTo>
                  <a:cubicBezTo>
                    <a:pt x="4560" y="12526"/>
                    <a:pt x="4800" y="15684"/>
                    <a:pt x="5400" y="17831"/>
                  </a:cubicBezTo>
                  <a:cubicBezTo>
                    <a:pt x="6000" y="19979"/>
                    <a:pt x="6960" y="21115"/>
                    <a:pt x="7800" y="21242"/>
                  </a:cubicBezTo>
                  <a:cubicBezTo>
                    <a:pt x="8640" y="21368"/>
                    <a:pt x="9360" y="20484"/>
                    <a:pt x="10440" y="17957"/>
                  </a:cubicBezTo>
                  <a:cubicBezTo>
                    <a:pt x="11520" y="15431"/>
                    <a:pt x="12960" y="11263"/>
                    <a:pt x="14040" y="8484"/>
                  </a:cubicBezTo>
                  <a:cubicBezTo>
                    <a:pt x="15120" y="5705"/>
                    <a:pt x="15840" y="4315"/>
                    <a:pt x="16680" y="2989"/>
                  </a:cubicBezTo>
                  <a:cubicBezTo>
                    <a:pt x="17520" y="1663"/>
                    <a:pt x="18480" y="400"/>
                    <a:pt x="19320" y="84"/>
                  </a:cubicBezTo>
                  <a:cubicBezTo>
                    <a:pt x="20160" y="-232"/>
                    <a:pt x="20880" y="400"/>
                    <a:pt x="21600" y="1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8194585" y="2530475"/>
              <a:ext cx="257265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1335" y="21600"/>
                  </a:moveTo>
                  <a:cubicBezTo>
                    <a:pt x="627" y="20400"/>
                    <a:pt x="-81" y="19200"/>
                    <a:pt x="8" y="16350"/>
                  </a:cubicBezTo>
                  <a:cubicBezTo>
                    <a:pt x="96" y="13500"/>
                    <a:pt x="981" y="9000"/>
                    <a:pt x="1955" y="6450"/>
                  </a:cubicBezTo>
                  <a:cubicBezTo>
                    <a:pt x="2929" y="3900"/>
                    <a:pt x="3991" y="3300"/>
                    <a:pt x="4788" y="3600"/>
                  </a:cubicBezTo>
                  <a:cubicBezTo>
                    <a:pt x="5585" y="3900"/>
                    <a:pt x="6116" y="5100"/>
                    <a:pt x="6912" y="7350"/>
                  </a:cubicBezTo>
                  <a:cubicBezTo>
                    <a:pt x="7709" y="9600"/>
                    <a:pt x="8771" y="12900"/>
                    <a:pt x="9745" y="14700"/>
                  </a:cubicBezTo>
                  <a:cubicBezTo>
                    <a:pt x="10719" y="16500"/>
                    <a:pt x="11604" y="16800"/>
                    <a:pt x="13552" y="14100"/>
                  </a:cubicBezTo>
                  <a:cubicBezTo>
                    <a:pt x="15499" y="11400"/>
                    <a:pt x="18509" y="5700"/>
                    <a:pt x="215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8610600" y="2345006"/>
              <a:ext cx="212478" cy="397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48" fill="norm" stroke="1" extrusionOk="0">
                  <a:moveTo>
                    <a:pt x="20531" y="3481"/>
                  </a:moveTo>
                  <a:cubicBezTo>
                    <a:pt x="20531" y="2912"/>
                    <a:pt x="20531" y="2344"/>
                    <a:pt x="20531" y="1719"/>
                  </a:cubicBezTo>
                  <a:cubicBezTo>
                    <a:pt x="20531" y="1094"/>
                    <a:pt x="20531" y="411"/>
                    <a:pt x="19354" y="127"/>
                  </a:cubicBezTo>
                  <a:cubicBezTo>
                    <a:pt x="18178" y="-157"/>
                    <a:pt x="15826" y="-43"/>
                    <a:pt x="13046" y="1264"/>
                  </a:cubicBezTo>
                  <a:cubicBezTo>
                    <a:pt x="10265" y="2571"/>
                    <a:pt x="7057" y="5072"/>
                    <a:pt x="4812" y="7801"/>
                  </a:cubicBezTo>
                  <a:cubicBezTo>
                    <a:pt x="2566" y="10529"/>
                    <a:pt x="1283" y="13485"/>
                    <a:pt x="642" y="15304"/>
                  </a:cubicBezTo>
                  <a:cubicBezTo>
                    <a:pt x="0" y="17123"/>
                    <a:pt x="0" y="17805"/>
                    <a:pt x="0" y="18430"/>
                  </a:cubicBezTo>
                  <a:cubicBezTo>
                    <a:pt x="0" y="19056"/>
                    <a:pt x="0" y="19624"/>
                    <a:pt x="321" y="20136"/>
                  </a:cubicBezTo>
                  <a:cubicBezTo>
                    <a:pt x="642" y="20647"/>
                    <a:pt x="1283" y="21102"/>
                    <a:pt x="2139" y="21272"/>
                  </a:cubicBezTo>
                  <a:cubicBezTo>
                    <a:pt x="2994" y="21443"/>
                    <a:pt x="4063" y="21329"/>
                    <a:pt x="6202" y="20875"/>
                  </a:cubicBezTo>
                  <a:cubicBezTo>
                    <a:pt x="8341" y="20420"/>
                    <a:pt x="11549" y="19624"/>
                    <a:pt x="13794" y="19056"/>
                  </a:cubicBezTo>
                  <a:cubicBezTo>
                    <a:pt x="16040" y="18487"/>
                    <a:pt x="17323" y="18146"/>
                    <a:pt x="18392" y="17805"/>
                  </a:cubicBezTo>
                  <a:cubicBezTo>
                    <a:pt x="19461" y="17464"/>
                    <a:pt x="20317" y="17123"/>
                    <a:pt x="20851" y="16668"/>
                  </a:cubicBezTo>
                  <a:cubicBezTo>
                    <a:pt x="21386" y="16214"/>
                    <a:pt x="21600" y="15645"/>
                    <a:pt x="21386" y="15134"/>
                  </a:cubicBezTo>
                  <a:cubicBezTo>
                    <a:pt x="21172" y="14622"/>
                    <a:pt x="20531" y="14167"/>
                    <a:pt x="19354" y="14110"/>
                  </a:cubicBezTo>
                  <a:cubicBezTo>
                    <a:pt x="18178" y="14054"/>
                    <a:pt x="16467" y="14395"/>
                    <a:pt x="14756" y="14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8875575" y="2544887"/>
              <a:ext cx="192225" cy="155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0849" fill="norm" stroke="1" extrusionOk="0">
                  <a:moveTo>
                    <a:pt x="2305" y="8296"/>
                  </a:moveTo>
                  <a:cubicBezTo>
                    <a:pt x="4652" y="7159"/>
                    <a:pt x="7000" y="6023"/>
                    <a:pt x="8644" y="4602"/>
                  </a:cubicBezTo>
                  <a:cubicBezTo>
                    <a:pt x="10287" y="3181"/>
                    <a:pt x="11226" y="1475"/>
                    <a:pt x="10992" y="623"/>
                  </a:cubicBezTo>
                  <a:cubicBezTo>
                    <a:pt x="10757" y="-230"/>
                    <a:pt x="9348" y="-230"/>
                    <a:pt x="7587" y="765"/>
                  </a:cubicBezTo>
                  <a:cubicBezTo>
                    <a:pt x="5826" y="1759"/>
                    <a:pt x="3713" y="3749"/>
                    <a:pt x="2187" y="6165"/>
                  </a:cubicBezTo>
                  <a:cubicBezTo>
                    <a:pt x="661" y="8581"/>
                    <a:pt x="-278" y="11423"/>
                    <a:pt x="74" y="14265"/>
                  </a:cubicBezTo>
                  <a:cubicBezTo>
                    <a:pt x="426" y="17107"/>
                    <a:pt x="2070" y="19949"/>
                    <a:pt x="5826" y="20659"/>
                  </a:cubicBezTo>
                  <a:cubicBezTo>
                    <a:pt x="9583" y="21370"/>
                    <a:pt x="15452" y="19949"/>
                    <a:pt x="21322" y="18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9107613" y="2522978"/>
              <a:ext cx="138004" cy="191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0783" fill="norm" stroke="1" extrusionOk="0">
                  <a:moveTo>
                    <a:pt x="17849" y="4950"/>
                  </a:moveTo>
                  <a:cubicBezTo>
                    <a:pt x="16896" y="3112"/>
                    <a:pt x="15943" y="1274"/>
                    <a:pt x="14514" y="469"/>
                  </a:cubicBezTo>
                  <a:cubicBezTo>
                    <a:pt x="13084" y="-335"/>
                    <a:pt x="11178" y="-105"/>
                    <a:pt x="8955" y="1159"/>
                  </a:cubicBezTo>
                  <a:cubicBezTo>
                    <a:pt x="6731" y="2422"/>
                    <a:pt x="4190" y="4720"/>
                    <a:pt x="2443" y="7248"/>
                  </a:cubicBezTo>
                  <a:cubicBezTo>
                    <a:pt x="696" y="9776"/>
                    <a:pt x="-257" y="12533"/>
                    <a:pt x="61" y="14831"/>
                  </a:cubicBezTo>
                  <a:cubicBezTo>
                    <a:pt x="378" y="17129"/>
                    <a:pt x="1967" y="18967"/>
                    <a:pt x="3555" y="20001"/>
                  </a:cubicBezTo>
                  <a:cubicBezTo>
                    <a:pt x="5143" y="21035"/>
                    <a:pt x="6731" y="21265"/>
                    <a:pt x="9749" y="19312"/>
                  </a:cubicBezTo>
                  <a:cubicBezTo>
                    <a:pt x="12767" y="17359"/>
                    <a:pt x="17214" y="13222"/>
                    <a:pt x="19278" y="10465"/>
                  </a:cubicBezTo>
                  <a:cubicBezTo>
                    <a:pt x="21343" y="7708"/>
                    <a:pt x="21025" y="6329"/>
                    <a:pt x="19278" y="4950"/>
                  </a:cubicBezTo>
                  <a:cubicBezTo>
                    <a:pt x="17531" y="3571"/>
                    <a:pt x="14355" y="2193"/>
                    <a:pt x="11178" y="8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9502758" y="2313052"/>
              <a:ext cx="174643" cy="426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464" fill="norm" stroke="1" extrusionOk="0">
                  <a:moveTo>
                    <a:pt x="21216" y="1673"/>
                  </a:moveTo>
                  <a:cubicBezTo>
                    <a:pt x="20445" y="1141"/>
                    <a:pt x="19673" y="609"/>
                    <a:pt x="18645" y="290"/>
                  </a:cubicBezTo>
                  <a:cubicBezTo>
                    <a:pt x="17616" y="-30"/>
                    <a:pt x="16330" y="-136"/>
                    <a:pt x="14530" y="236"/>
                  </a:cubicBezTo>
                  <a:cubicBezTo>
                    <a:pt x="12730" y="609"/>
                    <a:pt x="10416" y="1460"/>
                    <a:pt x="7845" y="3109"/>
                  </a:cubicBezTo>
                  <a:cubicBezTo>
                    <a:pt x="5273" y="4759"/>
                    <a:pt x="2445" y="7206"/>
                    <a:pt x="1030" y="9972"/>
                  </a:cubicBezTo>
                  <a:cubicBezTo>
                    <a:pt x="-384" y="12739"/>
                    <a:pt x="-384" y="15825"/>
                    <a:pt x="1287" y="17793"/>
                  </a:cubicBezTo>
                  <a:cubicBezTo>
                    <a:pt x="2959" y="19762"/>
                    <a:pt x="6302" y="20613"/>
                    <a:pt x="9645" y="2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9690525" y="2423850"/>
              <a:ext cx="201186" cy="497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321" fill="norm" stroke="1" extrusionOk="0">
                  <a:moveTo>
                    <a:pt x="7229" y="5661"/>
                  </a:moveTo>
                  <a:cubicBezTo>
                    <a:pt x="5466" y="7930"/>
                    <a:pt x="3703" y="10198"/>
                    <a:pt x="2601" y="12377"/>
                  </a:cubicBezTo>
                  <a:cubicBezTo>
                    <a:pt x="1499" y="14555"/>
                    <a:pt x="1058" y="16642"/>
                    <a:pt x="727" y="18230"/>
                  </a:cubicBezTo>
                  <a:cubicBezTo>
                    <a:pt x="397" y="19819"/>
                    <a:pt x="176" y="20908"/>
                    <a:pt x="66" y="21225"/>
                  </a:cubicBezTo>
                  <a:cubicBezTo>
                    <a:pt x="-44" y="21543"/>
                    <a:pt x="-44" y="21089"/>
                    <a:pt x="287" y="19501"/>
                  </a:cubicBezTo>
                  <a:cubicBezTo>
                    <a:pt x="617" y="17913"/>
                    <a:pt x="1278" y="15190"/>
                    <a:pt x="2380" y="12195"/>
                  </a:cubicBezTo>
                  <a:cubicBezTo>
                    <a:pt x="3483" y="9200"/>
                    <a:pt x="5025" y="5933"/>
                    <a:pt x="6458" y="3846"/>
                  </a:cubicBezTo>
                  <a:cubicBezTo>
                    <a:pt x="7891" y="1758"/>
                    <a:pt x="9213" y="851"/>
                    <a:pt x="10425" y="397"/>
                  </a:cubicBezTo>
                  <a:cubicBezTo>
                    <a:pt x="11638" y="-57"/>
                    <a:pt x="12740" y="-57"/>
                    <a:pt x="14283" y="79"/>
                  </a:cubicBezTo>
                  <a:cubicBezTo>
                    <a:pt x="15825" y="215"/>
                    <a:pt x="17809" y="488"/>
                    <a:pt x="19242" y="1350"/>
                  </a:cubicBezTo>
                  <a:cubicBezTo>
                    <a:pt x="20674" y="2212"/>
                    <a:pt x="21556" y="3664"/>
                    <a:pt x="20454" y="5071"/>
                  </a:cubicBezTo>
                  <a:cubicBezTo>
                    <a:pt x="19352" y="6477"/>
                    <a:pt x="16266" y="7839"/>
                    <a:pt x="14172" y="8656"/>
                  </a:cubicBezTo>
                  <a:cubicBezTo>
                    <a:pt x="12078" y="9472"/>
                    <a:pt x="10976" y="9745"/>
                    <a:pt x="9544" y="9472"/>
                  </a:cubicBezTo>
                  <a:cubicBezTo>
                    <a:pt x="8111" y="9200"/>
                    <a:pt x="6348" y="8383"/>
                    <a:pt x="4585" y="7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9842500" y="2301875"/>
              <a:ext cx="191594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16378" y="0"/>
                  </a:moveTo>
                  <a:cubicBezTo>
                    <a:pt x="18989" y="1870"/>
                    <a:pt x="21600" y="3740"/>
                    <a:pt x="21481" y="6265"/>
                  </a:cubicBezTo>
                  <a:cubicBezTo>
                    <a:pt x="21363" y="8790"/>
                    <a:pt x="18514" y="11969"/>
                    <a:pt x="14479" y="14634"/>
                  </a:cubicBezTo>
                  <a:cubicBezTo>
                    <a:pt x="10444" y="17299"/>
                    <a:pt x="5222" y="1944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2853614" y="3223760"/>
              <a:ext cx="237425" cy="366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259" fill="norm" stroke="1" extrusionOk="0">
                  <a:moveTo>
                    <a:pt x="19674" y="3616"/>
                  </a:moveTo>
                  <a:cubicBezTo>
                    <a:pt x="20242" y="3125"/>
                    <a:pt x="20811" y="2634"/>
                    <a:pt x="21095" y="2081"/>
                  </a:cubicBezTo>
                  <a:cubicBezTo>
                    <a:pt x="21379" y="1529"/>
                    <a:pt x="21379" y="916"/>
                    <a:pt x="20242" y="486"/>
                  </a:cubicBezTo>
                  <a:cubicBezTo>
                    <a:pt x="19105" y="56"/>
                    <a:pt x="16832" y="-189"/>
                    <a:pt x="14463" y="179"/>
                  </a:cubicBezTo>
                  <a:cubicBezTo>
                    <a:pt x="12095" y="547"/>
                    <a:pt x="9632" y="1529"/>
                    <a:pt x="7168" y="3554"/>
                  </a:cubicBezTo>
                  <a:cubicBezTo>
                    <a:pt x="4705" y="5579"/>
                    <a:pt x="2242" y="8647"/>
                    <a:pt x="1011" y="11163"/>
                  </a:cubicBezTo>
                  <a:cubicBezTo>
                    <a:pt x="-221" y="13679"/>
                    <a:pt x="-221" y="15643"/>
                    <a:pt x="442" y="17177"/>
                  </a:cubicBezTo>
                  <a:cubicBezTo>
                    <a:pt x="1105" y="18711"/>
                    <a:pt x="2432" y="19816"/>
                    <a:pt x="4516" y="20491"/>
                  </a:cubicBezTo>
                  <a:cubicBezTo>
                    <a:pt x="6600" y="21166"/>
                    <a:pt x="9442" y="21411"/>
                    <a:pt x="11811" y="21166"/>
                  </a:cubicBezTo>
                  <a:cubicBezTo>
                    <a:pt x="14179" y="20920"/>
                    <a:pt x="16074" y="20184"/>
                    <a:pt x="17968" y="19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2870200" y="3438525"/>
              <a:ext cx="2286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00" y="16000"/>
                    <a:pt x="7600" y="10400"/>
                    <a:pt x="11200" y="6800"/>
                  </a:cubicBezTo>
                  <a:cubicBezTo>
                    <a:pt x="14800" y="3200"/>
                    <a:pt x="18200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3243189" y="3208411"/>
              <a:ext cx="226356" cy="395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353" fill="norm" stroke="1" extrusionOk="0">
                  <a:moveTo>
                    <a:pt x="20963" y="2824"/>
                  </a:moveTo>
                  <a:cubicBezTo>
                    <a:pt x="21161" y="1910"/>
                    <a:pt x="21359" y="996"/>
                    <a:pt x="20963" y="482"/>
                  </a:cubicBezTo>
                  <a:cubicBezTo>
                    <a:pt x="20566" y="-33"/>
                    <a:pt x="19576" y="-147"/>
                    <a:pt x="17098" y="196"/>
                  </a:cubicBezTo>
                  <a:cubicBezTo>
                    <a:pt x="14621" y="539"/>
                    <a:pt x="10658" y="1339"/>
                    <a:pt x="7487" y="2882"/>
                  </a:cubicBezTo>
                  <a:cubicBezTo>
                    <a:pt x="4317" y="4424"/>
                    <a:pt x="1939" y="6710"/>
                    <a:pt x="849" y="9224"/>
                  </a:cubicBezTo>
                  <a:cubicBezTo>
                    <a:pt x="-241" y="11739"/>
                    <a:pt x="-43" y="14482"/>
                    <a:pt x="155" y="16367"/>
                  </a:cubicBezTo>
                  <a:cubicBezTo>
                    <a:pt x="353" y="18253"/>
                    <a:pt x="552" y="19282"/>
                    <a:pt x="1642" y="20082"/>
                  </a:cubicBezTo>
                  <a:cubicBezTo>
                    <a:pt x="2731" y="20882"/>
                    <a:pt x="4713" y="21453"/>
                    <a:pt x="7686" y="21339"/>
                  </a:cubicBezTo>
                  <a:cubicBezTo>
                    <a:pt x="10658" y="21224"/>
                    <a:pt x="14621" y="20424"/>
                    <a:pt x="18585" y="196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3568700" y="3317875"/>
              <a:ext cx="228600" cy="239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0"/>
                  </a:moveTo>
                  <a:cubicBezTo>
                    <a:pt x="600" y="4737"/>
                    <a:pt x="1200" y="9474"/>
                    <a:pt x="1700" y="12600"/>
                  </a:cubicBezTo>
                  <a:cubicBezTo>
                    <a:pt x="2200" y="15726"/>
                    <a:pt x="2600" y="17242"/>
                    <a:pt x="3100" y="18474"/>
                  </a:cubicBezTo>
                  <a:cubicBezTo>
                    <a:pt x="3600" y="19705"/>
                    <a:pt x="4200" y="20653"/>
                    <a:pt x="5000" y="21126"/>
                  </a:cubicBezTo>
                  <a:cubicBezTo>
                    <a:pt x="5800" y="21600"/>
                    <a:pt x="6800" y="21600"/>
                    <a:pt x="7500" y="21032"/>
                  </a:cubicBezTo>
                  <a:cubicBezTo>
                    <a:pt x="8200" y="20463"/>
                    <a:pt x="8600" y="19326"/>
                    <a:pt x="8900" y="18284"/>
                  </a:cubicBezTo>
                  <a:cubicBezTo>
                    <a:pt x="9200" y="17242"/>
                    <a:pt x="9400" y="16295"/>
                    <a:pt x="9900" y="16579"/>
                  </a:cubicBezTo>
                  <a:cubicBezTo>
                    <a:pt x="10400" y="16863"/>
                    <a:pt x="11200" y="18379"/>
                    <a:pt x="12100" y="19042"/>
                  </a:cubicBezTo>
                  <a:cubicBezTo>
                    <a:pt x="13000" y="19705"/>
                    <a:pt x="14000" y="19516"/>
                    <a:pt x="15100" y="18379"/>
                  </a:cubicBezTo>
                  <a:cubicBezTo>
                    <a:pt x="16200" y="17242"/>
                    <a:pt x="17400" y="15158"/>
                    <a:pt x="18500" y="12221"/>
                  </a:cubicBezTo>
                  <a:cubicBezTo>
                    <a:pt x="19600" y="9284"/>
                    <a:pt x="20600" y="5495"/>
                    <a:pt x="21600" y="17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3829050" y="3229825"/>
              <a:ext cx="141051" cy="380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463" fill="norm" stroke="1" extrusionOk="0">
                  <a:moveTo>
                    <a:pt x="0" y="668"/>
                  </a:moveTo>
                  <a:cubicBezTo>
                    <a:pt x="4765" y="429"/>
                    <a:pt x="9529" y="191"/>
                    <a:pt x="12706" y="71"/>
                  </a:cubicBezTo>
                  <a:cubicBezTo>
                    <a:pt x="15882" y="-48"/>
                    <a:pt x="17471" y="-48"/>
                    <a:pt x="18265" y="310"/>
                  </a:cubicBezTo>
                  <a:cubicBezTo>
                    <a:pt x="19059" y="668"/>
                    <a:pt x="19059" y="1384"/>
                    <a:pt x="18582" y="3472"/>
                  </a:cubicBezTo>
                  <a:cubicBezTo>
                    <a:pt x="18106" y="5561"/>
                    <a:pt x="17153" y="9022"/>
                    <a:pt x="17471" y="11826"/>
                  </a:cubicBezTo>
                  <a:cubicBezTo>
                    <a:pt x="17788" y="14630"/>
                    <a:pt x="19376" y="16779"/>
                    <a:pt x="20329" y="18211"/>
                  </a:cubicBezTo>
                  <a:cubicBezTo>
                    <a:pt x="21282" y="19643"/>
                    <a:pt x="21600" y="20359"/>
                    <a:pt x="20329" y="20836"/>
                  </a:cubicBezTo>
                  <a:cubicBezTo>
                    <a:pt x="19059" y="21313"/>
                    <a:pt x="16200" y="21552"/>
                    <a:pt x="14294" y="21433"/>
                  </a:cubicBezTo>
                  <a:cubicBezTo>
                    <a:pt x="12388" y="21313"/>
                    <a:pt x="11435" y="20836"/>
                    <a:pt x="10482" y="20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4152900" y="3451225"/>
              <a:ext cx="1079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4152900" y="3527425"/>
              <a:ext cx="1270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4146550" y="3184525"/>
              <a:ext cx="95250" cy="160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0"/>
                  </a:moveTo>
                  <a:cubicBezTo>
                    <a:pt x="480" y="5610"/>
                    <a:pt x="960" y="11221"/>
                    <a:pt x="1440" y="14868"/>
                  </a:cubicBezTo>
                  <a:cubicBezTo>
                    <a:pt x="1920" y="18514"/>
                    <a:pt x="2400" y="20197"/>
                    <a:pt x="3840" y="20899"/>
                  </a:cubicBezTo>
                  <a:cubicBezTo>
                    <a:pt x="5280" y="21600"/>
                    <a:pt x="7680" y="21319"/>
                    <a:pt x="10800" y="20057"/>
                  </a:cubicBezTo>
                  <a:cubicBezTo>
                    <a:pt x="13920" y="18795"/>
                    <a:pt x="17760" y="16551"/>
                    <a:pt x="21600" y="14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4243125" y="3197225"/>
              <a:ext cx="89375" cy="85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8" h="21359" fill="norm" stroke="1" extrusionOk="0">
                  <a:moveTo>
                    <a:pt x="11475" y="0"/>
                  </a:moveTo>
                  <a:cubicBezTo>
                    <a:pt x="9020" y="0"/>
                    <a:pt x="6566" y="0"/>
                    <a:pt x="4602" y="1317"/>
                  </a:cubicBezTo>
                  <a:cubicBezTo>
                    <a:pt x="2638" y="2634"/>
                    <a:pt x="1166" y="5268"/>
                    <a:pt x="429" y="7902"/>
                  </a:cubicBezTo>
                  <a:cubicBezTo>
                    <a:pt x="-307" y="10537"/>
                    <a:pt x="-307" y="13171"/>
                    <a:pt x="2148" y="15805"/>
                  </a:cubicBezTo>
                  <a:cubicBezTo>
                    <a:pt x="4602" y="18439"/>
                    <a:pt x="9511" y="21073"/>
                    <a:pt x="12948" y="21337"/>
                  </a:cubicBezTo>
                  <a:cubicBezTo>
                    <a:pt x="16384" y="21600"/>
                    <a:pt x="18348" y="19493"/>
                    <a:pt x="19575" y="16332"/>
                  </a:cubicBezTo>
                  <a:cubicBezTo>
                    <a:pt x="20802" y="13171"/>
                    <a:pt x="21293" y="8956"/>
                    <a:pt x="19820" y="6585"/>
                  </a:cubicBezTo>
                  <a:cubicBezTo>
                    <a:pt x="18348" y="4215"/>
                    <a:pt x="14911" y="3688"/>
                    <a:pt x="11475" y="31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4341388" y="3157552"/>
              <a:ext cx="89211" cy="165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140" fill="norm" stroke="1" extrusionOk="0">
                  <a:moveTo>
                    <a:pt x="18140" y="4251"/>
                  </a:moveTo>
                  <a:cubicBezTo>
                    <a:pt x="19612" y="2631"/>
                    <a:pt x="21085" y="1011"/>
                    <a:pt x="20594" y="336"/>
                  </a:cubicBezTo>
                  <a:cubicBezTo>
                    <a:pt x="20103" y="-339"/>
                    <a:pt x="17649" y="-69"/>
                    <a:pt x="13967" y="1821"/>
                  </a:cubicBezTo>
                  <a:cubicBezTo>
                    <a:pt x="10285" y="3711"/>
                    <a:pt x="5376" y="7221"/>
                    <a:pt x="2676" y="10326"/>
                  </a:cubicBezTo>
                  <a:cubicBezTo>
                    <a:pt x="-24" y="13431"/>
                    <a:pt x="-515" y="16131"/>
                    <a:pt x="467" y="18021"/>
                  </a:cubicBezTo>
                  <a:cubicBezTo>
                    <a:pt x="1449" y="19911"/>
                    <a:pt x="3903" y="20991"/>
                    <a:pt x="7340" y="21126"/>
                  </a:cubicBezTo>
                  <a:cubicBezTo>
                    <a:pt x="10776" y="21261"/>
                    <a:pt x="15194" y="20451"/>
                    <a:pt x="19612" y="196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4375150" y="3241675"/>
              <a:ext cx="1206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16200"/>
                    <a:pt x="6821" y="10800"/>
                    <a:pt x="10421" y="7200"/>
                  </a:cubicBezTo>
                  <a:cubicBezTo>
                    <a:pt x="14021" y="3600"/>
                    <a:pt x="17811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4940300" y="3391633"/>
              <a:ext cx="24607" cy="345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489" fill="norm" stroke="1" extrusionOk="0">
                  <a:moveTo>
                    <a:pt x="0" y="3709"/>
                  </a:moveTo>
                  <a:cubicBezTo>
                    <a:pt x="1800" y="2787"/>
                    <a:pt x="3600" y="1865"/>
                    <a:pt x="7200" y="1140"/>
                  </a:cubicBezTo>
                  <a:cubicBezTo>
                    <a:pt x="10800" y="416"/>
                    <a:pt x="16200" y="-111"/>
                    <a:pt x="18900" y="21"/>
                  </a:cubicBezTo>
                  <a:cubicBezTo>
                    <a:pt x="21600" y="152"/>
                    <a:pt x="21600" y="943"/>
                    <a:pt x="18900" y="3379"/>
                  </a:cubicBezTo>
                  <a:cubicBezTo>
                    <a:pt x="16200" y="5816"/>
                    <a:pt x="10800" y="9899"/>
                    <a:pt x="9000" y="13191"/>
                  </a:cubicBezTo>
                  <a:cubicBezTo>
                    <a:pt x="7200" y="16484"/>
                    <a:pt x="9000" y="18987"/>
                    <a:pt x="10800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5035549" y="3559175"/>
              <a:ext cx="2095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64" y="18720"/>
                    <a:pt x="3927" y="15840"/>
                    <a:pt x="7527" y="12240"/>
                  </a:cubicBezTo>
                  <a:cubicBezTo>
                    <a:pt x="11127" y="8640"/>
                    <a:pt x="16364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5168900" y="3470275"/>
              <a:ext cx="3175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838"/>
                    <a:pt x="5760" y="11676"/>
                    <a:pt x="9360" y="15276"/>
                  </a:cubicBezTo>
                  <a:cubicBezTo>
                    <a:pt x="12960" y="18876"/>
                    <a:pt x="17280" y="2023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5554970" y="3338060"/>
              <a:ext cx="248931" cy="397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45" fill="norm" stroke="1" extrusionOk="0">
                  <a:moveTo>
                    <a:pt x="21347" y="3025"/>
                  </a:moveTo>
                  <a:cubicBezTo>
                    <a:pt x="21347" y="2225"/>
                    <a:pt x="21347" y="1425"/>
                    <a:pt x="20893" y="910"/>
                  </a:cubicBezTo>
                  <a:cubicBezTo>
                    <a:pt x="20439" y="396"/>
                    <a:pt x="19532" y="168"/>
                    <a:pt x="18171" y="53"/>
                  </a:cubicBezTo>
                  <a:cubicBezTo>
                    <a:pt x="16809" y="-61"/>
                    <a:pt x="14994" y="-61"/>
                    <a:pt x="12634" y="796"/>
                  </a:cubicBezTo>
                  <a:cubicBezTo>
                    <a:pt x="10275" y="1653"/>
                    <a:pt x="7371" y="3368"/>
                    <a:pt x="5192" y="5482"/>
                  </a:cubicBezTo>
                  <a:cubicBezTo>
                    <a:pt x="3014" y="7596"/>
                    <a:pt x="1562" y="10110"/>
                    <a:pt x="745" y="12339"/>
                  </a:cubicBezTo>
                  <a:cubicBezTo>
                    <a:pt x="-71" y="14568"/>
                    <a:pt x="-253" y="16510"/>
                    <a:pt x="382" y="17996"/>
                  </a:cubicBezTo>
                  <a:cubicBezTo>
                    <a:pt x="1018" y="19482"/>
                    <a:pt x="2470" y="20510"/>
                    <a:pt x="4557" y="21025"/>
                  </a:cubicBezTo>
                  <a:cubicBezTo>
                    <a:pt x="6644" y="21539"/>
                    <a:pt x="9367" y="21539"/>
                    <a:pt x="11455" y="21253"/>
                  </a:cubicBezTo>
                  <a:cubicBezTo>
                    <a:pt x="13542" y="20968"/>
                    <a:pt x="14994" y="20396"/>
                    <a:pt x="16446" y="198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5581650" y="3546475"/>
              <a:ext cx="1778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5851857" y="3370283"/>
              <a:ext cx="244143" cy="386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45" fill="norm" stroke="1" extrusionOk="0">
                  <a:moveTo>
                    <a:pt x="21478" y="1663"/>
                  </a:moveTo>
                  <a:cubicBezTo>
                    <a:pt x="20919" y="1196"/>
                    <a:pt x="20361" y="729"/>
                    <a:pt x="18312" y="379"/>
                  </a:cubicBezTo>
                  <a:cubicBezTo>
                    <a:pt x="16264" y="29"/>
                    <a:pt x="12726" y="-205"/>
                    <a:pt x="10119" y="262"/>
                  </a:cubicBezTo>
                  <a:cubicBezTo>
                    <a:pt x="7512" y="729"/>
                    <a:pt x="5837" y="1897"/>
                    <a:pt x="4533" y="3765"/>
                  </a:cubicBezTo>
                  <a:cubicBezTo>
                    <a:pt x="3230" y="5633"/>
                    <a:pt x="2299" y="8201"/>
                    <a:pt x="1554" y="10887"/>
                  </a:cubicBezTo>
                  <a:cubicBezTo>
                    <a:pt x="809" y="13572"/>
                    <a:pt x="250" y="16374"/>
                    <a:pt x="64" y="18067"/>
                  </a:cubicBezTo>
                  <a:cubicBezTo>
                    <a:pt x="-122" y="19760"/>
                    <a:pt x="64" y="20344"/>
                    <a:pt x="1088" y="20753"/>
                  </a:cubicBezTo>
                  <a:cubicBezTo>
                    <a:pt x="2112" y="21161"/>
                    <a:pt x="3975" y="21395"/>
                    <a:pt x="5930" y="21337"/>
                  </a:cubicBezTo>
                  <a:cubicBezTo>
                    <a:pt x="7885" y="21278"/>
                    <a:pt x="9933" y="20928"/>
                    <a:pt x="11981" y="205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6140450" y="3438525"/>
              <a:ext cx="158750" cy="305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0" y="0"/>
                  </a:moveTo>
                  <a:cubicBezTo>
                    <a:pt x="576" y="3847"/>
                    <a:pt x="1152" y="7693"/>
                    <a:pt x="1872" y="10726"/>
                  </a:cubicBezTo>
                  <a:cubicBezTo>
                    <a:pt x="2592" y="13759"/>
                    <a:pt x="3456" y="15978"/>
                    <a:pt x="4464" y="17679"/>
                  </a:cubicBezTo>
                  <a:cubicBezTo>
                    <a:pt x="5472" y="19381"/>
                    <a:pt x="6624" y="20564"/>
                    <a:pt x="7920" y="21082"/>
                  </a:cubicBezTo>
                  <a:cubicBezTo>
                    <a:pt x="9216" y="21600"/>
                    <a:pt x="10656" y="21452"/>
                    <a:pt x="12384" y="20342"/>
                  </a:cubicBezTo>
                  <a:cubicBezTo>
                    <a:pt x="14112" y="19233"/>
                    <a:pt x="16128" y="17162"/>
                    <a:pt x="17712" y="14351"/>
                  </a:cubicBezTo>
                  <a:cubicBezTo>
                    <a:pt x="19296" y="11540"/>
                    <a:pt x="20448" y="7989"/>
                    <a:pt x="21600" y="44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6235700" y="3345199"/>
              <a:ext cx="277577" cy="429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504" fill="norm" stroke="1" extrusionOk="0">
                  <a:moveTo>
                    <a:pt x="10309" y="1810"/>
                  </a:moveTo>
                  <a:cubicBezTo>
                    <a:pt x="12764" y="1175"/>
                    <a:pt x="15218" y="539"/>
                    <a:pt x="17100" y="222"/>
                  </a:cubicBezTo>
                  <a:cubicBezTo>
                    <a:pt x="18982" y="-96"/>
                    <a:pt x="20291" y="-96"/>
                    <a:pt x="20945" y="380"/>
                  </a:cubicBezTo>
                  <a:cubicBezTo>
                    <a:pt x="21600" y="857"/>
                    <a:pt x="21600" y="1810"/>
                    <a:pt x="21109" y="3451"/>
                  </a:cubicBezTo>
                  <a:cubicBezTo>
                    <a:pt x="20618" y="5092"/>
                    <a:pt x="19636" y="7422"/>
                    <a:pt x="19064" y="9910"/>
                  </a:cubicBezTo>
                  <a:cubicBezTo>
                    <a:pt x="18491" y="12398"/>
                    <a:pt x="18327" y="15045"/>
                    <a:pt x="18409" y="16633"/>
                  </a:cubicBezTo>
                  <a:cubicBezTo>
                    <a:pt x="18491" y="18222"/>
                    <a:pt x="18818" y="18751"/>
                    <a:pt x="19145" y="19333"/>
                  </a:cubicBezTo>
                  <a:cubicBezTo>
                    <a:pt x="19473" y="19916"/>
                    <a:pt x="19800" y="20551"/>
                    <a:pt x="19555" y="20922"/>
                  </a:cubicBezTo>
                  <a:cubicBezTo>
                    <a:pt x="19309" y="21292"/>
                    <a:pt x="18491" y="21398"/>
                    <a:pt x="15136" y="21451"/>
                  </a:cubicBezTo>
                  <a:cubicBezTo>
                    <a:pt x="11782" y="21504"/>
                    <a:pt x="5891" y="21504"/>
                    <a:pt x="0" y="21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612527" y="4267929"/>
              <a:ext cx="378074" cy="407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16" fill="norm" stroke="1" extrusionOk="0">
                  <a:moveTo>
                    <a:pt x="21554" y="797"/>
                  </a:moveTo>
                  <a:cubicBezTo>
                    <a:pt x="20227" y="351"/>
                    <a:pt x="18899" y="-94"/>
                    <a:pt x="16848" y="17"/>
                  </a:cubicBezTo>
                  <a:cubicBezTo>
                    <a:pt x="14796" y="129"/>
                    <a:pt x="12021" y="797"/>
                    <a:pt x="9608" y="1854"/>
                  </a:cubicBezTo>
                  <a:cubicBezTo>
                    <a:pt x="7194" y="2912"/>
                    <a:pt x="5143" y="4360"/>
                    <a:pt x="3634" y="6531"/>
                  </a:cubicBezTo>
                  <a:cubicBezTo>
                    <a:pt x="2126" y="8702"/>
                    <a:pt x="1161" y="11597"/>
                    <a:pt x="618" y="13768"/>
                  </a:cubicBezTo>
                  <a:cubicBezTo>
                    <a:pt x="75" y="15939"/>
                    <a:pt x="-46" y="17386"/>
                    <a:pt x="14" y="18444"/>
                  </a:cubicBezTo>
                  <a:cubicBezTo>
                    <a:pt x="75" y="19502"/>
                    <a:pt x="316" y="20170"/>
                    <a:pt x="1040" y="20671"/>
                  </a:cubicBezTo>
                  <a:cubicBezTo>
                    <a:pt x="1764" y="21172"/>
                    <a:pt x="2971" y="21506"/>
                    <a:pt x="5445" y="21395"/>
                  </a:cubicBezTo>
                  <a:cubicBezTo>
                    <a:pt x="7918" y="21283"/>
                    <a:pt x="11659" y="20727"/>
                    <a:pt x="15400" y="20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623242" y="4498975"/>
              <a:ext cx="227658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1111" y="21600"/>
                  </a:moveTo>
                  <a:cubicBezTo>
                    <a:pt x="511" y="19200"/>
                    <a:pt x="-89" y="16800"/>
                    <a:pt x="11" y="14400"/>
                  </a:cubicBezTo>
                  <a:cubicBezTo>
                    <a:pt x="111" y="12000"/>
                    <a:pt x="911" y="9600"/>
                    <a:pt x="3511" y="7200"/>
                  </a:cubicBezTo>
                  <a:cubicBezTo>
                    <a:pt x="6111" y="4800"/>
                    <a:pt x="10511" y="2400"/>
                    <a:pt x="13811" y="1200"/>
                  </a:cubicBezTo>
                  <a:cubicBezTo>
                    <a:pt x="17111" y="0"/>
                    <a:pt x="19311" y="0"/>
                    <a:pt x="2151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1107823" y="4198007"/>
              <a:ext cx="281129" cy="523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529" fill="norm" stroke="1" extrusionOk="0">
                  <a:moveTo>
                    <a:pt x="19605" y="2716"/>
                  </a:moveTo>
                  <a:cubicBezTo>
                    <a:pt x="19927" y="2281"/>
                    <a:pt x="20249" y="1845"/>
                    <a:pt x="20652" y="1410"/>
                  </a:cubicBezTo>
                  <a:cubicBezTo>
                    <a:pt x="21055" y="974"/>
                    <a:pt x="21539" y="539"/>
                    <a:pt x="21378" y="277"/>
                  </a:cubicBezTo>
                  <a:cubicBezTo>
                    <a:pt x="21217" y="16"/>
                    <a:pt x="20411" y="-71"/>
                    <a:pt x="18557" y="60"/>
                  </a:cubicBezTo>
                  <a:cubicBezTo>
                    <a:pt x="16703" y="190"/>
                    <a:pt x="13802" y="539"/>
                    <a:pt x="11061" y="1366"/>
                  </a:cubicBezTo>
                  <a:cubicBezTo>
                    <a:pt x="8321" y="2194"/>
                    <a:pt x="5742" y="3500"/>
                    <a:pt x="4049" y="5416"/>
                  </a:cubicBezTo>
                  <a:cubicBezTo>
                    <a:pt x="2357" y="7332"/>
                    <a:pt x="1551" y="9858"/>
                    <a:pt x="987" y="12210"/>
                  </a:cubicBezTo>
                  <a:cubicBezTo>
                    <a:pt x="423" y="14561"/>
                    <a:pt x="100" y="16739"/>
                    <a:pt x="20" y="18089"/>
                  </a:cubicBezTo>
                  <a:cubicBezTo>
                    <a:pt x="-61" y="19439"/>
                    <a:pt x="100" y="19961"/>
                    <a:pt x="745" y="20310"/>
                  </a:cubicBezTo>
                  <a:cubicBezTo>
                    <a:pt x="1390" y="20658"/>
                    <a:pt x="2518" y="20832"/>
                    <a:pt x="4936" y="21006"/>
                  </a:cubicBezTo>
                  <a:cubicBezTo>
                    <a:pt x="7354" y="21181"/>
                    <a:pt x="11061" y="21355"/>
                    <a:pt x="14769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1460500" y="4321175"/>
              <a:ext cx="23495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81" y="3600"/>
                    <a:pt x="8562" y="7200"/>
                    <a:pt x="12162" y="10800"/>
                  </a:cubicBezTo>
                  <a:cubicBezTo>
                    <a:pt x="15762" y="14400"/>
                    <a:pt x="18681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1530350" y="4346011"/>
              <a:ext cx="177800" cy="292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21600" y="508"/>
                  </a:moveTo>
                  <a:cubicBezTo>
                    <a:pt x="20314" y="197"/>
                    <a:pt x="19029" y="-114"/>
                    <a:pt x="18000" y="41"/>
                  </a:cubicBezTo>
                  <a:cubicBezTo>
                    <a:pt x="16971" y="197"/>
                    <a:pt x="16200" y="818"/>
                    <a:pt x="13629" y="3072"/>
                  </a:cubicBezTo>
                  <a:cubicBezTo>
                    <a:pt x="11057" y="5325"/>
                    <a:pt x="6686" y="9210"/>
                    <a:pt x="4114" y="12551"/>
                  </a:cubicBezTo>
                  <a:cubicBezTo>
                    <a:pt x="1543" y="15892"/>
                    <a:pt x="771" y="18689"/>
                    <a:pt x="0" y="21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1854200" y="4175125"/>
              <a:ext cx="44450" cy="660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077"/>
                    <a:pt x="21600" y="4154"/>
                    <a:pt x="20057" y="6473"/>
                  </a:cubicBezTo>
                  <a:cubicBezTo>
                    <a:pt x="18514" y="8792"/>
                    <a:pt x="15429" y="11354"/>
                    <a:pt x="11829" y="13915"/>
                  </a:cubicBezTo>
                  <a:cubicBezTo>
                    <a:pt x="8229" y="16477"/>
                    <a:pt x="4114" y="190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2178050" y="4308475"/>
              <a:ext cx="12700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812"/>
                    <a:pt x="14400" y="7624"/>
                    <a:pt x="18000" y="11224"/>
                  </a:cubicBezTo>
                  <a:cubicBezTo>
                    <a:pt x="21600" y="14824"/>
                    <a:pt x="21600" y="1821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2057400" y="4306030"/>
              <a:ext cx="228600" cy="59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0" fill="norm" stroke="1" extrusionOk="0">
                  <a:moveTo>
                    <a:pt x="0" y="20970"/>
                  </a:moveTo>
                  <a:cubicBezTo>
                    <a:pt x="400" y="17246"/>
                    <a:pt x="800" y="13522"/>
                    <a:pt x="4200" y="9798"/>
                  </a:cubicBezTo>
                  <a:cubicBezTo>
                    <a:pt x="7600" y="6073"/>
                    <a:pt x="14000" y="2349"/>
                    <a:pt x="17400" y="860"/>
                  </a:cubicBezTo>
                  <a:cubicBezTo>
                    <a:pt x="20800" y="-630"/>
                    <a:pt x="21200" y="115"/>
                    <a:pt x="21600" y="8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2051050" y="4600575"/>
              <a:ext cx="2032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2343150" y="4556125"/>
              <a:ext cx="254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2489200" y="4458429"/>
              <a:ext cx="120650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1137" y="4868"/>
                    <a:pt x="2274" y="-1303"/>
                    <a:pt x="5874" y="240"/>
                  </a:cubicBezTo>
                  <a:cubicBezTo>
                    <a:pt x="9474" y="1783"/>
                    <a:pt x="15537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2507992" y="4543425"/>
              <a:ext cx="235208" cy="40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0617" fill="norm" stroke="1" extrusionOk="0">
                  <a:moveTo>
                    <a:pt x="2917" y="9720"/>
                  </a:moveTo>
                  <a:cubicBezTo>
                    <a:pt x="1567" y="12960"/>
                    <a:pt x="217" y="16200"/>
                    <a:pt x="24" y="18360"/>
                  </a:cubicBezTo>
                  <a:cubicBezTo>
                    <a:pt x="-169" y="20520"/>
                    <a:pt x="795" y="21600"/>
                    <a:pt x="4170" y="19440"/>
                  </a:cubicBezTo>
                  <a:cubicBezTo>
                    <a:pt x="7545" y="17280"/>
                    <a:pt x="13331" y="11880"/>
                    <a:pt x="16610" y="8100"/>
                  </a:cubicBezTo>
                  <a:cubicBezTo>
                    <a:pt x="19888" y="4320"/>
                    <a:pt x="20660" y="2160"/>
                    <a:pt x="2143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2759099" y="4449912"/>
              <a:ext cx="156108" cy="178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5" h="20915" fill="norm" stroke="1" extrusionOk="0">
                  <a:moveTo>
                    <a:pt x="11890" y="3520"/>
                  </a:moveTo>
                  <a:cubicBezTo>
                    <a:pt x="12437" y="2279"/>
                    <a:pt x="12984" y="1037"/>
                    <a:pt x="12574" y="417"/>
                  </a:cubicBezTo>
                  <a:cubicBezTo>
                    <a:pt x="12164" y="-204"/>
                    <a:pt x="10797" y="-204"/>
                    <a:pt x="8609" y="913"/>
                  </a:cubicBezTo>
                  <a:cubicBezTo>
                    <a:pt x="6422" y="2030"/>
                    <a:pt x="3414" y="4265"/>
                    <a:pt x="1637" y="7368"/>
                  </a:cubicBezTo>
                  <a:cubicBezTo>
                    <a:pt x="-140" y="10472"/>
                    <a:pt x="-687" y="14444"/>
                    <a:pt x="1090" y="17175"/>
                  </a:cubicBezTo>
                  <a:cubicBezTo>
                    <a:pt x="2867" y="19906"/>
                    <a:pt x="6969" y="21396"/>
                    <a:pt x="10933" y="20775"/>
                  </a:cubicBezTo>
                  <a:cubicBezTo>
                    <a:pt x="14898" y="20155"/>
                    <a:pt x="18726" y="17424"/>
                    <a:pt x="19819" y="14444"/>
                  </a:cubicBezTo>
                  <a:cubicBezTo>
                    <a:pt x="20913" y="11465"/>
                    <a:pt x="19272" y="8237"/>
                    <a:pt x="16812" y="6003"/>
                  </a:cubicBezTo>
                  <a:cubicBezTo>
                    <a:pt x="14351" y="3768"/>
                    <a:pt x="11070" y="2527"/>
                    <a:pt x="7789" y="1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2965450" y="4213719"/>
              <a:ext cx="182463" cy="526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93" fill="norm" stroke="1" extrusionOk="0">
                  <a:moveTo>
                    <a:pt x="0" y="2312"/>
                  </a:moveTo>
                  <a:cubicBezTo>
                    <a:pt x="4717" y="1621"/>
                    <a:pt x="9434" y="930"/>
                    <a:pt x="12786" y="498"/>
                  </a:cubicBezTo>
                  <a:cubicBezTo>
                    <a:pt x="16138" y="66"/>
                    <a:pt x="18124" y="-107"/>
                    <a:pt x="19241" y="66"/>
                  </a:cubicBezTo>
                  <a:cubicBezTo>
                    <a:pt x="20359" y="239"/>
                    <a:pt x="20607" y="757"/>
                    <a:pt x="20855" y="2571"/>
                  </a:cubicBezTo>
                  <a:cubicBezTo>
                    <a:pt x="21103" y="4386"/>
                    <a:pt x="21352" y="7496"/>
                    <a:pt x="21228" y="9959"/>
                  </a:cubicBezTo>
                  <a:cubicBezTo>
                    <a:pt x="21103" y="12421"/>
                    <a:pt x="20607" y="14235"/>
                    <a:pt x="20731" y="15747"/>
                  </a:cubicBezTo>
                  <a:cubicBezTo>
                    <a:pt x="20855" y="17259"/>
                    <a:pt x="21600" y="18469"/>
                    <a:pt x="21352" y="19117"/>
                  </a:cubicBezTo>
                  <a:cubicBezTo>
                    <a:pt x="21103" y="19765"/>
                    <a:pt x="19862" y="19851"/>
                    <a:pt x="16510" y="20154"/>
                  </a:cubicBezTo>
                  <a:cubicBezTo>
                    <a:pt x="13159" y="20456"/>
                    <a:pt x="7697" y="20975"/>
                    <a:pt x="2234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3568700" y="4511675"/>
              <a:ext cx="1270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3657600" y="4587875"/>
              <a:ext cx="11430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4800" y="8640"/>
                    <a:pt x="9600" y="17280"/>
                    <a:pt x="13200" y="19440"/>
                  </a:cubicBezTo>
                  <a:cubicBezTo>
                    <a:pt x="16800" y="21600"/>
                    <a:pt x="19200" y="17280"/>
                    <a:pt x="21600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4029805" y="4397375"/>
              <a:ext cx="27845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3337"/>
                    <a:pt x="4867" y="6673"/>
                    <a:pt x="1782" y="10273"/>
                  </a:cubicBezTo>
                  <a:cubicBezTo>
                    <a:pt x="-1304" y="13873"/>
                    <a:pt x="239" y="17737"/>
                    <a:pt x="17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4216399" y="4528047"/>
              <a:ext cx="2667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657" y="12302"/>
                    <a:pt x="11314" y="4448"/>
                    <a:pt x="14914" y="1502"/>
                  </a:cubicBezTo>
                  <a:cubicBezTo>
                    <a:pt x="18514" y="-1443"/>
                    <a:pt x="20057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4335827" y="4422775"/>
              <a:ext cx="13923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731"/>
                    <a:pt x="-1303" y="9463"/>
                    <a:pt x="240" y="13063"/>
                  </a:cubicBezTo>
                  <a:cubicBezTo>
                    <a:pt x="1783" y="16663"/>
                    <a:pt x="11040" y="19131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4651728" y="4316107"/>
              <a:ext cx="244123" cy="341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19" fill="norm" stroke="1" extrusionOk="0">
                  <a:moveTo>
                    <a:pt x="21476" y="2319"/>
                  </a:moveTo>
                  <a:cubicBezTo>
                    <a:pt x="21476" y="1519"/>
                    <a:pt x="21476" y="719"/>
                    <a:pt x="20731" y="319"/>
                  </a:cubicBezTo>
                  <a:cubicBezTo>
                    <a:pt x="19986" y="-81"/>
                    <a:pt x="18497" y="-81"/>
                    <a:pt x="16076" y="186"/>
                  </a:cubicBezTo>
                  <a:cubicBezTo>
                    <a:pt x="13655" y="452"/>
                    <a:pt x="10304" y="986"/>
                    <a:pt x="7510" y="2719"/>
                  </a:cubicBezTo>
                  <a:cubicBezTo>
                    <a:pt x="4717" y="4452"/>
                    <a:pt x="2483" y="7386"/>
                    <a:pt x="1273" y="10319"/>
                  </a:cubicBezTo>
                  <a:cubicBezTo>
                    <a:pt x="62" y="13252"/>
                    <a:pt x="-124" y="16186"/>
                    <a:pt x="62" y="17919"/>
                  </a:cubicBezTo>
                  <a:cubicBezTo>
                    <a:pt x="248" y="19652"/>
                    <a:pt x="807" y="20186"/>
                    <a:pt x="3600" y="20586"/>
                  </a:cubicBezTo>
                  <a:cubicBezTo>
                    <a:pt x="6393" y="20986"/>
                    <a:pt x="11421" y="21252"/>
                    <a:pt x="16448" y="21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4603749" y="4498975"/>
              <a:ext cx="2413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95" y="14400"/>
                    <a:pt x="10989" y="7200"/>
                    <a:pt x="14589" y="3600"/>
                  </a:cubicBezTo>
                  <a:cubicBezTo>
                    <a:pt x="18189" y="0"/>
                    <a:pt x="1989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4944397" y="4296280"/>
              <a:ext cx="249904" cy="355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69" fill="norm" stroke="1" extrusionOk="0">
                  <a:moveTo>
                    <a:pt x="21430" y="1898"/>
                  </a:moveTo>
                  <a:cubicBezTo>
                    <a:pt x="21248" y="1255"/>
                    <a:pt x="21067" y="612"/>
                    <a:pt x="20432" y="290"/>
                  </a:cubicBezTo>
                  <a:cubicBezTo>
                    <a:pt x="19796" y="-31"/>
                    <a:pt x="18707" y="-31"/>
                    <a:pt x="16620" y="33"/>
                  </a:cubicBezTo>
                  <a:cubicBezTo>
                    <a:pt x="14533" y="98"/>
                    <a:pt x="11447" y="226"/>
                    <a:pt x="8906" y="1126"/>
                  </a:cubicBezTo>
                  <a:cubicBezTo>
                    <a:pt x="6364" y="2026"/>
                    <a:pt x="4368" y="3698"/>
                    <a:pt x="2916" y="6205"/>
                  </a:cubicBezTo>
                  <a:cubicBezTo>
                    <a:pt x="1464" y="8712"/>
                    <a:pt x="556" y="12055"/>
                    <a:pt x="193" y="14498"/>
                  </a:cubicBezTo>
                  <a:cubicBezTo>
                    <a:pt x="-170" y="16940"/>
                    <a:pt x="12" y="18483"/>
                    <a:pt x="465" y="19448"/>
                  </a:cubicBezTo>
                  <a:cubicBezTo>
                    <a:pt x="919" y="20412"/>
                    <a:pt x="1645" y="20798"/>
                    <a:pt x="3460" y="21055"/>
                  </a:cubicBezTo>
                  <a:cubicBezTo>
                    <a:pt x="5275" y="21312"/>
                    <a:pt x="8180" y="21440"/>
                    <a:pt x="11084" y="21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5276850" y="4403725"/>
              <a:ext cx="139700" cy="227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0" y="0"/>
                  </a:moveTo>
                  <a:cubicBezTo>
                    <a:pt x="0" y="5838"/>
                    <a:pt x="0" y="11676"/>
                    <a:pt x="0" y="15081"/>
                  </a:cubicBezTo>
                  <a:cubicBezTo>
                    <a:pt x="0" y="18486"/>
                    <a:pt x="0" y="19459"/>
                    <a:pt x="818" y="20238"/>
                  </a:cubicBezTo>
                  <a:cubicBezTo>
                    <a:pt x="1636" y="21016"/>
                    <a:pt x="3273" y="21600"/>
                    <a:pt x="6873" y="19168"/>
                  </a:cubicBezTo>
                  <a:cubicBezTo>
                    <a:pt x="10473" y="16735"/>
                    <a:pt x="16036" y="11286"/>
                    <a:pt x="21600" y="58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5410200" y="4314824"/>
              <a:ext cx="194734" cy="360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0" y="5305"/>
                  </a:moveTo>
                  <a:cubicBezTo>
                    <a:pt x="5400" y="4042"/>
                    <a:pt x="10800" y="2779"/>
                    <a:pt x="14087" y="2021"/>
                  </a:cubicBezTo>
                  <a:cubicBezTo>
                    <a:pt x="17374" y="1263"/>
                    <a:pt x="18548" y="1011"/>
                    <a:pt x="19604" y="695"/>
                  </a:cubicBezTo>
                  <a:cubicBezTo>
                    <a:pt x="20661" y="379"/>
                    <a:pt x="21600" y="0"/>
                    <a:pt x="21600" y="0"/>
                  </a:cubicBezTo>
                  <a:cubicBezTo>
                    <a:pt x="21600" y="0"/>
                    <a:pt x="20661" y="379"/>
                    <a:pt x="19604" y="2084"/>
                  </a:cubicBezTo>
                  <a:cubicBezTo>
                    <a:pt x="18548" y="3789"/>
                    <a:pt x="17374" y="6821"/>
                    <a:pt x="16904" y="9789"/>
                  </a:cubicBezTo>
                  <a:cubicBezTo>
                    <a:pt x="16435" y="12758"/>
                    <a:pt x="16670" y="15663"/>
                    <a:pt x="17139" y="17621"/>
                  </a:cubicBezTo>
                  <a:cubicBezTo>
                    <a:pt x="17609" y="19579"/>
                    <a:pt x="18313" y="20589"/>
                    <a:pt x="17843" y="21095"/>
                  </a:cubicBezTo>
                  <a:cubicBezTo>
                    <a:pt x="17374" y="21600"/>
                    <a:pt x="15730" y="21600"/>
                    <a:pt x="13030" y="21411"/>
                  </a:cubicBezTo>
                  <a:cubicBezTo>
                    <a:pt x="10330" y="21221"/>
                    <a:pt x="6574" y="20842"/>
                    <a:pt x="2817" y="2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5664200" y="4733924"/>
              <a:ext cx="762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6832600" y="4429124"/>
              <a:ext cx="292100" cy="315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22" y="3479"/>
                    <a:pt x="3443" y="6958"/>
                    <a:pt x="4930" y="10365"/>
                  </a:cubicBezTo>
                  <a:cubicBezTo>
                    <a:pt x="6417" y="13772"/>
                    <a:pt x="7670" y="17106"/>
                    <a:pt x="8530" y="19063"/>
                  </a:cubicBezTo>
                  <a:cubicBezTo>
                    <a:pt x="9391" y="21020"/>
                    <a:pt x="9861" y="21600"/>
                    <a:pt x="10409" y="21600"/>
                  </a:cubicBezTo>
                  <a:cubicBezTo>
                    <a:pt x="10957" y="21600"/>
                    <a:pt x="11583" y="21020"/>
                    <a:pt x="12443" y="18918"/>
                  </a:cubicBezTo>
                  <a:cubicBezTo>
                    <a:pt x="13304" y="16816"/>
                    <a:pt x="14400" y="13192"/>
                    <a:pt x="15574" y="10003"/>
                  </a:cubicBezTo>
                  <a:cubicBezTo>
                    <a:pt x="16748" y="6813"/>
                    <a:pt x="18000" y="4059"/>
                    <a:pt x="19017" y="2754"/>
                  </a:cubicBezTo>
                  <a:cubicBezTo>
                    <a:pt x="20035" y="1450"/>
                    <a:pt x="20817" y="1595"/>
                    <a:pt x="21600" y="17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7193840" y="4549775"/>
              <a:ext cx="330910" cy="132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501" fill="norm" stroke="1" extrusionOk="0">
                  <a:moveTo>
                    <a:pt x="4147" y="20571"/>
                  </a:moveTo>
                  <a:cubicBezTo>
                    <a:pt x="3463" y="20914"/>
                    <a:pt x="2780" y="21257"/>
                    <a:pt x="2096" y="21429"/>
                  </a:cubicBezTo>
                  <a:cubicBezTo>
                    <a:pt x="1413" y="21600"/>
                    <a:pt x="729" y="21600"/>
                    <a:pt x="319" y="19886"/>
                  </a:cubicBezTo>
                  <a:cubicBezTo>
                    <a:pt x="-91" y="18171"/>
                    <a:pt x="-228" y="14743"/>
                    <a:pt x="661" y="11486"/>
                  </a:cubicBezTo>
                  <a:cubicBezTo>
                    <a:pt x="1549" y="8229"/>
                    <a:pt x="3463" y="5143"/>
                    <a:pt x="5309" y="4629"/>
                  </a:cubicBezTo>
                  <a:cubicBezTo>
                    <a:pt x="7154" y="4114"/>
                    <a:pt x="8931" y="6171"/>
                    <a:pt x="10914" y="7543"/>
                  </a:cubicBezTo>
                  <a:cubicBezTo>
                    <a:pt x="12896" y="8914"/>
                    <a:pt x="15083" y="9600"/>
                    <a:pt x="16861" y="8229"/>
                  </a:cubicBezTo>
                  <a:cubicBezTo>
                    <a:pt x="18638" y="6857"/>
                    <a:pt x="20005" y="3429"/>
                    <a:pt x="2137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7894496" y="4381064"/>
              <a:ext cx="227154" cy="307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28" fill="norm" stroke="1" extrusionOk="0">
                  <a:moveTo>
                    <a:pt x="21463" y="249"/>
                  </a:moveTo>
                  <a:cubicBezTo>
                    <a:pt x="19263" y="-43"/>
                    <a:pt x="17063" y="-335"/>
                    <a:pt x="14063" y="979"/>
                  </a:cubicBezTo>
                  <a:cubicBezTo>
                    <a:pt x="11063" y="2292"/>
                    <a:pt x="7263" y="5211"/>
                    <a:pt x="4763" y="7838"/>
                  </a:cubicBezTo>
                  <a:cubicBezTo>
                    <a:pt x="2263" y="10465"/>
                    <a:pt x="1063" y="12800"/>
                    <a:pt x="463" y="14551"/>
                  </a:cubicBezTo>
                  <a:cubicBezTo>
                    <a:pt x="-137" y="16303"/>
                    <a:pt x="-137" y="17470"/>
                    <a:pt x="363" y="18492"/>
                  </a:cubicBezTo>
                  <a:cubicBezTo>
                    <a:pt x="863" y="19514"/>
                    <a:pt x="1863" y="20389"/>
                    <a:pt x="2863" y="20827"/>
                  </a:cubicBezTo>
                  <a:cubicBezTo>
                    <a:pt x="3863" y="21265"/>
                    <a:pt x="4863" y="21265"/>
                    <a:pt x="5963" y="21192"/>
                  </a:cubicBezTo>
                  <a:cubicBezTo>
                    <a:pt x="7063" y="21119"/>
                    <a:pt x="8263" y="20973"/>
                    <a:pt x="9163" y="20608"/>
                  </a:cubicBezTo>
                  <a:cubicBezTo>
                    <a:pt x="10063" y="20243"/>
                    <a:pt x="10663" y="19660"/>
                    <a:pt x="10863" y="19003"/>
                  </a:cubicBezTo>
                  <a:cubicBezTo>
                    <a:pt x="11063" y="18346"/>
                    <a:pt x="10863" y="17616"/>
                    <a:pt x="9763" y="16887"/>
                  </a:cubicBezTo>
                  <a:cubicBezTo>
                    <a:pt x="8663" y="16157"/>
                    <a:pt x="6663" y="15427"/>
                    <a:pt x="4663" y="146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8096250" y="4538447"/>
              <a:ext cx="99224" cy="144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397" fill="norm" stroke="1" extrusionOk="0">
                  <a:moveTo>
                    <a:pt x="4050" y="8249"/>
                  </a:moveTo>
                  <a:cubicBezTo>
                    <a:pt x="9000" y="6684"/>
                    <a:pt x="13950" y="5119"/>
                    <a:pt x="17100" y="3710"/>
                  </a:cubicBezTo>
                  <a:cubicBezTo>
                    <a:pt x="20250" y="2301"/>
                    <a:pt x="21600" y="1049"/>
                    <a:pt x="20925" y="423"/>
                  </a:cubicBezTo>
                  <a:cubicBezTo>
                    <a:pt x="20250" y="-203"/>
                    <a:pt x="17550" y="-203"/>
                    <a:pt x="14175" y="893"/>
                  </a:cubicBezTo>
                  <a:cubicBezTo>
                    <a:pt x="10800" y="1988"/>
                    <a:pt x="6750" y="4180"/>
                    <a:pt x="4050" y="6997"/>
                  </a:cubicBezTo>
                  <a:cubicBezTo>
                    <a:pt x="1350" y="9814"/>
                    <a:pt x="0" y="13258"/>
                    <a:pt x="0" y="15606"/>
                  </a:cubicBezTo>
                  <a:cubicBezTo>
                    <a:pt x="0" y="17954"/>
                    <a:pt x="1350" y="19206"/>
                    <a:pt x="3600" y="19988"/>
                  </a:cubicBezTo>
                  <a:cubicBezTo>
                    <a:pt x="5850" y="20771"/>
                    <a:pt x="9000" y="21084"/>
                    <a:pt x="12150" y="21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8256887" y="4580302"/>
              <a:ext cx="110701" cy="8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045" fill="norm" stroke="1" extrusionOk="0">
                  <a:moveTo>
                    <a:pt x="17643" y="1797"/>
                  </a:moveTo>
                  <a:cubicBezTo>
                    <a:pt x="15643" y="793"/>
                    <a:pt x="13643" y="-212"/>
                    <a:pt x="11643" y="39"/>
                  </a:cubicBezTo>
                  <a:cubicBezTo>
                    <a:pt x="9643" y="290"/>
                    <a:pt x="7643" y="1797"/>
                    <a:pt x="5643" y="4309"/>
                  </a:cubicBezTo>
                  <a:cubicBezTo>
                    <a:pt x="3643" y="6821"/>
                    <a:pt x="1643" y="10337"/>
                    <a:pt x="643" y="13351"/>
                  </a:cubicBezTo>
                  <a:cubicBezTo>
                    <a:pt x="-357" y="16365"/>
                    <a:pt x="-357" y="18876"/>
                    <a:pt x="1843" y="20132"/>
                  </a:cubicBezTo>
                  <a:cubicBezTo>
                    <a:pt x="4043" y="21388"/>
                    <a:pt x="8443" y="21388"/>
                    <a:pt x="12043" y="19881"/>
                  </a:cubicBezTo>
                  <a:cubicBezTo>
                    <a:pt x="15643" y="18374"/>
                    <a:pt x="18443" y="15360"/>
                    <a:pt x="19843" y="12346"/>
                  </a:cubicBezTo>
                  <a:cubicBezTo>
                    <a:pt x="21243" y="9332"/>
                    <a:pt x="21243" y="6318"/>
                    <a:pt x="20043" y="4560"/>
                  </a:cubicBezTo>
                  <a:cubicBezTo>
                    <a:pt x="18843" y="2802"/>
                    <a:pt x="16443" y="2300"/>
                    <a:pt x="14043" y="17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8469841" y="4391025"/>
              <a:ext cx="147109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600" fill="norm" stroke="1" extrusionOk="0">
                  <a:moveTo>
                    <a:pt x="21144" y="0"/>
                  </a:moveTo>
                  <a:cubicBezTo>
                    <a:pt x="15972" y="1108"/>
                    <a:pt x="10800" y="2215"/>
                    <a:pt x="6998" y="4569"/>
                  </a:cubicBezTo>
                  <a:cubicBezTo>
                    <a:pt x="3195" y="6923"/>
                    <a:pt x="761" y="10523"/>
                    <a:pt x="152" y="13223"/>
                  </a:cubicBezTo>
                  <a:cubicBezTo>
                    <a:pt x="-456" y="15923"/>
                    <a:pt x="761" y="17723"/>
                    <a:pt x="3803" y="18969"/>
                  </a:cubicBezTo>
                  <a:cubicBezTo>
                    <a:pt x="6845" y="20215"/>
                    <a:pt x="11713" y="20908"/>
                    <a:pt x="1658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8570055" y="4410142"/>
              <a:ext cx="185041" cy="424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325" fill="norm" stroke="1" extrusionOk="0">
                  <a:moveTo>
                    <a:pt x="9017" y="10850"/>
                  </a:moveTo>
                  <a:cubicBezTo>
                    <a:pt x="7804" y="11062"/>
                    <a:pt x="6591" y="11275"/>
                    <a:pt x="5256" y="12605"/>
                  </a:cubicBezTo>
                  <a:cubicBezTo>
                    <a:pt x="3921" y="13935"/>
                    <a:pt x="2465" y="16383"/>
                    <a:pt x="1615" y="17872"/>
                  </a:cubicBezTo>
                  <a:cubicBezTo>
                    <a:pt x="766" y="19362"/>
                    <a:pt x="523" y="19894"/>
                    <a:pt x="280" y="20426"/>
                  </a:cubicBezTo>
                  <a:cubicBezTo>
                    <a:pt x="38" y="20958"/>
                    <a:pt x="-205" y="21490"/>
                    <a:pt x="280" y="21277"/>
                  </a:cubicBezTo>
                  <a:cubicBezTo>
                    <a:pt x="766" y="21064"/>
                    <a:pt x="1979" y="20107"/>
                    <a:pt x="3193" y="18085"/>
                  </a:cubicBezTo>
                  <a:cubicBezTo>
                    <a:pt x="4406" y="16063"/>
                    <a:pt x="5620" y="12978"/>
                    <a:pt x="7561" y="9998"/>
                  </a:cubicBezTo>
                  <a:cubicBezTo>
                    <a:pt x="9503" y="7019"/>
                    <a:pt x="12173" y="4146"/>
                    <a:pt x="13993" y="2444"/>
                  </a:cubicBezTo>
                  <a:cubicBezTo>
                    <a:pt x="15813" y="741"/>
                    <a:pt x="16784" y="209"/>
                    <a:pt x="17876" y="50"/>
                  </a:cubicBezTo>
                  <a:cubicBezTo>
                    <a:pt x="18968" y="-110"/>
                    <a:pt x="20182" y="103"/>
                    <a:pt x="20788" y="848"/>
                  </a:cubicBezTo>
                  <a:cubicBezTo>
                    <a:pt x="21395" y="1592"/>
                    <a:pt x="21395" y="2869"/>
                    <a:pt x="20546" y="4625"/>
                  </a:cubicBezTo>
                  <a:cubicBezTo>
                    <a:pt x="19696" y="6381"/>
                    <a:pt x="17997" y="8615"/>
                    <a:pt x="16420" y="9839"/>
                  </a:cubicBezTo>
                  <a:cubicBezTo>
                    <a:pt x="14842" y="11062"/>
                    <a:pt x="13386" y="11275"/>
                    <a:pt x="12051" y="11275"/>
                  </a:cubicBezTo>
                  <a:cubicBezTo>
                    <a:pt x="10716" y="11275"/>
                    <a:pt x="9503" y="11062"/>
                    <a:pt x="8289" y="108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8642349" y="4333875"/>
              <a:ext cx="265705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16971" y="0"/>
                  </a:moveTo>
                  <a:cubicBezTo>
                    <a:pt x="17829" y="118"/>
                    <a:pt x="18686" y="236"/>
                    <a:pt x="19629" y="1121"/>
                  </a:cubicBezTo>
                  <a:cubicBezTo>
                    <a:pt x="20571" y="2007"/>
                    <a:pt x="21600" y="3659"/>
                    <a:pt x="21514" y="6020"/>
                  </a:cubicBezTo>
                  <a:cubicBezTo>
                    <a:pt x="21429" y="8380"/>
                    <a:pt x="20229" y="11449"/>
                    <a:pt x="16971" y="14046"/>
                  </a:cubicBezTo>
                  <a:cubicBezTo>
                    <a:pt x="13714" y="16643"/>
                    <a:pt x="8400" y="18767"/>
                    <a:pt x="5229" y="19948"/>
                  </a:cubicBezTo>
                  <a:cubicBezTo>
                    <a:pt x="2057" y="21128"/>
                    <a:pt x="1029" y="213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351137" y="5115458"/>
              <a:ext cx="4138314" cy="20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382" fill="norm" stroke="1" extrusionOk="0">
                  <a:moveTo>
                    <a:pt x="553" y="20442"/>
                  </a:moveTo>
                  <a:cubicBezTo>
                    <a:pt x="410" y="20442"/>
                    <a:pt x="266" y="20442"/>
                    <a:pt x="161" y="20552"/>
                  </a:cubicBezTo>
                  <a:cubicBezTo>
                    <a:pt x="56" y="20662"/>
                    <a:pt x="-10" y="20883"/>
                    <a:pt x="1" y="21103"/>
                  </a:cubicBezTo>
                  <a:cubicBezTo>
                    <a:pt x="12" y="21324"/>
                    <a:pt x="100" y="21544"/>
                    <a:pt x="354" y="21213"/>
                  </a:cubicBezTo>
                  <a:cubicBezTo>
                    <a:pt x="608" y="20883"/>
                    <a:pt x="1028" y="20001"/>
                    <a:pt x="1448" y="19120"/>
                  </a:cubicBezTo>
                  <a:cubicBezTo>
                    <a:pt x="1867" y="18238"/>
                    <a:pt x="2287" y="17356"/>
                    <a:pt x="2712" y="16585"/>
                  </a:cubicBezTo>
                  <a:cubicBezTo>
                    <a:pt x="3137" y="15813"/>
                    <a:pt x="3568" y="15152"/>
                    <a:pt x="3949" y="14491"/>
                  </a:cubicBezTo>
                  <a:cubicBezTo>
                    <a:pt x="4330" y="13830"/>
                    <a:pt x="4661" y="13168"/>
                    <a:pt x="5003" y="12617"/>
                  </a:cubicBezTo>
                  <a:cubicBezTo>
                    <a:pt x="5346" y="12066"/>
                    <a:pt x="5699" y="11626"/>
                    <a:pt x="6086" y="11075"/>
                  </a:cubicBezTo>
                  <a:cubicBezTo>
                    <a:pt x="6472" y="10524"/>
                    <a:pt x="6892" y="9862"/>
                    <a:pt x="7311" y="9201"/>
                  </a:cubicBezTo>
                  <a:cubicBezTo>
                    <a:pt x="7731" y="8540"/>
                    <a:pt x="8151" y="7879"/>
                    <a:pt x="8581" y="7217"/>
                  </a:cubicBezTo>
                  <a:cubicBezTo>
                    <a:pt x="9012" y="6556"/>
                    <a:pt x="9454" y="5895"/>
                    <a:pt x="9901" y="5344"/>
                  </a:cubicBezTo>
                  <a:cubicBezTo>
                    <a:pt x="10348" y="4793"/>
                    <a:pt x="10801" y="4352"/>
                    <a:pt x="11259" y="4022"/>
                  </a:cubicBezTo>
                  <a:cubicBezTo>
                    <a:pt x="11718" y="3691"/>
                    <a:pt x="12181" y="3471"/>
                    <a:pt x="12634" y="3140"/>
                  </a:cubicBezTo>
                  <a:cubicBezTo>
                    <a:pt x="13087" y="2809"/>
                    <a:pt x="13529" y="2368"/>
                    <a:pt x="13970" y="2038"/>
                  </a:cubicBezTo>
                  <a:cubicBezTo>
                    <a:pt x="14412" y="1707"/>
                    <a:pt x="14854" y="1487"/>
                    <a:pt x="15268" y="1377"/>
                  </a:cubicBezTo>
                  <a:cubicBezTo>
                    <a:pt x="15682" y="1266"/>
                    <a:pt x="16069" y="1266"/>
                    <a:pt x="16461" y="1156"/>
                  </a:cubicBezTo>
                  <a:cubicBezTo>
                    <a:pt x="16853" y="1046"/>
                    <a:pt x="17250" y="826"/>
                    <a:pt x="17681" y="605"/>
                  </a:cubicBezTo>
                  <a:cubicBezTo>
                    <a:pt x="18111" y="385"/>
                    <a:pt x="18575" y="164"/>
                    <a:pt x="19011" y="54"/>
                  </a:cubicBezTo>
                  <a:cubicBezTo>
                    <a:pt x="19448" y="-56"/>
                    <a:pt x="19856" y="-56"/>
                    <a:pt x="20281" y="605"/>
                  </a:cubicBezTo>
                  <a:cubicBezTo>
                    <a:pt x="20707" y="1266"/>
                    <a:pt x="21148" y="2589"/>
                    <a:pt x="21590" y="39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450850" y="5592915"/>
              <a:ext cx="254000" cy="369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20520" y="1372"/>
                  </a:moveTo>
                  <a:cubicBezTo>
                    <a:pt x="18540" y="758"/>
                    <a:pt x="16560" y="144"/>
                    <a:pt x="14400" y="22"/>
                  </a:cubicBezTo>
                  <a:cubicBezTo>
                    <a:pt x="12240" y="-101"/>
                    <a:pt x="9900" y="267"/>
                    <a:pt x="7920" y="1801"/>
                  </a:cubicBezTo>
                  <a:cubicBezTo>
                    <a:pt x="5940" y="3335"/>
                    <a:pt x="4320" y="6035"/>
                    <a:pt x="3060" y="8858"/>
                  </a:cubicBezTo>
                  <a:cubicBezTo>
                    <a:pt x="1800" y="11681"/>
                    <a:pt x="900" y="14626"/>
                    <a:pt x="450" y="16406"/>
                  </a:cubicBezTo>
                  <a:cubicBezTo>
                    <a:pt x="0" y="18185"/>
                    <a:pt x="0" y="18799"/>
                    <a:pt x="0" y="19413"/>
                  </a:cubicBezTo>
                  <a:cubicBezTo>
                    <a:pt x="0" y="20026"/>
                    <a:pt x="0" y="20640"/>
                    <a:pt x="540" y="21008"/>
                  </a:cubicBezTo>
                  <a:cubicBezTo>
                    <a:pt x="1080" y="21376"/>
                    <a:pt x="2160" y="21499"/>
                    <a:pt x="4950" y="21376"/>
                  </a:cubicBezTo>
                  <a:cubicBezTo>
                    <a:pt x="7740" y="21254"/>
                    <a:pt x="12240" y="20885"/>
                    <a:pt x="15300" y="20517"/>
                  </a:cubicBezTo>
                  <a:cubicBezTo>
                    <a:pt x="18360" y="20149"/>
                    <a:pt x="19980" y="19781"/>
                    <a:pt x="21600" y="19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463550" y="5794375"/>
              <a:ext cx="1841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86" y="17280"/>
                    <a:pt x="3972" y="12960"/>
                    <a:pt x="7572" y="9360"/>
                  </a:cubicBezTo>
                  <a:cubicBezTo>
                    <a:pt x="11172" y="5760"/>
                    <a:pt x="16386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808566" y="5549145"/>
              <a:ext cx="277285" cy="410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21600" y="1527"/>
                  </a:moveTo>
                  <a:cubicBezTo>
                    <a:pt x="20116" y="866"/>
                    <a:pt x="18632" y="205"/>
                    <a:pt x="16983" y="39"/>
                  </a:cubicBezTo>
                  <a:cubicBezTo>
                    <a:pt x="15334" y="-126"/>
                    <a:pt x="13521" y="205"/>
                    <a:pt x="11212" y="1527"/>
                  </a:cubicBezTo>
                  <a:cubicBezTo>
                    <a:pt x="8904" y="2850"/>
                    <a:pt x="6101" y="5164"/>
                    <a:pt x="4205" y="7864"/>
                  </a:cubicBezTo>
                  <a:cubicBezTo>
                    <a:pt x="2308" y="10564"/>
                    <a:pt x="1319" y="13650"/>
                    <a:pt x="742" y="15633"/>
                  </a:cubicBezTo>
                  <a:cubicBezTo>
                    <a:pt x="165" y="17617"/>
                    <a:pt x="0" y="18498"/>
                    <a:pt x="0" y="19215"/>
                  </a:cubicBezTo>
                  <a:cubicBezTo>
                    <a:pt x="0" y="19931"/>
                    <a:pt x="165" y="20482"/>
                    <a:pt x="1154" y="20868"/>
                  </a:cubicBezTo>
                  <a:cubicBezTo>
                    <a:pt x="2144" y="21254"/>
                    <a:pt x="3957" y="21474"/>
                    <a:pt x="6348" y="21364"/>
                  </a:cubicBezTo>
                  <a:cubicBezTo>
                    <a:pt x="8739" y="21254"/>
                    <a:pt x="11707" y="20813"/>
                    <a:pt x="14675" y="203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1035050" y="5692775"/>
              <a:ext cx="19685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77" y="4447"/>
                    <a:pt x="9755" y="8894"/>
                    <a:pt x="13355" y="12494"/>
                  </a:cubicBezTo>
                  <a:cubicBezTo>
                    <a:pt x="16955" y="16094"/>
                    <a:pt x="19277" y="1884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1123950" y="5692775"/>
              <a:ext cx="10160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3388"/>
                    <a:pt x="12600" y="6776"/>
                    <a:pt x="9000" y="10165"/>
                  </a:cubicBezTo>
                  <a:cubicBezTo>
                    <a:pt x="5400" y="13553"/>
                    <a:pt x="2700" y="16941"/>
                    <a:pt x="1350" y="18847"/>
                  </a:cubicBezTo>
                  <a:cubicBezTo>
                    <a:pt x="0" y="20753"/>
                    <a:pt x="0" y="2117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1320800" y="5528469"/>
              <a:ext cx="213722" cy="405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58" fill="norm" stroke="1" extrusionOk="0">
                  <a:moveTo>
                    <a:pt x="0" y="1646"/>
                  </a:moveTo>
                  <a:cubicBezTo>
                    <a:pt x="847" y="1308"/>
                    <a:pt x="1694" y="971"/>
                    <a:pt x="4341" y="689"/>
                  </a:cubicBezTo>
                  <a:cubicBezTo>
                    <a:pt x="6988" y="408"/>
                    <a:pt x="11435" y="183"/>
                    <a:pt x="14188" y="71"/>
                  </a:cubicBezTo>
                  <a:cubicBezTo>
                    <a:pt x="16941" y="-42"/>
                    <a:pt x="18000" y="-42"/>
                    <a:pt x="18741" y="239"/>
                  </a:cubicBezTo>
                  <a:cubicBezTo>
                    <a:pt x="19482" y="521"/>
                    <a:pt x="19906" y="1083"/>
                    <a:pt x="19906" y="2827"/>
                  </a:cubicBezTo>
                  <a:cubicBezTo>
                    <a:pt x="19906" y="4571"/>
                    <a:pt x="19482" y="7495"/>
                    <a:pt x="19059" y="9633"/>
                  </a:cubicBezTo>
                  <a:cubicBezTo>
                    <a:pt x="18635" y="11770"/>
                    <a:pt x="18212" y="13120"/>
                    <a:pt x="18635" y="14358"/>
                  </a:cubicBezTo>
                  <a:cubicBezTo>
                    <a:pt x="19059" y="15596"/>
                    <a:pt x="20329" y="16721"/>
                    <a:pt x="20965" y="17564"/>
                  </a:cubicBezTo>
                  <a:cubicBezTo>
                    <a:pt x="21600" y="18408"/>
                    <a:pt x="21600" y="18971"/>
                    <a:pt x="20329" y="19589"/>
                  </a:cubicBezTo>
                  <a:cubicBezTo>
                    <a:pt x="19059" y="20208"/>
                    <a:pt x="16518" y="20883"/>
                    <a:pt x="14718" y="21220"/>
                  </a:cubicBezTo>
                  <a:cubicBezTo>
                    <a:pt x="12918" y="21558"/>
                    <a:pt x="11859" y="21558"/>
                    <a:pt x="10800" y="21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1739900" y="5730875"/>
              <a:ext cx="825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1695450" y="5819775"/>
              <a:ext cx="1905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2387600" y="5546725"/>
              <a:ext cx="2540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943"/>
                    <a:pt x="7200" y="7886"/>
                    <a:pt x="10800" y="11486"/>
                  </a:cubicBezTo>
                  <a:cubicBezTo>
                    <a:pt x="14400" y="15086"/>
                    <a:pt x="18000" y="183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2501899" y="5749925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2698749" y="5532452"/>
              <a:ext cx="149477" cy="456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287" fill="norm" stroke="1" extrusionOk="0">
                  <a:moveTo>
                    <a:pt x="2700" y="8062"/>
                  </a:moveTo>
                  <a:cubicBezTo>
                    <a:pt x="2100" y="11218"/>
                    <a:pt x="1500" y="14375"/>
                    <a:pt x="1200" y="16199"/>
                  </a:cubicBezTo>
                  <a:cubicBezTo>
                    <a:pt x="900" y="18024"/>
                    <a:pt x="900" y="18517"/>
                    <a:pt x="750" y="19257"/>
                  </a:cubicBezTo>
                  <a:cubicBezTo>
                    <a:pt x="600" y="19997"/>
                    <a:pt x="300" y="20983"/>
                    <a:pt x="150" y="21229"/>
                  </a:cubicBezTo>
                  <a:cubicBezTo>
                    <a:pt x="0" y="21476"/>
                    <a:pt x="0" y="20983"/>
                    <a:pt x="0" y="18813"/>
                  </a:cubicBezTo>
                  <a:cubicBezTo>
                    <a:pt x="0" y="16643"/>
                    <a:pt x="0" y="12797"/>
                    <a:pt x="600" y="9640"/>
                  </a:cubicBezTo>
                  <a:cubicBezTo>
                    <a:pt x="1200" y="6484"/>
                    <a:pt x="2400" y="4018"/>
                    <a:pt x="4200" y="2490"/>
                  </a:cubicBezTo>
                  <a:cubicBezTo>
                    <a:pt x="6000" y="961"/>
                    <a:pt x="8400" y="369"/>
                    <a:pt x="10350" y="123"/>
                  </a:cubicBezTo>
                  <a:cubicBezTo>
                    <a:pt x="12300" y="-124"/>
                    <a:pt x="13800" y="-25"/>
                    <a:pt x="15600" y="665"/>
                  </a:cubicBezTo>
                  <a:cubicBezTo>
                    <a:pt x="17400" y="1355"/>
                    <a:pt x="19500" y="2638"/>
                    <a:pt x="20550" y="3575"/>
                  </a:cubicBezTo>
                  <a:cubicBezTo>
                    <a:pt x="21600" y="4512"/>
                    <a:pt x="21600" y="5103"/>
                    <a:pt x="18600" y="5843"/>
                  </a:cubicBezTo>
                  <a:cubicBezTo>
                    <a:pt x="15600" y="6583"/>
                    <a:pt x="9600" y="7471"/>
                    <a:pt x="3600" y="8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3092450" y="5667375"/>
              <a:ext cx="2540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0" y="18000"/>
                    <a:pt x="7560" y="14400"/>
                    <a:pt x="11160" y="10800"/>
                  </a:cubicBezTo>
                  <a:cubicBezTo>
                    <a:pt x="14760" y="7200"/>
                    <a:pt x="1818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3214801" y="5616575"/>
              <a:ext cx="2370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2475"/>
                    <a:pt x="-1447" y="4950"/>
                    <a:pt x="353" y="8550"/>
                  </a:cubicBezTo>
                  <a:cubicBezTo>
                    <a:pt x="2153" y="12150"/>
                    <a:pt x="11153" y="16875"/>
                    <a:pt x="201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3585512" y="5470525"/>
              <a:ext cx="199088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600" fill="norm" stroke="1" extrusionOk="0">
                  <a:moveTo>
                    <a:pt x="21163" y="0"/>
                  </a:moveTo>
                  <a:cubicBezTo>
                    <a:pt x="18913" y="0"/>
                    <a:pt x="16663" y="0"/>
                    <a:pt x="13963" y="710"/>
                  </a:cubicBezTo>
                  <a:cubicBezTo>
                    <a:pt x="11263" y="1420"/>
                    <a:pt x="8113" y="2839"/>
                    <a:pt x="5525" y="5070"/>
                  </a:cubicBezTo>
                  <a:cubicBezTo>
                    <a:pt x="2938" y="7301"/>
                    <a:pt x="913" y="10344"/>
                    <a:pt x="238" y="12777"/>
                  </a:cubicBezTo>
                  <a:cubicBezTo>
                    <a:pt x="-437" y="15211"/>
                    <a:pt x="238" y="17037"/>
                    <a:pt x="3388" y="18406"/>
                  </a:cubicBezTo>
                  <a:cubicBezTo>
                    <a:pt x="6538" y="19775"/>
                    <a:pt x="12163" y="20687"/>
                    <a:pt x="1778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3912070" y="5578475"/>
              <a:ext cx="3763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14133" y="0"/>
                  </a:moveTo>
                  <a:cubicBezTo>
                    <a:pt x="9333" y="3520"/>
                    <a:pt x="4533" y="7040"/>
                    <a:pt x="2133" y="10160"/>
                  </a:cubicBezTo>
                  <a:cubicBezTo>
                    <a:pt x="-267" y="13280"/>
                    <a:pt x="-267" y="16000"/>
                    <a:pt x="333" y="17760"/>
                  </a:cubicBezTo>
                  <a:cubicBezTo>
                    <a:pt x="933" y="19520"/>
                    <a:pt x="2133" y="20320"/>
                    <a:pt x="5733" y="20800"/>
                  </a:cubicBezTo>
                  <a:cubicBezTo>
                    <a:pt x="9333" y="21280"/>
                    <a:pt x="15333" y="21440"/>
                    <a:pt x="213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3981450" y="5724524"/>
              <a:ext cx="1841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31" y="16800"/>
                    <a:pt x="5462" y="12000"/>
                    <a:pt x="9062" y="8400"/>
                  </a:cubicBezTo>
                  <a:cubicBezTo>
                    <a:pt x="12662" y="4800"/>
                    <a:pt x="17131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4076136" y="5635625"/>
              <a:ext cx="32315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600" fill="norm" stroke="1" extrusionOk="0">
                  <a:moveTo>
                    <a:pt x="4409" y="0"/>
                  </a:moveTo>
                  <a:cubicBezTo>
                    <a:pt x="1709" y="3709"/>
                    <a:pt x="-991" y="7418"/>
                    <a:pt x="359" y="10909"/>
                  </a:cubicBezTo>
                  <a:cubicBezTo>
                    <a:pt x="1709" y="14400"/>
                    <a:pt x="7109" y="17673"/>
                    <a:pt x="11159" y="19418"/>
                  </a:cubicBezTo>
                  <a:cubicBezTo>
                    <a:pt x="15209" y="21164"/>
                    <a:pt x="17909" y="21382"/>
                    <a:pt x="2060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4370082" y="5494730"/>
              <a:ext cx="265418" cy="325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263" fill="norm" stroke="1" extrusionOk="0">
                  <a:moveTo>
                    <a:pt x="21496" y="494"/>
                  </a:moveTo>
                  <a:cubicBezTo>
                    <a:pt x="18239" y="78"/>
                    <a:pt x="14982" y="-337"/>
                    <a:pt x="11896" y="425"/>
                  </a:cubicBezTo>
                  <a:cubicBezTo>
                    <a:pt x="8810" y="1186"/>
                    <a:pt x="5896" y="3125"/>
                    <a:pt x="3925" y="5686"/>
                  </a:cubicBezTo>
                  <a:cubicBezTo>
                    <a:pt x="1953" y="8248"/>
                    <a:pt x="925" y="11432"/>
                    <a:pt x="410" y="13717"/>
                  </a:cubicBezTo>
                  <a:cubicBezTo>
                    <a:pt x="-104" y="16001"/>
                    <a:pt x="-104" y="17386"/>
                    <a:pt x="239" y="18425"/>
                  </a:cubicBezTo>
                  <a:cubicBezTo>
                    <a:pt x="582" y="19463"/>
                    <a:pt x="1267" y="20155"/>
                    <a:pt x="3239" y="20571"/>
                  </a:cubicBezTo>
                  <a:cubicBezTo>
                    <a:pt x="5210" y="20986"/>
                    <a:pt x="8467" y="21125"/>
                    <a:pt x="10525" y="21194"/>
                  </a:cubicBezTo>
                  <a:cubicBezTo>
                    <a:pt x="12582" y="21263"/>
                    <a:pt x="13439" y="21263"/>
                    <a:pt x="14296" y="212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4381500" y="5705475"/>
              <a:ext cx="133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4720141" y="5476875"/>
              <a:ext cx="277309" cy="359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551" fill="norm" stroke="1" extrusionOk="0">
                  <a:moveTo>
                    <a:pt x="21277" y="0"/>
                  </a:moveTo>
                  <a:cubicBezTo>
                    <a:pt x="17704" y="254"/>
                    <a:pt x="14131" y="508"/>
                    <a:pt x="11208" y="1016"/>
                  </a:cubicBezTo>
                  <a:cubicBezTo>
                    <a:pt x="8285" y="1525"/>
                    <a:pt x="6011" y="2287"/>
                    <a:pt x="4630" y="3304"/>
                  </a:cubicBezTo>
                  <a:cubicBezTo>
                    <a:pt x="3250" y="4320"/>
                    <a:pt x="2763" y="5591"/>
                    <a:pt x="2275" y="7814"/>
                  </a:cubicBezTo>
                  <a:cubicBezTo>
                    <a:pt x="1788" y="10038"/>
                    <a:pt x="1301" y="13214"/>
                    <a:pt x="976" y="15120"/>
                  </a:cubicBezTo>
                  <a:cubicBezTo>
                    <a:pt x="651" y="17026"/>
                    <a:pt x="489" y="17661"/>
                    <a:pt x="245" y="18487"/>
                  </a:cubicBezTo>
                  <a:cubicBezTo>
                    <a:pt x="2" y="19313"/>
                    <a:pt x="-323" y="20329"/>
                    <a:pt x="733" y="20901"/>
                  </a:cubicBezTo>
                  <a:cubicBezTo>
                    <a:pt x="1788" y="21473"/>
                    <a:pt x="4224" y="21600"/>
                    <a:pt x="6417" y="21536"/>
                  </a:cubicBezTo>
                  <a:cubicBezTo>
                    <a:pt x="8609" y="21473"/>
                    <a:pt x="10558" y="21219"/>
                    <a:pt x="12507" y="20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4972050" y="5603875"/>
              <a:ext cx="139700" cy="220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0"/>
                  </a:moveTo>
                  <a:cubicBezTo>
                    <a:pt x="1636" y="3909"/>
                    <a:pt x="3273" y="7817"/>
                    <a:pt x="4418" y="11006"/>
                  </a:cubicBezTo>
                  <a:cubicBezTo>
                    <a:pt x="5564" y="14194"/>
                    <a:pt x="6218" y="16663"/>
                    <a:pt x="7036" y="18514"/>
                  </a:cubicBezTo>
                  <a:cubicBezTo>
                    <a:pt x="7855" y="20366"/>
                    <a:pt x="8836" y="21600"/>
                    <a:pt x="10145" y="21394"/>
                  </a:cubicBezTo>
                  <a:cubicBezTo>
                    <a:pt x="11455" y="21189"/>
                    <a:pt x="13091" y="19543"/>
                    <a:pt x="15055" y="16354"/>
                  </a:cubicBezTo>
                  <a:cubicBezTo>
                    <a:pt x="17018" y="13166"/>
                    <a:pt x="19309" y="8434"/>
                    <a:pt x="21600" y="37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5143500" y="5477786"/>
              <a:ext cx="214748" cy="373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547" fill="norm" stroke="1" extrusionOk="0">
                  <a:moveTo>
                    <a:pt x="0" y="1411"/>
                  </a:moveTo>
                  <a:cubicBezTo>
                    <a:pt x="5033" y="923"/>
                    <a:pt x="10066" y="435"/>
                    <a:pt x="13212" y="191"/>
                  </a:cubicBezTo>
                  <a:cubicBezTo>
                    <a:pt x="16357" y="-53"/>
                    <a:pt x="17616" y="-53"/>
                    <a:pt x="18664" y="130"/>
                  </a:cubicBezTo>
                  <a:cubicBezTo>
                    <a:pt x="19713" y="313"/>
                    <a:pt x="20551" y="679"/>
                    <a:pt x="20866" y="1228"/>
                  </a:cubicBezTo>
                  <a:cubicBezTo>
                    <a:pt x="21181" y="1778"/>
                    <a:pt x="20971" y="2510"/>
                    <a:pt x="20342" y="4645"/>
                  </a:cubicBezTo>
                  <a:cubicBezTo>
                    <a:pt x="19713" y="6781"/>
                    <a:pt x="18664" y="10320"/>
                    <a:pt x="18454" y="12822"/>
                  </a:cubicBezTo>
                  <a:cubicBezTo>
                    <a:pt x="18245" y="15323"/>
                    <a:pt x="18874" y="16788"/>
                    <a:pt x="19713" y="17947"/>
                  </a:cubicBezTo>
                  <a:cubicBezTo>
                    <a:pt x="20551" y="19106"/>
                    <a:pt x="21600" y="19961"/>
                    <a:pt x="21181" y="20449"/>
                  </a:cubicBezTo>
                  <a:cubicBezTo>
                    <a:pt x="20761" y="20937"/>
                    <a:pt x="18874" y="21059"/>
                    <a:pt x="17406" y="21181"/>
                  </a:cubicBezTo>
                  <a:cubicBezTo>
                    <a:pt x="15938" y="21303"/>
                    <a:pt x="14889" y="21425"/>
                    <a:pt x="13841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5429250" y="5432425"/>
              <a:ext cx="126502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1" h="21600" fill="norm" stroke="1" extrusionOk="0">
                  <a:moveTo>
                    <a:pt x="0" y="0"/>
                  </a:moveTo>
                  <a:cubicBezTo>
                    <a:pt x="6075" y="2118"/>
                    <a:pt x="12150" y="4235"/>
                    <a:pt x="16031" y="6459"/>
                  </a:cubicBezTo>
                  <a:cubicBezTo>
                    <a:pt x="19912" y="8682"/>
                    <a:pt x="21600" y="11012"/>
                    <a:pt x="18731" y="13553"/>
                  </a:cubicBezTo>
                  <a:cubicBezTo>
                    <a:pt x="15862" y="16094"/>
                    <a:pt x="8437" y="18847"/>
                    <a:pt x="10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5664200" y="5768975"/>
              <a:ext cx="19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5894256" y="5506508"/>
              <a:ext cx="138244" cy="32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461" fill="norm" stroke="1" extrusionOk="0">
                  <a:moveTo>
                    <a:pt x="21056" y="140"/>
                  </a:moveTo>
                  <a:cubicBezTo>
                    <a:pt x="18477" y="0"/>
                    <a:pt x="15898" y="-139"/>
                    <a:pt x="13480" y="279"/>
                  </a:cubicBezTo>
                  <a:cubicBezTo>
                    <a:pt x="11062" y="697"/>
                    <a:pt x="8805" y="1673"/>
                    <a:pt x="6387" y="4111"/>
                  </a:cubicBezTo>
                  <a:cubicBezTo>
                    <a:pt x="3969" y="6550"/>
                    <a:pt x="1390" y="10452"/>
                    <a:pt x="423" y="13309"/>
                  </a:cubicBezTo>
                  <a:cubicBezTo>
                    <a:pt x="-544" y="16166"/>
                    <a:pt x="101" y="17977"/>
                    <a:pt x="2841" y="19162"/>
                  </a:cubicBezTo>
                  <a:cubicBezTo>
                    <a:pt x="5581" y="20346"/>
                    <a:pt x="10417" y="20904"/>
                    <a:pt x="15253" y="21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6140450" y="5622925"/>
              <a:ext cx="1" cy="1778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6184900" y="5711825"/>
              <a:ext cx="1016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5600"/>
                    <a:pt x="9000" y="9600"/>
                    <a:pt x="12600" y="6000"/>
                  </a:cubicBezTo>
                  <a:cubicBezTo>
                    <a:pt x="16200" y="2400"/>
                    <a:pt x="1890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6354233" y="5601032"/>
              <a:ext cx="147222" cy="312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76" fill="norm" stroke="1" extrusionOk="0">
                  <a:moveTo>
                    <a:pt x="6789" y="5849"/>
                  </a:moveTo>
                  <a:cubicBezTo>
                    <a:pt x="5246" y="9183"/>
                    <a:pt x="3703" y="12517"/>
                    <a:pt x="2777" y="14837"/>
                  </a:cubicBezTo>
                  <a:cubicBezTo>
                    <a:pt x="1851" y="17156"/>
                    <a:pt x="1543" y="18461"/>
                    <a:pt x="1080" y="19548"/>
                  </a:cubicBezTo>
                  <a:cubicBezTo>
                    <a:pt x="617" y="20635"/>
                    <a:pt x="0" y="21505"/>
                    <a:pt x="0" y="21360"/>
                  </a:cubicBezTo>
                  <a:cubicBezTo>
                    <a:pt x="0" y="21215"/>
                    <a:pt x="617" y="20055"/>
                    <a:pt x="1697" y="17228"/>
                  </a:cubicBezTo>
                  <a:cubicBezTo>
                    <a:pt x="2777" y="14402"/>
                    <a:pt x="4320" y="9908"/>
                    <a:pt x="5863" y="6936"/>
                  </a:cubicBezTo>
                  <a:cubicBezTo>
                    <a:pt x="7406" y="3964"/>
                    <a:pt x="8949" y="2514"/>
                    <a:pt x="10337" y="1572"/>
                  </a:cubicBezTo>
                  <a:cubicBezTo>
                    <a:pt x="11726" y="630"/>
                    <a:pt x="12960" y="195"/>
                    <a:pt x="14349" y="50"/>
                  </a:cubicBezTo>
                  <a:cubicBezTo>
                    <a:pt x="15737" y="-95"/>
                    <a:pt x="17280" y="50"/>
                    <a:pt x="18669" y="847"/>
                  </a:cubicBezTo>
                  <a:cubicBezTo>
                    <a:pt x="20057" y="1645"/>
                    <a:pt x="21291" y="3094"/>
                    <a:pt x="21446" y="4544"/>
                  </a:cubicBezTo>
                  <a:cubicBezTo>
                    <a:pt x="21600" y="5994"/>
                    <a:pt x="20674" y="7443"/>
                    <a:pt x="18360" y="8531"/>
                  </a:cubicBezTo>
                  <a:cubicBezTo>
                    <a:pt x="16046" y="9618"/>
                    <a:pt x="12343" y="10343"/>
                    <a:pt x="8640" y="110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6508750" y="5532131"/>
              <a:ext cx="159609" cy="300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33" fill="norm" stroke="1" extrusionOk="0">
                  <a:moveTo>
                    <a:pt x="7574" y="135"/>
                  </a:moveTo>
                  <a:cubicBezTo>
                    <a:pt x="10379" y="-16"/>
                    <a:pt x="13184" y="-167"/>
                    <a:pt x="15569" y="437"/>
                  </a:cubicBezTo>
                  <a:cubicBezTo>
                    <a:pt x="17953" y="1041"/>
                    <a:pt x="19917" y="2401"/>
                    <a:pt x="20758" y="4516"/>
                  </a:cubicBezTo>
                  <a:cubicBezTo>
                    <a:pt x="21600" y="6630"/>
                    <a:pt x="21319" y="9500"/>
                    <a:pt x="17673" y="12446"/>
                  </a:cubicBezTo>
                  <a:cubicBezTo>
                    <a:pt x="14026" y="15391"/>
                    <a:pt x="7013" y="18412"/>
                    <a:pt x="0" y="21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7156449" y="5724524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7169150" y="5857875"/>
              <a:ext cx="1270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7506063" y="5625121"/>
              <a:ext cx="178253" cy="450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365" fill="norm" stroke="1" extrusionOk="0">
                  <a:moveTo>
                    <a:pt x="2937" y="7129"/>
                  </a:moveTo>
                  <a:cubicBezTo>
                    <a:pt x="2192" y="8938"/>
                    <a:pt x="1447" y="10746"/>
                    <a:pt x="1323" y="12906"/>
                  </a:cubicBezTo>
                  <a:cubicBezTo>
                    <a:pt x="1199" y="15066"/>
                    <a:pt x="1695" y="17578"/>
                    <a:pt x="1943" y="19185"/>
                  </a:cubicBezTo>
                  <a:cubicBezTo>
                    <a:pt x="2192" y="20793"/>
                    <a:pt x="2192" y="21496"/>
                    <a:pt x="1943" y="21345"/>
                  </a:cubicBezTo>
                  <a:cubicBezTo>
                    <a:pt x="1695" y="21195"/>
                    <a:pt x="1199" y="20190"/>
                    <a:pt x="702" y="18181"/>
                  </a:cubicBezTo>
                  <a:cubicBezTo>
                    <a:pt x="206" y="16171"/>
                    <a:pt x="-291" y="13157"/>
                    <a:pt x="206" y="10294"/>
                  </a:cubicBezTo>
                  <a:cubicBezTo>
                    <a:pt x="702" y="7431"/>
                    <a:pt x="2192" y="4718"/>
                    <a:pt x="4302" y="3010"/>
                  </a:cubicBezTo>
                  <a:cubicBezTo>
                    <a:pt x="6412" y="1303"/>
                    <a:pt x="9143" y="599"/>
                    <a:pt x="11130" y="248"/>
                  </a:cubicBezTo>
                  <a:cubicBezTo>
                    <a:pt x="13116" y="-104"/>
                    <a:pt x="14357" y="-104"/>
                    <a:pt x="15847" y="398"/>
                  </a:cubicBezTo>
                  <a:cubicBezTo>
                    <a:pt x="17337" y="901"/>
                    <a:pt x="19075" y="1905"/>
                    <a:pt x="20068" y="3262"/>
                  </a:cubicBezTo>
                  <a:cubicBezTo>
                    <a:pt x="21061" y="4618"/>
                    <a:pt x="21309" y="6326"/>
                    <a:pt x="20068" y="7531"/>
                  </a:cubicBezTo>
                  <a:cubicBezTo>
                    <a:pt x="18826" y="8737"/>
                    <a:pt x="16095" y="9440"/>
                    <a:pt x="13116" y="9943"/>
                  </a:cubicBezTo>
                  <a:cubicBezTo>
                    <a:pt x="10137" y="10445"/>
                    <a:pt x="6909" y="10746"/>
                    <a:pt x="3681" y="110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7905750" y="5756275"/>
              <a:ext cx="2032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25" y="14400"/>
                    <a:pt x="5850" y="7200"/>
                    <a:pt x="9450" y="3600"/>
                  </a:cubicBezTo>
                  <a:cubicBezTo>
                    <a:pt x="13050" y="0"/>
                    <a:pt x="1732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7975600" y="5705475"/>
              <a:ext cx="635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8319822" y="5574141"/>
              <a:ext cx="108635" cy="279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445" fill="norm" stroke="1" extrusionOk="0">
                  <a:moveTo>
                    <a:pt x="15639" y="4230"/>
                  </a:moveTo>
                  <a:cubicBezTo>
                    <a:pt x="17270" y="3743"/>
                    <a:pt x="18900" y="3256"/>
                    <a:pt x="19919" y="2525"/>
                  </a:cubicBezTo>
                  <a:cubicBezTo>
                    <a:pt x="20937" y="1794"/>
                    <a:pt x="21345" y="819"/>
                    <a:pt x="20326" y="332"/>
                  </a:cubicBezTo>
                  <a:cubicBezTo>
                    <a:pt x="19307" y="-155"/>
                    <a:pt x="16862" y="-155"/>
                    <a:pt x="14213" y="657"/>
                  </a:cubicBezTo>
                  <a:cubicBezTo>
                    <a:pt x="11564" y="1469"/>
                    <a:pt x="8711" y="3093"/>
                    <a:pt x="6266" y="5692"/>
                  </a:cubicBezTo>
                  <a:cubicBezTo>
                    <a:pt x="3820" y="8290"/>
                    <a:pt x="1783" y="11863"/>
                    <a:pt x="764" y="14543"/>
                  </a:cubicBezTo>
                  <a:cubicBezTo>
                    <a:pt x="-255" y="17222"/>
                    <a:pt x="-255" y="19009"/>
                    <a:pt x="764" y="20065"/>
                  </a:cubicBezTo>
                  <a:cubicBezTo>
                    <a:pt x="1783" y="21120"/>
                    <a:pt x="3820" y="21445"/>
                    <a:pt x="5858" y="21445"/>
                  </a:cubicBezTo>
                  <a:cubicBezTo>
                    <a:pt x="7896" y="21445"/>
                    <a:pt x="9934" y="21120"/>
                    <a:pt x="11971" y="207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8483600" y="5661025"/>
              <a:ext cx="190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700"/>
                    <a:pt x="4800" y="11400"/>
                    <a:pt x="8400" y="15000"/>
                  </a:cubicBezTo>
                  <a:cubicBezTo>
                    <a:pt x="12000" y="18600"/>
                    <a:pt x="16800" y="201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8521700" y="5756275"/>
              <a:ext cx="1016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5840"/>
                    <a:pt x="9900" y="10080"/>
                    <a:pt x="13500" y="6480"/>
                  </a:cubicBezTo>
                  <a:cubicBezTo>
                    <a:pt x="17100" y="2880"/>
                    <a:pt x="1935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8740927" y="5621934"/>
              <a:ext cx="110031" cy="294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294" fill="norm" stroke="1" extrusionOk="0">
                  <a:moveTo>
                    <a:pt x="1805" y="7425"/>
                  </a:moveTo>
                  <a:cubicBezTo>
                    <a:pt x="1397" y="11408"/>
                    <a:pt x="990" y="15391"/>
                    <a:pt x="786" y="17842"/>
                  </a:cubicBezTo>
                  <a:cubicBezTo>
                    <a:pt x="582" y="20293"/>
                    <a:pt x="582" y="21212"/>
                    <a:pt x="378" y="21288"/>
                  </a:cubicBezTo>
                  <a:cubicBezTo>
                    <a:pt x="175" y="21365"/>
                    <a:pt x="-233" y="20599"/>
                    <a:pt x="175" y="17612"/>
                  </a:cubicBezTo>
                  <a:cubicBezTo>
                    <a:pt x="582" y="14625"/>
                    <a:pt x="1805" y="9416"/>
                    <a:pt x="3842" y="6122"/>
                  </a:cubicBezTo>
                  <a:cubicBezTo>
                    <a:pt x="5880" y="2829"/>
                    <a:pt x="8733" y="1450"/>
                    <a:pt x="11178" y="684"/>
                  </a:cubicBezTo>
                  <a:cubicBezTo>
                    <a:pt x="13624" y="-82"/>
                    <a:pt x="15661" y="-235"/>
                    <a:pt x="17495" y="378"/>
                  </a:cubicBezTo>
                  <a:cubicBezTo>
                    <a:pt x="19329" y="991"/>
                    <a:pt x="20959" y="2369"/>
                    <a:pt x="21163" y="4054"/>
                  </a:cubicBezTo>
                  <a:cubicBezTo>
                    <a:pt x="21367" y="5739"/>
                    <a:pt x="20144" y="7731"/>
                    <a:pt x="18922" y="9033"/>
                  </a:cubicBezTo>
                  <a:cubicBezTo>
                    <a:pt x="17699" y="10335"/>
                    <a:pt x="16476" y="10948"/>
                    <a:pt x="15050" y="11484"/>
                  </a:cubicBezTo>
                  <a:cubicBezTo>
                    <a:pt x="13624" y="12020"/>
                    <a:pt x="11993" y="12480"/>
                    <a:pt x="10567" y="12480"/>
                  </a:cubicBezTo>
                  <a:cubicBezTo>
                    <a:pt x="9141" y="12480"/>
                    <a:pt x="7918" y="12020"/>
                    <a:pt x="6695" y="11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8826500" y="5559425"/>
              <a:ext cx="145289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2" h="21600" fill="norm" stroke="1" extrusionOk="0">
                  <a:moveTo>
                    <a:pt x="6300" y="0"/>
                  </a:moveTo>
                  <a:cubicBezTo>
                    <a:pt x="10800" y="1584"/>
                    <a:pt x="15300" y="3168"/>
                    <a:pt x="18000" y="5184"/>
                  </a:cubicBezTo>
                  <a:cubicBezTo>
                    <a:pt x="20700" y="7200"/>
                    <a:pt x="21600" y="9648"/>
                    <a:pt x="19200" y="12240"/>
                  </a:cubicBezTo>
                  <a:cubicBezTo>
                    <a:pt x="16800" y="14832"/>
                    <a:pt x="11100" y="17568"/>
                    <a:pt x="7350" y="19152"/>
                  </a:cubicBezTo>
                  <a:cubicBezTo>
                    <a:pt x="3600" y="20736"/>
                    <a:pt x="1800" y="211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9226549" y="5692775"/>
              <a:ext cx="2222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9359899" y="5610225"/>
              <a:ext cx="15695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4371"/>
                    <a:pt x="16200" y="8743"/>
                    <a:pt x="18900" y="12343"/>
                  </a:cubicBezTo>
                  <a:cubicBezTo>
                    <a:pt x="21600" y="15943"/>
                    <a:pt x="18900" y="18771"/>
                    <a:pt x="16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9717616" y="5542076"/>
              <a:ext cx="93135" cy="284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21600" y="1791"/>
                  </a:moveTo>
                  <a:cubicBezTo>
                    <a:pt x="20127" y="1151"/>
                    <a:pt x="18655" y="511"/>
                    <a:pt x="16691" y="191"/>
                  </a:cubicBezTo>
                  <a:cubicBezTo>
                    <a:pt x="14727" y="-129"/>
                    <a:pt x="12273" y="-129"/>
                    <a:pt x="9573" y="831"/>
                  </a:cubicBezTo>
                  <a:cubicBezTo>
                    <a:pt x="6873" y="1791"/>
                    <a:pt x="3927" y="3711"/>
                    <a:pt x="2209" y="6671"/>
                  </a:cubicBezTo>
                  <a:cubicBezTo>
                    <a:pt x="491" y="9631"/>
                    <a:pt x="0" y="13631"/>
                    <a:pt x="0" y="16111"/>
                  </a:cubicBezTo>
                  <a:cubicBezTo>
                    <a:pt x="0" y="18591"/>
                    <a:pt x="491" y="19551"/>
                    <a:pt x="2945" y="20191"/>
                  </a:cubicBezTo>
                  <a:cubicBezTo>
                    <a:pt x="5400" y="20831"/>
                    <a:pt x="9818" y="21151"/>
                    <a:pt x="14236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9911127" y="5610225"/>
              <a:ext cx="13923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867"/>
                    <a:pt x="1783" y="11733"/>
                    <a:pt x="240" y="15333"/>
                  </a:cubicBezTo>
                  <a:cubicBezTo>
                    <a:pt x="-1303" y="18933"/>
                    <a:pt x="4868" y="20267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9975849" y="5705475"/>
              <a:ext cx="114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10141420" y="5580699"/>
              <a:ext cx="111487" cy="335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395" fill="norm" stroke="1" extrusionOk="0">
                  <a:moveTo>
                    <a:pt x="7111" y="7553"/>
                  </a:moveTo>
                  <a:cubicBezTo>
                    <a:pt x="5111" y="11603"/>
                    <a:pt x="3111" y="15653"/>
                    <a:pt x="1911" y="18083"/>
                  </a:cubicBezTo>
                  <a:cubicBezTo>
                    <a:pt x="711" y="20513"/>
                    <a:pt x="311" y="21323"/>
                    <a:pt x="111" y="21390"/>
                  </a:cubicBezTo>
                  <a:cubicBezTo>
                    <a:pt x="-89" y="21458"/>
                    <a:pt x="-89" y="20783"/>
                    <a:pt x="711" y="18218"/>
                  </a:cubicBezTo>
                  <a:cubicBezTo>
                    <a:pt x="1511" y="15653"/>
                    <a:pt x="3111" y="11198"/>
                    <a:pt x="4511" y="8161"/>
                  </a:cubicBezTo>
                  <a:cubicBezTo>
                    <a:pt x="5911" y="5123"/>
                    <a:pt x="7111" y="3503"/>
                    <a:pt x="8511" y="2356"/>
                  </a:cubicBezTo>
                  <a:cubicBezTo>
                    <a:pt x="9911" y="1208"/>
                    <a:pt x="11511" y="533"/>
                    <a:pt x="13311" y="196"/>
                  </a:cubicBezTo>
                  <a:cubicBezTo>
                    <a:pt x="15111" y="-142"/>
                    <a:pt x="17111" y="-142"/>
                    <a:pt x="18711" y="1006"/>
                  </a:cubicBezTo>
                  <a:cubicBezTo>
                    <a:pt x="20311" y="2153"/>
                    <a:pt x="21511" y="4448"/>
                    <a:pt x="20911" y="6136"/>
                  </a:cubicBezTo>
                  <a:cubicBezTo>
                    <a:pt x="20311" y="7823"/>
                    <a:pt x="17911" y="8903"/>
                    <a:pt x="15711" y="9645"/>
                  </a:cubicBezTo>
                  <a:cubicBezTo>
                    <a:pt x="13511" y="10388"/>
                    <a:pt x="11511" y="10793"/>
                    <a:pt x="10311" y="10590"/>
                  </a:cubicBezTo>
                  <a:cubicBezTo>
                    <a:pt x="9111" y="10388"/>
                    <a:pt x="8711" y="9578"/>
                    <a:pt x="8311" y="87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10255249" y="5508625"/>
              <a:ext cx="124434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1" h="21600" fill="norm" stroke="1" extrusionOk="0">
                  <a:moveTo>
                    <a:pt x="0" y="0"/>
                  </a:moveTo>
                  <a:cubicBezTo>
                    <a:pt x="6271" y="1260"/>
                    <a:pt x="12542" y="2520"/>
                    <a:pt x="16374" y="4320"/>
                  </a:cubicBezTo>
                  <a:cubicBezTo>
                    <a:pt x="20206" y="6120"/>
                    <a:pt x="21600" y="8460"/>
                    <a:pt x="19510" y="11430"/>
                  </a:cubicBezTo>
                  <a:cubicBezTo>
                    <a:pt x="17419" y="14400"/>
                    <a:pt x="11845" y="18000"/>
                    <a:pt x="62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10388599" y="5711825"/>
              <a:ext cx="19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10587831" y="5524764"/>
              <a:ext cx="203264" cy="265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314" fill="norm" stroke="1" extrusionOk="0">
                  <a:moveTo>
                    <a:pt x="20911" y="2785"/>
                  </a:moveTo>
                  <a:cubicBezTo>
                    <a:pt x="21132" y="1935"/>
                    <a:pt x="21352" y="1085"/>
                    <a:pt x="20911" y="574"/>
                  </a:cubicBezTo>
                  <a:cubicBezTo>
                    <a:pt x="20470" y="64"/>
                    <a:pt x="19368" y="-106"/>
                    <a:pt x="17274" y="64"/>
                  </a:cubicBezTo>
                  <a:cubicBezTo>
                    <a:pt x="15181" y="234"/>
                    <a:pt x="12095" y="744"/>
                    <a:pt x="9230" y="2530"/>
                  </a:cubicBezTo>
                  <a:cubicBezTo>
                    <a:pt x="6364" y="4316"/>
                    <a:pt x="3719" y="7377"/>
                    <a:pt x="2066" y="10099"/>
                  </a:cubicBezTo>
                  <a:cubicBezTo>
                    <a:pt x="413" y="12820"/>
                    <a:pt x="-248" y="15201"/>
                    <a:pt x="83" y="17072"/>
                  </a:cubicBezTo>
                  <a:cubicBezTo>
                    <a:pt x="413" y="18943"/>
                    <a:pt x="1736" y="20303"/>
                    <a:pt x="3609" y="20899"/>
                  </a:cubicBezTo>
                  <a:cubicBezTo>
                    <a:pt x="5483" y="21494"/>
                    <a:pt x="7907" y="21324"/>
                    <a:pt x="10332" y="211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10585449" y="5667375"/>
              <a:ext cx="171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10780183" y="5511487"/>
              <a:ext cx="230717" cy="282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84" fill="norm" stroke="1" extrusionOk="0">
                  <a:moveTo>
                    <a:pt x="21404" y="744"/>
                  </a:moveTo>
                  <a:cubicBezTo>
                    <a:pt x="20619" y="264"/>
                    <a:pt x="19833" y="-216"/>
                    <a:pt x="17869" y="104"/>
                  </a:cubicBezTo>
                  <a:cubicBezTo>
                    <a:pt x="15906" y="424"/>
                    <a:pt x="12764" y="1544"/>
                    <a:pt x="10309" y="3224"/>
                  </a:cubicBezTo>
                  <a:cubicBezTo>
                    <a:pt x="7855" y="4904"/>
                    <a:pt x="6088" y="7144"/>
                    <a:pt x="4517" y="9704"/>
                  </a:cubicBezTo>
                  <a:cubicBezTo>
                    <a:pt x="2946" y="12264"/>
                    <a:pt x="1571" y="15144"/>
                    <a:pt x="786" y="17064"/>
                  </a:cubicBezTo>
                  <a:cubicBezTo>
                    <a:pt x="0" y="18984"/>
                    <a:pt x="-196" y="19944"/>
                    <a:pt x="197" y="20504"/>
                  </a:cubicBezTo>
                  <a:cubicBezTo>
                    <a:pt x="589" y="21064"/>
                    <a:pt x="1571" y="21224"/>
                    <a:pt x="3142" y="21304"/>
                  </a:cubicBezTo>
                  <a:cubicBezTo>
                    <a:pt x="4713" y="21384"/>
                    <a:pt x="6873" y="21384"/>
                    <a:pt x="9033" y="21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11029949" y="5565775"/>
              <a:ext cx="127001" cy="14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0"/>
                  </a:moveTo>
                  <a:cubicBezTo>
                    <a:pt x="720" y="4696"/>
                    <a:pt x="1440" y="9391"/>
                    <a:pt x="1620" y="12678"/>
                  </a:cubicBezTo>
                  <a:cubicBezTo>
                    <a:pt x="1800" y="15965"/>
                    <a:pt x="1440" y="17843"/>
                    <a:pt x="1980" y="19252"/>
                  </a:cubicBezTo>
                  <a:cubicBezTo>
                    <a:pt x="2520" y="20661"/>
                    <a:pt x="3960" y="21600"/>
                    <a:pt x="6300" y="21287"/>
                  </a:cubicBezTo>
                  <a:cubicBezTo>
                    <a:pt x="8640" y="20974"/>
                    <a:pt x="11880" y="19409"/>
                    <a:pt x="14580" y="17061"/>
                  </a:cubicBezTo>
                  <a:cubicBezTo>
                    <a:pt x="17280" y="14713"/>
                    <a:pt x="19440" y="11583"/>
                    <a:pt x="21600" y="8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11112499" y="5514975"/>
              <a:ext cx="239009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9663" y="1322"/>
                  </a:moveTo>
                  <a:cubicBezTo>
                    <a:pt x="10421" y="882"/>
                    <a:pt x="11179" y="441"/>
                    <a:pt x="12505" y="220"/>
                  </a:cubicBezTo>
                  <a:cubicBezTo>
                    <a:pt x="13832" y="0"/>
                    <a:pt x="15726" y="0"/>
                    <a:pt x="17337" y="0"/>
                  </a:cubicBezTo>
                  <a:cubicBezTo>
                    <a:pt x="18947" y="0"/>
                    <a:pt x="20274" y="0"/>
                    <a:pt x="20937" y="367"/>
                  </a:cubicBezTo>
                  <a:cubicBezTo>
                    <a:pt x="21600" y="735"/>
                    <a:pt x="21600" y="1469"/>
                    <a:pt x="20558" y="3453"/>
                  </a:cubicBezTo>
                  <a:cubicBezTo>
                    <a:pt x="19516" y="5437"/>
                    <a:pt x="17432" y="8669"/>
                    <a:pt x="16295" y="10653"/>
                  </a:cubicBezTo>
                  <a:cubicBezTo>
                    <a:pt x="15158" y="12637"/>
                    <a:pt x="14968" y="13371"/>
                    <a:pt x="14874" y="14327"/>
                  </a:cubicBezTo>
                  <a:cubicBezTo>
                    <a:pt x="14779" y="15282"/>
                    <a:pt x="14779" y="16457"/>
                    <a:pt x="13737" y="17265"/>
                  </a:cubicBezTo>
                  <a:cubicBezTo>
                    <a:pt x="12695" y="18073"/>
                    <a:pt x="10611" y="18514"/>
                    <a:pt x="8147" y="19176"/>
                  </a:cubicBezTo>
                  <a:cubicBezTo>
                    <a:pt x="5684" y="19837"/>
                    <a:pt x="2842" y="207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7302703" y="5366808"/>
              <a:ext cx="1771805" cy="753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12219" y="2427"/>
                  </a:moveTo>
                  <a:cubicBezTo>
                    <a:pt x="11937" y="1881"/>
                    <a:pt x="11656" y="1335"/>
                    <a:pt x="11207" y="940"/>
                  </a:cubicBezTo>
                  <a:cubicBezTo>
                    <a:pt x="10759" y="546"/>
                    <a:pt x="10144" y="303"/>
                    <a:pt x="9478" y="212"/>
                  </a:cubicBezTo>
                  <a:cubicBezTo>
                    <a:pt x="8811" y="121"/>
                    <a:pt x="8094" y="182"/>
                    <a:pt x="7415" y="273"/>
                  </a:cubicBezTo>
                  <a:cubicBezTo>
                    <a:pt x="6736" y="364"/>
                    <a:pt x="6095" y="485"/>
                    <a:pt x="5391" y="728"/>
                  </a:cubicBezTo>
                  <a:cubicBezTo>
                    <a:pt x="4686" y="971"/>
                    <a:pt x="3918" y="1335"/>
                    <a:pt x="3174" y="1942"/>
                  </a:cubicBezTo>
                  <a:cubicBezTo>
                    <a:pt x="2431" y="2548"/>
                    <a:pt x="1714" y="3398"/>
                    <a:pt x="1176" y="4369"/>
                  </a:cubicBezTo>
                  <a:cubicBezTo>
                    <a:pt x="638" y="5339"/>
                    <a:pt x="279" y="6431"/>
                    <a:pt x="113" y="7675"/>
                  </a:cubicBezTo>
                  <a:cubicBezTo>
                    <a:pt x="-54" y="8919"/>
                    <a:pt x="-28" y="10315"/>
                    <a:pt x="138" y="11801"/>
                  </a:cubicBezTo>
                  <a:cubicBezTo>
                    <a:pt x="305" y="13288"/>
                    <a:pt x="612" y="14865"/>
                    <a:pt x="1086" y="16230"/>
                  </a:cubicBezTo>
                  <a:cubicBezTo>
                    <a:pt x="1560" y="17596"/>
                    <a:pt x="2201" y="18748"/>
                    <a:pt x="2841" y="19567"/>
                  </a:cubicBezTo>
                  <a:cubicBezTo>
                    <a:pt x="3482" y="20387"/>
                    <a:pt x="4123" y="20872"/>
                    <a:pt x="4955" y="21175"/>
                  </a:cubicBezTo>
                  <a:cubicBezTo>
                    <a:pt x="5788" y="21479"/>
                    <a:pt x="6813" y="21600"/>
                    <a:pt x="7787" y="21600"/>
                  </a:cubicBezTo>
                  <a:cubicBezTo>
                    <a:pt x="8760" y="21600"/>
                    <a:pt x="9683" y="21479"/>
                    <a:pt x="10592" y="21266"/>
                  </a:cubicBezTo>
                  <a:cubicBezTo>
                    <a:pt x="11502" y="21054"/>
                    <a:pt x="12399" y="20751"/>
                    <a:pt x="13321" y="20356"/>
                  </a:cubicBezTo>
                  <a:cubicBezTo>
                    <a:pt x="14244" y="19962"/>
                    <a:pt x="15192" y="19476"/>
                    <a:pt x="16037" y="19082"/>
                  </a:cubicBezTo>
                  <a:cubicBezTo>
                    <a:pt x="16883" y="18688"/>
                    <a:pt x="17626" y="18384"/>
                    <a:pt x="18330" y="17929"/>
                  </a:cubicBezTo>
                  <a:cubicBezTo>
                    <a:pt x="19035" y="17474"/>
                    <a:pt x="19701" y="16867"/>
                    <a:pt x="20188" y="15927"/>
                  </a:cubicBezTo>
                  <a:cubicBezTo>
                    <a:pt x="20675" y="14987"/>
                    <a:pt x="20982" y="13712"/>
                    <a:pt x="21200" y="12469"/>
                  </a:cubicBezTo>
                  <a:cubicBezTo>
                    <a:pt x="21418" y="11225"/>
                    <a:pt x="21546" y="10011"/>
                    <a:pt x="21354" y="8798"/>
                  </a:cubicBezTo>
                  <a:cubicBezTo>
                    <a:pt x="21162" y="7584"/>
                    <a:pt x="20649" y="6371"/>
                    <a:pt x="19957" y="5157"/>
                  </a:cubicBezTo>
                  <a:cubicBezTo>
                    <a:pt x="19266" y="3944"/>
                    <a:pt x="18394" y="2730"/>
                    <a:pt x="17498" y="1911"/>
                  </a:cubicBezTo>
                  <a:cubicBezTo>
                    <a:pt x="16601" y="1092"/>
                    <a:pt x="15678" y="667"/>
                    <a:pt x="14769" y="394"/>
                  </a:cubicBezTo>
                  <a:cubicBezTo>
                    <a:pt x="13859" y="121"/>
                    <a:pt x="12962" y="0"/>
                    <a:pt x="12104" y="0"/>
                  </a:cubicBezTo>
                  <a:cubicBezTo>
                    <a:pt x="11246" y="0"/>
                    <a:pt x="10426" y="121"/>
                    <a:pt x="9836" y="303"/>
                  </a:cubicBezTo>
                  <a:cubicBezTo>
                    <a:pt x="9247" y="485"/>
                    <a:pt x="8888" y="728"/>
                    <a:pt x="8530" y="9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8782050" y="5165725"/>
              <a:ext cx="2540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469"/>
                    <a:pt x="14400" y="8938"/>
                    <a:pt x="10800" y="12538"/>
                  </a:cubicBezTo>
                  <a:cubicBezTo>
                    <a:pt x="7200" y="16138"/>
                    <a:pt x="3600" y="188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1892300" y="6504352"/>
              <a:ext cx="15240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700" y="11040"/>
                    <a:pt x="5400" y="1783"/>
                    <a:pt x="9000" y="240"/>
                  </a:cubicBezTo>
                  <a:cubicBezTo>
                    <a:pt x="12600" y="-1303"/>
                    <a:pt x="1710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1879600" y="6657974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2470150" y="6384925"/>
              <a:ext cx="1270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280"/>
                    <a:pt x="21600" y="10560"/>
                    <a:pt x="18000" y="14160"/>
                  </a:cubicBezTo>
                  <a:cubicBezTo>
                    <a:pt x="14400" y="17760"/>
                    <a:pt x="7200" y="196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2762250" y="6524625"/>
              <a:ext cx="2095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2879870" y="6454775"/>
              <a:ext cx="4113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1600" fill="norm" stroke="1" extrusionOk="0">
                  <a:moveTo>
                    <a:pt x="4557" y="0"/>
                  </a:moveTo>
                  <a:cubicBezTo>
                    <a:pt x="1472" y="960"/>
                    <a:pt x="-1614" y="1920"/>
                    <a:pt x="957" y="5520"/>
                  </a:cubicBezTo>
                  <a:cubicBezTo>
                    <a:pt x="3529" y="9120"/>
                    <a:pt x="11757" y="15360"/>
                    <a:pt x="199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3252992" y="6289675"/>
              <a:ext cx="106159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600" fill="norm" stroke="1" extrusionOk="0">
                  <a:moveTo>
                    <a:pt x="19587" y="831"/>
                  </a:moveTo>
                  <a:cubicBezTo>
                    <a:pt x="17925" y="415"/>
                    <a:pt x="16264" y="0"/>
                    <a:pt x="14602" y="0"/>
                  </a:cubicBezTo>
                  <a:cubicBezTo>
                    <a:pt x="12941" y="0"/>
                    <a:pt x="11279" y="415"/>
                    <a:pt x="8371" y="1938"/>
                  </a:cubicBezTo>
                  <a:cubicBezTo>
                    <a:pt x="5464" y="3462"/>
                    <a:pt x="1310" y="6092"/>
                    <a:pt x="271" y="9138"/>
                  </a:cubicBezTo>
                  <a:cubicBezTo>
                    <a:pt x="-767" y="12185"/>
                    <a:pt x="1310" y="15646"/>
                    <a:pt x="4218" y="17792"/>
                  </a:cubicBezTo>
                  <a:cubicBezTo>
                    <a:pt x="7125" y="19938"/>
                    <a:pt x="10864" y="20769"/>
                    <a:pt x="13771" y="21185"/>
                  </a:cubicBezTo>
                  <a:cubicBezTo>
                    <a:pt x="16679" y="21600"/>
                    <a:pt x="18756" y="21600"/>
                    <a:pt x="208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3445933" y="6410325"/>
              <a:ext cx="8468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717"/>
                    <a:pt x="0" y="9434"/>
                    <a:pt x="0" y="13034"/>
                  </a:cubicBezTo>
                  <a:cubicBezTo>
                    <a:pt x="0" y="16634"/>
                    <a:pt x="10800" y="1911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3511550" y="6473825"/>
              <a:ext cx="1016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3680629" y="6344022"/>
              <a:ext cx="132273" cy="320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504" fill="norm" stroke="1" extrusionOk="0">
                  <a:moveTo>
                    <a:pt x="5357" y="7436"/>
                  </a:moveTo>
                  <a:cubicBezTo>
                    <a:pt x="4693" y="10704"/>
                    <a:pt x="4028" y="13972"/>
                    <a:pt x="3530" y="16033"/>
                  </a:cubicBezTo>
                  <a:cubicBezTo>
                    <a:pt x="3031" y="18093"/>
                    <a:pt x="2699" y="18946"/>
                    <a:pt x="2533" y="19799"/>
                  </a:cubicBezTo>
                  <a:cubicBezTo>
                    <a:pt x="2366" y="20651"/>
                    <a:pt x="2366" y="21504"/>
                    <a:pt x="2034" y="21504"/>
                  </a:cubicBezTo>
                  <a:cubicBezTo>
                    <a:pt x="1702" y="21504"/>
                    <a:pt x="1037" y="20651"/>
                    <a:pt x="539" y="17880"/>
                  </a:cubicBezTo>
                  <a:cubicBezTo>
                    <a:pt x="40" y="15109"/>
                    <a:pt x="-292" y="10420"/>
                    <a:pt x="373" y="7293"/>
                  </a:cubicBezTo>
                  <a:cubicBezTo>
                    <a:pt x="1037" y="4167"/>
                    <a:pt x="2699" y="2604"/>
                    <a:pt x="4360" y="1609"/>
                  </a:cubicBezTo>
                  <a:cubicBezTo>
                    <a:pt x="6022" y="615"/>
                    <a:pt x="7683" y="188"/>
                    <a:pt x="9345" y="46"/>
                  </a:cubicBezTo>
                  <a:cubicBezTo>
                    <a:pt x="11006" y="-96"/>
                    <a:pt x="12668" y="46"/>
                    <a:pt x="14828" y="1112"/>
                  </a:cubicBezTo>
                  <a:cubicBezTo>
                    <a:pt x="16988" y="2178"/>
                    <a:pt x="19646" y="4167"/>
                    <a:pt x="20477" y="6015"/>
                  </a:cubicBezTo>
                  <a:cubicBezTo>
                    <a:pt x="21308" y="7862"/>
                    <a:pt x="20311" y="9567"/>
                    <a:pt x="17985" y="10704"/>
                  </a:cubicBezTo>
                  <a:cubicBezTo>
                    <a:pt x="15659" y="11841"/>
                    <a:pt x="12003" y="12409"/>
                    <a:pt x="9345" y="12551"/>
                  </a:cubicBezTo>
                  <a:cubicBezTo>
                    <a:pt x="6686" y="12693"/>
                    <a:pt x="5025" y="12409"/>
                    <a:pt x="3363" y="121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3841750" y="6276974"/>
              <a:ext cx="111252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600" fill="norm" stroke="1" extrusionOk="0">
                  <a:moveTo>
                    <a:pt x="0" y="0"/>
                  </a:moveTo>
                  <a:cubicBezTo>
                    <a:pt x="4000" y="0"/>
                    <a:pt x="8000" y="0"/>
                    <a:pt x="11600" y="1200"/>
                  </a:cubicBezTo>
                  <a:cubicBezTo>
                    <a:pt x="15200" y="2400"/>
                    <a:pt x="18400" y="4800"/>
                    <a:pt x="20000" y="7200"/>
                  </a:cubicBezTo>
                  <a:cubicBezTo>
                    <a:pt x="21600" y="9600"/>
                    <a:pt x="21600" y="12000"/>
                    <a:pt x="18000" y="14400"/>
                  </a:cubicBezTo>
                  <a:cubicBezTo>
                    <a:pt x="14400" y="16800"/>
                    <a:pt x="720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4006849" y="6473825"/>
              <a:ext cx="571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4167572" y="6266763"/>
              <a:ext cx="226628" cy="308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140" fill="norm" stroke="1" extrusionOk="0">
                  <a:moveTo>
                    <a:pt x="21217" y="700"/>
                  </a:moveTo>
                  <a:cubicBezTo>
                    <a:pt x="18641" y="120"/>
                    <a:pt x="16065" y="-460"/>
                    <a:pt x="13191" y="555"/>
                  </a:cubicBezTo>
                  <a:cubicBezTo>
                    <a:pt x="10318" y="1570"/>
                    <a:pt x="7147" y="4179"/>
                    <a:pt x="4967" y="6498"/>
                  </a:cubicBezTo>
                  <a:cubicBezTo>
                    <a:pt x="2788" y="8818"/>
                    <a:pt x="1599" y="10847"/>
                    <a:pt x="806" y="12659"/>
                  </a:cubicBezTo>
                  <a:cubicBezTo>
                    <a:pt x="13" y="14472"/>
                    <a:pt x="-383" y="16066"/>
                    <a:pt x="509" y="17371"/>
                  </a:cubicBezTo>
                  <a:cubicBezTo>
                    <a:pt x="1400" y="18676"/>
                    <a:pt x="3580" y="19690"/>
                    <a:pt x="6156" y="20270"/>
                  </a:cubicBezTo>
                  <a:cubicBezTo>
                    <a:pt x="8733" y="20850"/>
                    <a:pt x="11705" y="20995"/>
                    <a:pt x="14678" y="211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4103801" y="6429375"/>
              <a:ext cx="157049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1496" y="21600"/>
                  </a:moveTo>
                  <a:cubicBezTo>
                    <a:pt x="632" y="16800"/>
                    <a:pt x="-232" y="12000"/>
                    <a:pt x="56" y="8400"/>
                  </a:cubicBezTo>
                  <a:cubicBezTo>
                    <a:pt x="344" y="4800"/>
                    <a:pt x="1784" y="2400"/>
                    <a:pt x="5528" y="1200"/>
                  </a:cubicBezTo>
                  <a:cubicBezTo>
                    <a:pt x="9272" y="0"/>
                    <a:pt x="15320" y="0"/>
                    <a:pt x="2136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4439658" y="6270988"/>
              <a:ext cx="259342" cy="329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39" fill="norm" stroke="1" extrusionOk="0">
                  <a:moveTo>
                    <a:pt x="21516" y="389"/>
                  </a:moveTo>
                  <a:cubicBezTo>
                    <a:pt x="18706" y="114"/>
                    <a:pt x="15896" y="-161"/>
                    <a:pt x="13614" y="114"/>
                  </a:cubicBezTo>
                  <a:cubicBezTo>
                    <a:pt x="11331" y="389"/>
                    <a:pt x="9575" y="1215"/>
                    <a:pt x="8170" y="2591"/>
                  </a:cubicBezTo>
                  <a:cubicBezTo>
                    <a:pt x="6765" y="3966"/>
                    <a:pt x="5711" y="5893"/>
                    <a:pt x="4657" y="7887"/>
                  </a:cubicBezTo>
                  <a:cubicBezTo>
                    <a:pt x="3604" y="9882"/>
                    <a:pt x="2550" y="11946"/>
                    <a:pt x="1760" y="13666"/>
                  </a:cubicBezTo>
                  <a:cubicBezTo>
                    <a:pt x="970" y="15385"/>
                    <a:pt x="443" y="16761"/>
                    <a:pt x="179" y="17793"/>
                  </a:cubicBezTo>
                  <a:cubicBezTo>
                    <a:pt x="-84" y="18825"/>
                    <a:pt x="-84" y="19513"/>
                    <a:pt x="355" y="19994"/>
                  </a:cubicBezTo>
                  <a:cubicBezTo>
                    <a:pt x="794" y="20476"/>
                    <a:pt x="1672" y="20751"/>
                    <a:pt x="3077" y="20957"/>
                  </a:cubicBezTo>
                  <a:cubicBezTo>
                    <a:pt x="4482" y="21164"/>
                    <a:pt x="6414" y="21301"/>
                    <a:pt x="8345" y="21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4686300" y="6353175"/>
              <a:ext cx="152400" cy="226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0"/>
                  </a:moveTo>
                  <a:cubicBezTo>
                    <a:pt x="900" y="5000"/>
                    <a:pt x="1800" y="10000"/>
                    <a:pt x="2250" y="13100"/>
                  </a:cubicBezTo>
                  <a:cubicBezTo>
                    <a:pt x="2700" y="16200"/>
                    <a:pt x="2700" y="17400"/>
                    <a:pt x="3150" y="18600"/>
                  </a:cubicBezTo>
                  <a:cubicBezTo>
                    <a:pt x="3600" y="19800"/>
                    <a:pt x="4500" y="21000"/>
                    <a:pt x="5550" y="21300"/>
                  </a:cubicBezTo>
                  <a:cubicBezTo>
                    <a:pt x="6600" y="21600"/>
                    <a:pt x="7800" y="21000"/>
                    <a:pt x="10050" y="18300"/>
                  </a:cubicBezTo>
                  <a:cubicBezTo>
                    <a:pt x="12300" y="15600"/>
                    <a:pt x="15600" y="10800"/>
                    <a:pt x="17700" y="8000"/>
                  </a:cubicBezTo>
                  <a:cubicBezTo>
                    <a:pt x="19800" y="5200"/>
                    <a:pt x="20700" y="4400"/>
                    <a:pt x="21600" y="3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4838700" y="6220833"/>
              <a:ext cx="182034" cy="433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3014" y="894"/>
                  </a:moveTo>
                  <a:cubicBezTo>
                    <a:pt x="7786" y="579"/>
                    <a:pt x="12558" y="265"/>
                    <a:pt x="15572" y="107"/>
                  </a:cubicBezTo>
                  <a:cubicBezTo>
                    <a:pt x="18586" y="-50"/>
                    <a:pt x="19842" y="-50"/>
                    <a:pt x="20595" y="212"/>
                  </a:cubicBezTo>
                  <a:cubicBezTo>
                    <a:pt x="21349" y="474"/>
                    <a:pt x="21600" y="999"/>
                    <a:pt x="21600" y="2991"/>
                  </a:cubicBezTo>
                  <a:cubicBezTo>
                    <a:pt x="21600" y="4983"/>
                    <a:pt x="21349" y="8443"/>
                    <a:pt x="21098" y="11379"/>
                  </a:cubicBezTo>
                  <a:cubicBezTo>
                    <a:pt x="20847" y="14315"/>
                    <a:pt x="20595" y="16727"/>
                    <a:pt x="20595" y="18300"/>
                  </a:cubicBezTo>
                  <a:cubicBezTo>
                    <a:pt x="20595" y="19872"/>
                    <a:pt x="20847" y="20606"/>
                    <a:pt x="20344" y="21026"/>
                  </a:cubicBezTo>
                  <a:cubicBezTo>
                    <a:pt x="19842" y="21445"/>
                    <a:pt x="18586" y="21550"/>
                    <a:pt x="15070" y="21445"/>
                  </a:cubicBezTo>
                  <a:cubicBezTo>
                    <a:pt x="11553" y="21340"/>
                    <a:pt x="5777" y="21026"/>
                    <a:pt x="0" y="207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4178300" y="6730730"/>
              <a:ext cx="749300" cy="41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21198"/>
                  </a:moveTo>
                  <a:cubicBezTo>
                    <a:pt x="1525" y="17958"/>
                    <a:pt x="3051" y="14718"/>
                    <a:pt x="4759" y="11478"/>
                  </a:cubicBezTo>
                  <a:cubicBezTo>
                    <a:pt x="6468" y="8238"/>
                    <a:pt x="8359" y="4998"/>
                    <a:pt x="10556" y="2838"/>
                  </a:cubicBezTo>
                  <a:cubicBezTo>
                    <a:pt x="12753" y="678"/>
                    <a:pt x="15254" y="-402"/>
                    <a:pt x="17146" y="138"/>
                  </a:cubicBezTo>
                  <a:cubicBezTo>
                    <a:pt x="19037" y="678"/>
                    <a:pt x="20319" y="2838"/>
                    <a:pt x="21600" y="49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4343128" y="6797675"/>
              <a:ext cx="603522" cy="72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039" fill="norm" stroke="1" extrusionOk="0">
                  <a:moveTo>
                    <a:pt x="2049" y="12960"/>
                  </a:moveTo>
                  <a:cubicBezTo>
                    <a:pt x="1596" y="13577"/>
                    <a:pt x="1142" y="14194"/>
                    <a:pt x="727" y="15429"/>
                  </a:cubicBezTo>
                  <a:cubicBezTo>
                    <a:pt x="312" y="16663"/>
                    <a:pt x="-66" y="18514"/>
                    <a:pt x="10" y="19749"/>
                  </a:cubicBezTo>
                  <a:cubicBezTo>
                    <a:pt x="85" y="20983"/>
                    <a:pt x="614" y="21600"/>
                    <a:pt x="2237" y="20366"/>
                  </a:cubicBezTo>
                  <a:cubicBezTo>
                    <a:pt x="3861" y="19131"/>
                    <a:pt x="6580" y="16046"/>
                    <a:pt x="9412" y="12960"/>
                  </a:cubicBezTo>
                  <a:cubicBezTo>
                    <a:pt x="12244" y="9874"/>
                    <a:pt x="15190" y="6789"/>
                    <a:pt x="17229" y="4629"/>
                  </a:cubicBezTo>
                  <a:cubicBezTo>
                    <a:pt x="19268" y="2469"/>
                    <a:pt x="20401" y="1234"/>
                    <a:pt x="2153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5348152" y="6653422"/>
              <a:ext cx="200047" cy="287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408" fill="norm" stroke="1" extrusionOk="0">
                  <a:moveTo>
                    <a:pt x="20096" y="1758"/>
                  </a:moveTo>
                  <a:cubicBezTo>
                    <a:pt x="20771" y="1127"/>
                    <a:pt x="21446" y="497"/>
                    <a:pt x="21221" y="181"/>
                  </a:cubicBezTo>
                  <a:cubicBezTo>
                    <a:pt x="20996" y="-134"/>
                    <a:pt x="19871" y="-134"/>
                    <a:pt x="17059" y="970"/>
                  </a:cubicBezTo>
                  <a:cubicBezTo>
                    <a:pt x="14246" y="2073"/>
                    <a:pt x="9746" y="4281"/>
                    <a:pt x="6596" y="6488"/>
                  </a:cubicBezTo>
                  <a:cubicBezTo>
                    <a:pt x="3446" y="8695"/>
                    <a:pt x="1646" y="10902"/>
                    <a:pt x="746" y="12952"/>
                  </a:cubicBezTo>
                  <a:cubicBezTo>
                    <a:pt x="-154" y="15002"/>
                    <a:pt x="-154" y="16894"/>
                    <a:pt x="296" y="18155"/>
                  </a:cubicBezTo>
                  <a:cubicBezTo>
                    <a:pt x="746" y="19416"/>
                    <a:pt x="1646" y="20047"/>
                    <a:pt x="4233" y="20520"/>
                  </a:cubicBezTo>
                  <a:cubicBezTo>
                    <a:pt x="6821" y="20993"/>
                    <a:pt x="11096" y="21308"/>
                    <a:pt x="13796" y="21387"/>
                  </a:cubicBezTo>
                  <a:cubicBezTo>
                    <a:pt x="16496" y="21466"/>
                    <a:pt x="17621" y="21308"/>
                    <a:pt x="18746" y="211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5365750" y="6829425"/>
              <a:ext cx="1841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1" y="15840"/>
                    <a:pt x="8441" y="10080"/>
                    <a:pt x="12041" y="6480"/>
                  </a:cubicBezTo>
                  <a:cubicBezTo>
                    <a:pt x="15641" y="2880"/>
                    <a:pt x="18621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5645683" y="6684657"/>
              <a:ext cx="221717" cy="268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36" fill="norm" stroke="1" extrusionOk="0">
                  <a:moveTo>
                    <a:pt x="21548" y="1923"/>
                  </a:moveTo>
                  <a:cubicBezTo>
                    <a:pt x="20931" y="1248"/>
                    <a:pt x="20314" y="573"/>
                    <a:pt x="18771" y="235"/>
                  </a:cubicBezTo>
                  <a:cubicBezTo>
                    <a:pt x="17228" y="-102"/>
                    <a:pt x="14759" y="-102"/>
                    <a:pt x="12599" y="404"/>
                  </a:cubicBezTo>
                  <a:cubicBezTo>
                    <a:pt x="10439" y="910"/>
                    <a:pt x="8588" y="1923"/>
                    <a:pt x="6634" y="4370"/>
                  </a:cubicBezTo>
                  <a:cubicBezTo>
                    <a:pt x="4679" y="6817"/>
                    <a:pt x="2622" y="10698"/>
                    <a:pt x="1491" y="13060"/>
                  </a:cubicBezTo>
                  <a:cubicBezTo>
                    <a:pt x="359" y="15423"/>
                    <a:pt x="154" y="16267"/>
                    <a:pt x="51" y="17279"/>
                  </a:cubicBezTo>
                  <a:cubicBezTo>
                    <a:pt x="-52" y="18292"/>
                    <a:pt x="-52" y="19473"/>
                    <a:pt x="565" y="20232"/>
                  </a:cubicBezTo>
                  <a:cubicBezTo>
                    <a:pt x="1182" y="20992"/>
                    <a:pt x="2417" y="21329"/>
                    <a:pt x="4988" y="21414"/>
                  </a:cubicBezTo>
                  <a:cubicBezTo>
                    <a:pt x="7559" y="21498"/>
                    <a:pt x="11468" y="21329"/>
                    <a:pt x="15377" y="21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5829300" y="6778625"/>
              <a:ext cx="15875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72" y="3600"/>
                    <a:pt x="10944" y="7200"/>
                    <a:pt x="14544" y="10800"/>
                  </a:cubicBezTo>
                  <a:cubicBezTo>
                    <a:pt x="18144" y="14400"/>
                    <a:pt x="19872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5897154" y="6791325"/>
              <a:ext cx="97247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600" fill="norm" stroke="1" extrusionOk="0">
                  <a:moveTo>
                    <a:pt x="21114" y="0"/>
                  </a:moveTo>
                  <a:cubicBezTo>
                    <a:pt x="17437" y="1490"/>
                    <a:pt x="13761" y="2979"/>
                    <a:pt x="10084" y="5834"/>
                  </a:cubicBezTo>
                  <a:cubicBezTo>
                    <a:pt x="6408" y="8690"/>
                    <a:pt x="2731" y="12910"/>
                    <a:pt x="1123" y="15766"/>
                  </a:cubicBezTo>
                  <a:cubicBezTo>
                    <a:pt x="-486" y="18621"/>
                    <a:pt x="-26" y="20110"/>
                    <a:pt x="433" y="20855"/>
                  </a:cubicBezTo>
                  <a:cubicBezTo>
                    <a:pt x="893" y="21600"/>
                    <a:pt x="1352" y="21600"/>
                    <a:pt x="18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6057900" y="6707553"/>
              <a:ext cx="199586" cy="318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40" fill="norm" stroke="1" extrusionOk="0">
                  <a:moveTo>
                    <a:pt x="0" y="3087"/>
                  </a:moveTo>
                  <a:cubicBezTo>
                    <a:pt x="227" y="2372"/>
                    <a:pt x="455" y="1657"/>
                    <a:pt x="1705" y="1084"/>
                  </a:cubicBezTo>
                  <a:cubicBezTo>
                    <a:pt x="2956" y="512"/>
                    <a:pt x="5229" y="83"/>
                    <a:pt x="8299" y="12"/>
                  </a:cubicBezTo>
                  <a:cubicBezTo>
                    <a:pt x="11368" y="-60"/>
                    <a:pt x="15234" y="226"/>
                    <a:pt x="17621" y="584"/>
                  </a:cubicBezTo>
                  <a:cubicBezTo>
                    <a:pt x="20008" y="941"/>
                    <a:pt x="20918" y="1370"/>
                    <a:pt x="21259" y="2515"/>
                  </a:cubicBezTo>
                  <a:cubicBezTo>
                    <a:pt x="21600" y="3659"/>
                    <a:pt x="21373" y="5519"/>
                    <a:pt x="21259" y="7951"/>
                  </a:cubicBezTo>
                  <a:cubicBezTo>
                    <a:pt x="21145" y="10382"/>
                    <a:pt x="21145" y="13386"/>
                    <a:pt x="20236" y="15532"/>
                  </a:cubicBezTo>
                  <a:cubicBezTo>
                    <a:pt x="19326" y="17678"/>
                    <a:pt x="17507" y="18965"/>
                    <a:pt x="15120" y="19823"/>
                  </a:cubicBezTo>
                  <a:cubicBezTo>
                    <a:pt x="12733" y="20682"/>
                    <a:pt x="9777" y="21111"/>
                    <a:pt x="6821" y="21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6623049" y="6665267"/>
              <a:ext cx="1905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2160" y="6132"/>
                    <a:pt x="4320" y="-1068"/>
                    <a:pt x="7920" y="132"/>
                  </a:cubicBezTo>
                  <a:cubicBezTo>
                    <a:pt x="11520" y="1332"/>
                    <a:pt x="16560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6692900" y="6816725"/>
              <a:ext cx="1905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7461250" y="6607175"/>
              <a:ext cx="1270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856"/>
                    <a:pt x="7200" y="9712"/>
                    <a:pt x="10800" y="13312"/>
                  </a:cubicBezTo>
                  <a:cubicBezTo>
                    <a:pt x="14400" y="16912"/>
                    <a:pt x="18000" y="1925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7607300" y="6746875"/>
              <a:ext cx="2286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0800"/>
                    <a:pt x="10400" y="0"/>
                    <a:pt x="14000" y="0"/>
                  </a:cubicBezTo>
                  <a:cubicBezTo>
                    <a:pt x="17600" y="0"/>
                    <a:pt x="196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7752127" y="6651625"/>
              <a:ext cx="13923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082"/>
                    <a:pt x="-1303" y="10165"/>
                    <a:pt x="240" y="13765"/>
                  </a:cubicBezTo>
                  <a:cubicBezTo>
                    <a:pt x="1783" y="17365"/>
                    <a:pt x="11040" y="19482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8210050" y="6526466"/>
              <a:ext cx="146551" cy="302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470" fill="norm" stroke="1" extrusionOk="0">
                  <a:moveTo>
                    <a:pt x="21063" y="1670"/>
                  </a:moveTo>
                  <a:cubicBezTo>
                    <a:pt x="20150" y="1070"/>
                    <a:pt x="19238" y="470"/>
                    <a:pt x="18021" y="170"/>
                  </a:cubicBezTo>
                  <a:cubicBezTo>
                    <a:pt x="16804" y="-130"/>
                    <a:pt x="15283" y="-130"/>
                    <a:pt x="12545" y="995"/>
                  </a:cubicBezTo>
                  <a:cubicBezTo>
                    <a:pt x="9807" y="2120"/>
                    <a:pt x="5852" y="4370"/>
                    <a:pt x="3266" y="7220"/>
                  </a:cubicBezTo>
                  <a:cubicBezTo>
                    <a:pt x="680" y="10070"/>
                    <a:pt x="-537" y="13520"/>
                    <a:pt x="224" y="15995"/>
                  </a:cubicBezTo>
                  <a:cubicBezTo>
                    <a:pt x="984" y="18470"/>
                    <a:pt x="3722" y="19970"/>
                    <a:pt x="6156" y="20720"/>
                  </a:cubicBezTo>
                  <a:cubicBezTo>
                    <a:pt x="8590" y="21470"/>
                    <a:pt x="10719" y="21470"/>
                    <a:pt x="12849" y="21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8420099" y="6632575"/>
              <a:ext cx="127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840"/>
                    <a:pt x="0" y="7680"/>
                    <a:pt x="0" y="11280"/>
                  </a:cubicBezTo>
                  <a:cubicBezTo>
                    <a:pt x="0" y="14880"/>
                    <a:pt x="10800" y="182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8502650" y="6708775"/>
              <a:ext cx="1079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8670665" y="6589072"/>
              <a:ext cx="144225" cy="371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545" fill="norm" stroke="1" extrusionOk="0">
                  <a:moveTo>
                    <a:pt x="7907" y="6572"/>
                  </a:moveTo>
                  <a:cubicBezTo>
                    <a:pt x="6981" y="9150"/>
                    <a:pt x="6055" y="11727"/>
                    <a:pt x="5284" y="13936"/>
                  </a:cubicBezTo>
                  <a:cubicBezTo>
                    <a:pt x="4513" y="16145"/>
                    <a:pt x="3895" y="17986"/>
                    <a:pt x="3278" y="19336"/>
                  </a:cubicBezTo>
                  <a:cubicBezTo>
                    <a:pt x="2661" y="20686"/>
                    <a:pt x="2044" y="21545"/>
                    <a:pt x="1427" y="21545"/>
                  </a:cubicBezTo>
                  <a:cubicBezTo>
                    <a:pt x="810" y="21545"/>
                    <a:pt x="193" y="20686"/>
                    <a:pt x="38" y="18170"/>
                  </a:cubicBezTo>
                  <a:cubicBezTo>
                    <a:pt x="-116" y="15654"/>
                    <a:pt x="193" y="11481"/>
                    <a:pt x="1118" y="8352"/>
                  </a:cubicBezTo>
                  <a:cubicBezTo>
                    <a:pt x="2044" y="5222"/>
                    <a:pt x="3587" y="3136"/>
                    <a:pt x="5130" y="1847"/>
                  </a:cubicBezTo>
                  <a:cubicBezTo>
                    <a:pt x="6673" y="559"/>
                    <a:pt x="8215" y="68"/>
                    <a:pt x="10530" y="6"/>
                  </a:cubicBezTo>
                  <a:cubicBezTo>
                    <a:pt x="12844" y="-55"/>
                    <a:pt x="15930" y="313"/>
                    <a:pt x="18090" y="1479"/>
                  </a:cubicBezTo>
                  <a:cubicBezTo>
                    <a:pt x="20250" y="2645"/>
                    <a:pt x="21484" y="4609"/>
                    <a:pt x="20867" y="6265"/>
                  </a:cubicBezTo>
                  <a:cubicBezTo>
                    <a:pt x="20250" y="7922"/>
                    <a:pt x="17781" y="9272"/>
                    <a:pt x="14850" y="10009"/>
                  </a:cubicBezTo>
                  <a:cubicBezTo>
                    <a:pt x="11918" y="10745"/>
                    <a:pt x="8524" y="10868"/>
                    <a:pt x="5130" y="109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8851900" y="6537325"/>
              <a:ext cx="92864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600" fill="norm" stroke="1" extrusionOk="0">
                  <a:moveTo>
                    <a:pt x="4320" y="0"/>
                  </a:moveTo>
                  <a:cubicBezTo>
                    <a:pt x="7680" y="171"/>
                    <a:pt x="11040" y="343"/>
                    <a:pt x="14160" y="1371"/>
                  </a:cubicBezTo>
                  <a:cubicBezTo>
                    <a:pt x="17280" y="2400"/>
                    <a:pt x="20160" y="4286"/>
                    <a:pt x="20880" y="6600"/>
                  </a:cubicBezTo>
                  <a:cubicBezTo>
                    <a:pt x="21600" y="8914"/>
                    <a:pt x="20160" y="11657"/>
                    <a:pt x="16320" y="14229"/>
                  </a:cubicBezTo>
                  <a:cubicBezTo>
                    <a:pt x="12480" y="16800"/>
                    <a:pt x="624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9010650" y="6715124"/>
              <a:ext cx="50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9236418" y="6481887"/>
              <a:ext cx="244133" cy="328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88" fill="norm" stroke="1" extrusionOk="0">
                  <a:moveTo>
                    <a:pt x="21477" y="2380"/>
                  </a:moveTo>
                  <a:cubicBezTo>
                    <a:pt x="21291" y="1550"/>
                    <a:pt x="21105" y="719"/>
                    <a:pt x="20267" y="303"/>
                  </a:cubicBezTo>
                  <a:cubicBezTo>
                    <a:pt x="19429" y="-112"/>
                    <a:pt x="17939" y="-112"/>
                    <a:pt x="15518" y="373"/>
                  </a:cubicBezTo>
                  <a:cubicBezTo>
                    <a:pt x="13098" y="857"/>
                    <a:pt x="9746" y="1826"/>
                    <a:pt x="7046" y="3834"/>
                  </a:cubicBezTo>
                  <a:cubicBezTo>
                    <a:pt x="4346" y="5842"/>
                    <a:pt x="2298" y="8888"/>
                    <a:pt x="1180" y="11311"/>
                  </a:cubicBezTo>
                  <a:cubicBezTo>
                    <a:pt x="63" y="13734"/>
                    <a:pt x="-123" y="15534"/>
                    <a:pt x="63" y="16919"/>
                  </a:cubicBezTo>
                  <a:cubicBezTo>
                    <a:pt x="249" y="18303"/>
                    <a:pt x="808" y="19273"/>
                    <a:pt x="3043" y="19965"/>
                  </a:cubicBezTo>
                  <a:cubicBezTo>
                    <a:pt x="5277" y="20657"/>
                    <a:pt x="9187" y="21073"/>
                    <a:pt x="13098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9207500" y="6645275"/>
              <a:ext cx="2857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20" y="16200"/>
                    <a:pt x="5440" y="10800"/>
                    <a:pt x="9040" y="7200"/>
                  </a:cubicBezTo>
                  <a:cubicBezTo>
                    <a:pt x="12640" y="3600"/>
                    <a:pt x="1712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9541421" y="6485090"/>
              <a:ext cx="282030" cy="327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17" fill="norm" stroke="1" extrusionOk="0">
                  <a:moveTo>
                    <a:pt x="21478" y="2570"/>
                  </a:moveTo>
                  <a:cubicBezTo>
                    <a:pt x="21478" y="1744"/>
                    <a:pt x="21478" y="919"/>
                    <a:pt x="21075" y="437"/>
                  </a:cubicBezTo>
                  <a:cubicBezTo>
                    <a:pt x="20672" y="-44"/>
                    <a:pt x="19866" y="-182"/>
                    <a:pt x="17448" y="300"/>
                  </a:cubicBezTo>
                  <a:cubicBezTo>
                    <a:pt x="15030" y="781"/>
                    <a:pt x="11000" y="1882"/>
                    <a:pt x="8260" y="3257"/>
                  </a:cubicBezTo>
                  <a:cubicBezTo>
                    <a:pt x="5520" y="4633"/>
                    <a:pt x="4069" y="6284"/>
                    <a:pt x="3102" y="8417"/>
                  </a:cubicBezTo>
                  <a:cubicBezTo>
                    <a:pt x="2135" y="10549"/>
                    <a:pt x="1651" y="13163"/>
                    <a:pt x="1248" y="14814"/>
                  </a:cubicBezTo>
                  <a:cubicBezTo>
                    <a:pt x="845" y="16465"/>
                    <a:pt x="523" y="17153"/>
                    <a:pt x="281" y="17841"/>
                  </a:cubicBezTo>
                  <a:cubicBezTo>
                    <a:pt x="39" y="18529"/>
                    <a:pt x="-122" y="19217"/>
                    <a:pt x="120" y="19836"/>
                  </a:cubicBezTo>
                  <a:cubicBezTo>
                    <a:pt x="362" y="20455"/>
                    <a:pt x="1006" y="21005"/>
                    <a:pt x="3102" y="21212"/>
                  </a:cubicBezTo>
                  <a:cubicBezTo>
                    <a:pt x="5197" y="21418"/>
                    <a:pt x="8744" y="21280"/>
                    <a:pt x="12290" y="211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9817099" y="6573824"/>
              <a:ext cx="107951" cy="2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144"/>
                  </a:moveTo>
                  <a:cubicBezTo>
                    <a:pt x="2541" y="-47"/>
                    <a:pt x="5082" y="-238"/>
                    <a:pt x="7835" y="909"/>
                  </a:cubicBezTo>
                  <a:cubicBezTo>
                    <a:pt x="10588" y="2056"/>
                    <a:pt x="13553" y="4541"/>
                    <a:pt x="15882" y="8173"/>
                  </a:cubicBezTo>
                  <a:cubicBezTo>
                    <a:pt x="18212" y="11804"/>
                    <a:pt x="19906" y="16583"/>
                    <a:pt x="21600" y="213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9829800" y="6600825"/>
              <a:ext cx="18415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0"/>
                    <a:pt x="19117" y="0"/>
                    <a:pt x="16883" y="1588"/>
                  </a:cubicBezTo>
                  <a:cubicBezTo>
                    <a:pt x="14648" y="3176"/>
                    <a:pt x="11421" y="6353"/>
                    <a:pt x="8441" y="9953"/>
                  </a:cubicBezTo>
                  <a:cubicBezTo>
                    <a:pt x="5462" y="13553"/>
                    <a:pt x="2731" y="1757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10032999" y="6494991"/>
              <a:ext cx="220160" cy="378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600" fill="norm" stroke="1" extrusionOk="0">
                  <a:moveTo>
                    <a:pt x="0" y="2775"/>
                  </a:moveTo>
                  <a:cubicBezTo>
                    <a:pt x="0" y="1931"/>
                    <a:pt x="0" y="1086"/>
                    <a:pt x="617" y="603"/>
                  </a:cubicBezTo>
                  <a:cubicBezTo>
                    <a:pt x="1234" y="121"/>
                    <a:pt x="2469" y="0"/>
                    <a:pt x="5143" y="0"/>
                  </a:cubicBezTo>
                  <a:cubicBezTo>
                    <a:pt x="7817" y="0"/>
                    <a:pt x="11931" y="121"/>
                    <a:pt x="14914" y="664"/>
                  </a:cubicBezTo>
                  <a:cubicBezTo>
                    <a:pt x="17897" y="1207"/>
                    <a:pt x="19749" y="2172"/>
                    <a:pt x="20674" y="3258"/>
                  </a:cubicBezTo>
                  <a:cubicBezTo>
                    <a:pt x="21600" y="4344"/>
                    <a:pt x="21600" y="5551"/>
                    <a:pt x="20880" y="7301"/>
                  </a:cubicBezTo>
                  <a:cubicBezTo>
                    <a:pt x="20160" y="9050"/>
                    <a:pt x="18720" y="11343"/>
                    <a:pt x="17897" y="13093"/>
                  </a:cubicBezTo>
                  <a:cubicBezTo>
                    <a:pt x="17074" y="14842"/>
                    <a:pt x="16869" y="16049"/>
                    <a:pt x="16766" y="17196"/>
                  </a:cubicBezTo>
                  <a:cubicBezTo>
                    <a:pt x="16663" y="18342"/>
                    <a:pt x="16663" y="19428"/>
                    <a:pt x="16046" y="20152"/>
                  </a:cubicBezTo>
                  <a:cubicBezTo>
                    <a:pt x="15429" y="20876"/>
                    <a:pt x="14194" y="21238"/>
                    <a:pt x="11726" y="21419"/>
                  </a:cubicBezTo>
                  <a:cubicBezTo>
                    <a:pt x="9257" y="21600"/>
                    <a:pt x="5554" y="21600"/>
                    <a:pt x="185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19050" y="7559675"/>
              <a:ext cx="3302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2400"/>
                    <a:pt x="9969" y="4800"/>
                    <a:pt x="13569" y="8400"/>
                  </a:cubicBezTo>
                  <a:cubicBezTo>
                    <a:pt x="17169" y="12000"/>
                    <a:pt x="19385" y="16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0" y="7654925"/>
              <a:ext cx="317500" cy="77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2" fill="norm" stroke="1" extrusionOk="0">
                  <a:moveTo>
                    <a:pt x="1728" y="11937"/>
                  </a:moveTo>
                  <a:cubicBezTo>
                    <a:pt x="864" y="14779"/>
                    <a:pt x="0" y="17621"/>
                    <a:pt x="0" y="19326"/>
                  </a:cubicBezTo>
                  <a:cubicBezTo>
                    <a:pt x="0" y="21032"/>
                    <a:pt x="864" y="21600"/>
                    <a:pt x="3456" y="19611"/>
                  </a:cubicBezTo>
                  <a:cubicBezTo>
                    <a:pt x="6048" y="17621"/>
                    <a:pt x="10368" y="13074"/>
                    <a:pt x="13680" y="9379"/>
                  </a:cubicBezTo>
                  <a:cubicBezTo>
                    <a:pt x="16992" y="5684"/>
                    <a:pt x="19296" y="284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272788" y="7465873"/>
              <a:ext cx="169019" cy="284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1490" fill="norm" stroke="1" extrusionOk="0">
                  <a:moveTo>
                    <a:pt x="7746" y="1810"/>
                  </a:moveTo>
                  <a:cubicBezTo>
                    <a:pt x="6461" y="1650"/>
                    <a:pt x="5175" y="1490"/>
                    <a:pt x="3632" y="1170"/>
                  </a:cubicBezTo>
                  <a:cubicBezTo>
                    <a:pt x="2089" y="850"/>
                    <a:pt x="289" y="370"/>
                    <a:pt x="32" y="130"/>
                  </a:cubicBezTo>
                  <a:cubicBezTo>
                    <a:pt x="-225" y="-110"/>
                    <a:pt x="1061" y="-110"/>
                    <a:pt x="4532" y="930"/>
                  </a:cubicBezTo>
                  <a:cubicBezTo>
                    <a:pt x="8004" y="1970"/>
                    <a:pt x="13661" y="4050"/>
                    <a:pt x="17004" y="6370"/>
                  </a:cubicBezTo>
                  <a:cubicBezTo>
                    <a:pt x="20346" y="8690"/>
                    <a:pt x="21375" y="11250"/>
                    <a:pt x="19832" y="13810"/>
                  </a:cubicBezTo>
                  <a:cubicBezTo>
                    <a:pt x="18289" y="16370"/>
                    <a:pt x="14175" y="18930"/>
                    <a:pt x="10061" y="2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1009650" y="7423992"/>
              <a:ext cx="148482" cy="359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07" fill="norm" stroke="1" extrusionOk="0">
                  <a:moveTo>
                    <a:pt x="5476" y="8427"/>
                  </a:moveTo>
                  <a:cubicBezTo>
                    <a:pt x="3955" y="10687"/>
                    <a:pt x="2434" y="12947"/>
                    <a:pt x="1521" y="15647"/>
                  </a:cubicBezTo>
                  <a:cubicBezTo>
                    <a:pt x="608" y="18347"/>
                    <a:pt x="304" y="21487"/>
                    <a:pt x="456" y="21299"/>
                  </a:cubicBezTo>
                  <a:cubicBezTo>
                    <a:pt x="608" y="21110"/>
                    <a:pt x="1217" y="17594"/>
                    <a:pt x="2586" y="14078"/>
                  </a:cubicBezTo>
                  <a:cubicBezTo>
                    <a:pt x="3955" y="10561"/>
                    <a:pt x="6085" y="7045"/>
                    <a:pt x="7454" y="4910"/>
                  </a:cubicBezTo>
                  <a:cubicBezTo>
                    <a:pt x="8823" y="2775"/>
                    <a:pt x="9431" y="2022"/>
                    <a:pt x="10192" y="1394"/>
                  </a:cubicBezTo>
                  <a:cubicBezTo>
                    <a:pt x="10952" y="766"/>
                    <a:pt x="11865" y="264"/>
                    <a:pt x="13082" y="75"/>
                  </a:cubicBezTo>
                  <a:cubicBezTo>
                    <a:pt x="14299" y="-113"/>
                    <a:pt x="15820" y="13"/>
                    <a:pt x="17493" y="892"/>
                  </a:cubicBezTo>
                  <a:cubicBezTo>
                    <a:pt x="19166" y="1771"/>
                    <a:pt x="20992" y="3403"/>
                    <a:pt x="21296" y="5099"/>
                  </a:cubicBezTo>
                  <a:cubicBezTo>
                    <a:pt x="21600" y="6794"/>
                    <a:pt x="20383" y="8552"/>
                    <a:pt x="17189" y="9682"/>
                  </a:cubicBezTo>
                  <a:cubicBezTo>
                    <a:pt x="13994" y="10813"/>
                    <a:pt x="8823" y="11315"/>
                    <a:pt x="5628" y="11754"/>
                  </a:cubicBezTo>
                  <a:cubicBezTo>
                    <a:pt x="2434" y="12194"/>
                    <a:pt x="1217" y="12571"/>
                    <a:pt x="0" y="12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1289049" y="7597775"/>
              <a:ext cx="19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1526923" y="7323505"/>
              <a:ext cx="200277" cy="306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27" fill="norm" stroke="1" extrusionOk="0">
                  <a:moveTo>
                    <a:pt x="21513" y="2748"/>
                  </a:moveTo>
                  <a:cubicBezTo>
                    <a:pt x="21286" y="2008"/>
                    <a:pt x="21058" y="1269"/>
                    <a:pt x="20376" y="751"/>
                  </a:cubicBezTo>
                  <a:cubicBezTo>
                    <a:pt x="19694" y="233"/>
                    <a:pt x="18557" y="-63"/>
                    <a:pt x="16284" y="11"/>
                  </a:cubicBezTo>
                  <a:cubicBezTo>
                    <a:pt x="14010" y="85"/>
                    <a:pt x="10599" y="529"/>
                    <a:pt x="7871" y="2008"/>
                  </a:cubicBezTo>
                  <a:cubicBezTo>
                    <a:pt x="5142" y="3488"/>
                    <a:pt x="3096" y="6003"/>
                    <a:pt x="1846" y="8962"/>
                  </a:cubicBezTo>
                  <a:cubicBezTo>
                    <a:pt x="595" y="11921"/>
                    <a:pt x="140" y="15323"/>
                    <a:pt x="27" y="17395"/>
                  </a:cubicBezTo>
                  <a:cubicBezTo>
                    <a:pt x="-87" y="19466"/>
                    <a:pt x="140" y="20205"/>
                    <a:pt x="1050" y="20723"/>
                  </a:cubicBezTo>
                  <a:cubicBezTo>
                    <a:pt x="1959" y="21241"/>
                    <a:pt x="3551" y="21537"/>
                    <a:pt x="6507" y="21389"/>
                  </a:cubicBezTo>
                  <a:cubicBezTo>
                    <a:pt x="9462" y="21241"/>
                    <a:pt x="13782" y="20649"/>
                    <a:pt x="18102" y="200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1515533" y="7508875"/>
              <a:ext cx="135468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75" y="21600"/>
                  </a:moveTo>
                  <a:cubicBezTo>
                    <a:pt x="1687" y="18514"/>
                    <a:pt x="0" y="15429"/>
                    <a:pt x="0" y="12857"/>
                  </a:cubicBezTo>
                  <a:cubicBezTo>
                    <a:pt x="0" y="10286"/>
                    <a:pt x="1687" y="8229"/>
                    <a:pt x="5569" y="6171"/>
                  </a:cubicBezTo>
                  <a:cubicBezTo>
                    <a:pt x="9450" y="4114"/>
                    <a:pt x="15525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1783140" y="7296470"/>
              <a:ext cx="255210" cy="366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66" fill="norm" stroke="1" extrusionOk="0">
                  <a:moveTo>
                    <a:pt x="21523" y="912"/>
                  </a:moveTo>
                  <a:cubicBezTo>
                    <a:pt x="20809" y="540"/>
                    <a:pt x="20095" y="167"/>
                    <a:pt x="18667" y="43"/>
                  </a:cubicBezTo>
                  <a:cubicBezTo>
                    <a:pt x="17239" y="-81"/>
                    <a:pt x="15097" y="43"/>
                    <a:pt x="12687" y="664"/>
                  </a:cubicBezTo>
                  <a:cubicBezTo>
                    <a:pt x="10277" y="1285"/>
                    <a:pt x="7599" y="2402"/>
                    <a:pt x="5635" y="3891"/>
                  </a:cubicBezTo>
                  <a:cubicBezTo>
                    <a:pt x="3672" y="5381"/>
                    <a:pt x="2422" y="7243"/>
                    <a:pt x="1530" y="9291"/>
                  </a:cubicBezTo>
                  <a:cubicBezTo>
                    <a:pt x="637" y="11340"/>
                    <a:pt x="102" y="13574"/>
                    <a:pt x="12" y="15560"/>
                  </a:cubicBezTo>
                  <a:cubicBezTo>
                    <a:pt x="-77" y="17547"/>
                    <a:pt x="280" y="19285"/>
                    <a:pt x="1797" y="20278"/>
                  </a:cubicBezTo>
                  <a:cubicBezTo>
                    <a:pt x="3315" y="21271"/>
                    <a:pt x="5992" y="21519"/>
                    <a:pt x="8135" y="21457"/>
                  </a:cubicBezTo>
                  <a:cubicBezTo>
                    <a:pt x="10277" y="21395"/>
                    <a:pt x="11883" y="21022"/>
                    <a:pt x="13490" y="206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1987549" y="7419975"/>
              <a:ext cx="2159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59" y="4582"/>
                    <a:pt x="9318" y="9164"/>
                    <a:pt x="12918" y="12764"/>
                  </a:cubicBezTo>
                  <a:cubicBezTo>
                    <a:pt x="16518" y="16364"/>
                    <a:pt x="19059" y="1898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2054622" y="7445375"/>
              <a:ext cx="110728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600" fill="norm" stroke="1" extrusionOk="0">
                  <a:moveTo>
                    <a:pt x="21320" y="0"/>
                  </a:moveTo>
                  <a:cubicBezTo>
                    <a:pt x="14392" y="5349"/>
                    <a:pt x="7463" y="10697"/>
                    <a:pt x="3795" y="13886"/>
                  </a:cubicBezTo>
                  <a:cubicBezTo>
                    <a:pt x="128" y="17074"/>
                    <a:pt x="-280" y="18103"/>
                    <a:pt x="128" y="19029"/>
                  </a:cubicBezTo>
                  <a:cubicBezTo>
                    <a:pt x="535" y="19954"/>
                    <a:pt x="1758" y="20777"/>
                    <a:pt x="29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2216149" y="7331075"/>
              <a:ext cx="252993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0" y="1630"/>
                  </a:moveTo>
                  <a:cubicBezTo>
                    <a:pt x="4320" y="1087"/>
                    <a:pt x="8640" y="543"/>
                    <a:pt x="11790" y="272"/>
                  </a:cubicBezTo>
                  <a:cubicBezTo>
                    <a:pt x="14940" y="0"/>
                    <a:pt x="16920" y="0"/>
                    <a:pt x="18360" y="0"/>
                  </a:cubicBezTo>
                  <a:cubicBezTo>
                    <a:pt x="19800" y="0"/>
                    <a:pt x="20700" y="0"/>
                    <a:pt x="21150" y="747"/>
                  </a:cubicBezTo>
                  <a:cubicBezTo>
                    <a:pt x="21600" y="1494"/>
                    <a:pt x="21600" y="2989"/>
                    <a:pt x="21330" y="5434"/>
                  </a:cubicBezTo>
                  <a:cubicBezTo>
                    <a:pt x="21060" y="7879"/>
                    <a:pt x="20520" y="11275"/>
                    <a:pt x="20250" y="13653"/>
                  </a:cubicBezTo>
                  <a:cubicBezTo>
                    <a:pt x="19980" y="16030"/>
                    <a:pt x="19980" y="17389"/>
                    <a:pt x="19800" y="18408"/>
                  </a:cubicBezTo>
                  <a:cubicBezTo>
                    <a:pt x="19620" y="19426"/>
                    <a:pt x="19260" y="20106"/>
                    <a:pt x="17550" y="20581"/>
                  </a:cubicBezTo>
                  <a:cubicBezTo>
                    <a:pt x="15840" y="21057"/>
                    <a:pt x="12780" y="21328"/>
                    <a:pt x="97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2781300" y="7497876"/>
              <a:ext cx="20955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4364" y="11153"/>
                    <a:pt x="8727" y="2153"/>
                    <a:pt x="12327" y="353"/>
                  </a:cubicBezTo>
                  <a:cubicBezTo>
                    <a:pt x="15927" y="-1447"/>
                    <a:pt x="18764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2806699" y="7610475"/>
              <a:ext cx="1905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21600"/>
                    <a:pt x="8640" y="21600"/>
                    <a:pt x="12240" y="18000"/>
                  </a:cubicBezTo>
                  <a:cubicBezTo>
                    <a:pt x="15840" y="14400"/>
                    <a:pt x="1872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3257550" y="7337425"/>
              <a:ext cx="2540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582"/>
                    <a:pt x="10800" y="9164"/>
                    <a:pt x="7200" y="12764"/>
                  </a:cubicBezTo>
                  <a:cubicBezTo>
                    <a:pt x="3600" y="16364"/>
                    <a:pt x="1800" y="189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3810000" y="7463202"/>
              <a:ext cx="32385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941" y="11040"/>
                    <a:pt x="9882" y="1783"/>
                    <a:pt x="13482" y="240"/>
                  </a:cubicBezTo>
                  <a:cubicBezTo>
                    <a:pt x="17082" y="-1303"/>
                    <a:pt x="19341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3835400" y="7521575"/>
              <a:ext cx="3175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8" y="16457"/>
                    <a:pt x="9216" y="11314"/>
                    <a:pt x="12816" y="7714"/>
                  </a:cubicBezTo>
                  <a:cubicBezTo>
                    <a:pt x="16416" y="4114"/>
                    <a:pt x="19008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4057650" y="7394575"/>
              <a:ext cx="209422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600" fill="norm" stroke="1" extrusionOk="0">
                  <a:moveTo>
                    <a:pt x="0" y="0"/>
                  </a:moveTo>
                  <a:cubicBezTo>
                    <a:pt x="4919" y="947"/>
                    <a:pt x="9838" y="1895"/>
                    <a:pt x="13366" y="2937"/>
                  </a:cubicBezTo>
                  <a:cubicBezTo>
                    <a:pt x="16895" y="3979"/>
                    <a:pt x="19034" y="5116"/>
                    <a:pt x="20210" y="6158"/>
                  </a:cubicBezTo>
                  <a:cubicBezTo>
                    <a:pt x="21386" y="7200"/>
                    <a:pt x="21600" y="8147"/>
                    <a:pt x="20103" y="10137"/>
                  </a:cubicBezTo>
                  <a:cubicBezTo>
                    <a:pt x="18606" y="12126"/>
                    <a:pt x="15398" y="15158"/>
                    <a:pt x="13366" y="17242"/>
                  </a:cubicBezTo>
                  <a:cubicBezTo>
                    <a:pt x="11335" y="19326"/>
                    <a:pt x="10479" y="20463"/>
                    <a:pt x="96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4495833" y="7348407"/>
              <a:ext cx="298417" cy="287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413" fill="norm" stroke="1" extrusionOk="0">
                  <a:moveTo>
                    <a:pt x="21296" y="2493"/>
                  </a:moveTo>
                  <a:cubicBezTo>
                    <a:pt x="20994" y="1705"/>
                    <a:pt x="20692" y="917"/>
                    <a:pt x="20163" y="444"/>
                  </a:cubicBezTo>
                  <a:cubicBezTo>
                    <a:pt x="19634" y="-29"/>
                    <a:pt x="18879" y="-187"/>
                    <a:pt x="16387" y="286"/>
                  </a:cubicBezTo>
                  <a:cubicBezTo>
                    <a:pt x="13895" y="759"/>
                    <a:pt x="9665" y="1863"/>
                    <a:pt x="6644" y="3282"/>
                  </a:cubicBezTo>
                  <a:cubicBezTo>
                    <a:pt x="3623" y="4701"/>
                    <a:pt x="1811" y="6435"/>
                    <a:pt x="829" y="8406"/>
                  </a:cubicBezTo>
                  <a:cubicBezTo>
                    <a:pt x="-153" y="10377"/>
                    <a:pt x="-304" y="12584"/>
                    <a:pt x="602" y="14476"/>
                  </a:cubicBezTo>
                  <a:cubicBezTo>
                    <a:pt x="1509" y="16368"/>
                    <a:pt x="3472" y="17944"/>
                    <a:pt x="5889" y="19048"/>
                  </a:cubicBezTo>
                  <a:cubicBezTo>
                    <a:pt x="8306" y="20152"/>
                    <a:pt x="11176" y="20782"/>
                    <a:pt x="14046" y="21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4459401" y="7502525"/>
              <a:ext cx="2904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813" y="21600"/>
                  </a:moveTo>
                  <a:cubicBezTo>
                    <a:pt x="344" y="18720"/>
                    <a:pt x="-126" y="15840"/>
                    <a:pt x="31" y="14040"/>
                  </a:cubicBezTo>
                  <a:cubicBezTo>
                    <a:pt x="187" y="12240"/>
                    <a:pt x="970" y="11520"/>
                    <a:pt x="3944" y="9720"/>
                  </a:cubicBezTo>
                  <a:cubicBezTo>
                    <a:pt x="6917" y="7920"/>
                    <a:pt x="12083" y="5040"/>
                    <a:pt x="15370" y="3240"/>
                  </a:cubicBezTo>
                  <a:cubicBezTo>
                    <a:pt x="18657" y="1440"/>
                    <a:pt x="20065" y="720"/>
                    <a:pt x="2147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4785349" y="7351571"/>
              <a:ext cx="307351" cy="293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04" fill="norm" stroke="1" extrusionOk="0">
                  <a:moveTo>
                    <a:pt x="21482" y="2209"/>
                  </a:moveTo>
                  <a:cubicBezTo>
                    <a:pt x="20742" y="1438"/>
                    <a:pt x="20003" y="666"/>
                    <a:pt x="18671" y="281"/>
                  </a:cubicBezTo>
                  <a:cubicBezTo>
                    <a:pt x="17340" y="-105"/>
                    <a:pt x="15416" y="-105"/>
                    <a:pt x="13197" y="358"/>
                  </a:cubicBezTo>
                  <a:cubicBezTo>
                    <a:pt x="10978" y="821"/>
                    <a:pt x="8463" y="1746"/>
                    <a:pt x="6466" y="3521"/>
                  </a:cubicBezTo>
                  <a:cubicBezTo>
                    <a:pt x="4468" y="5295"/>
                    <a:pt x="2989" y="7918"/>
                    <a:pt x="1953" y="10464"/>
                  </a:cubicBezTo>
                  <a:cubicBezTo>
                    <a:pt x="918" y="13009"/>
                    <a:pt x="326" y="15478"/>
                    <a:pt x="104" y="17098"/>
                  </a:cubicBezTo>
                  <a:cubicBezTo>
                    <a:pt x="-118" y="18718"/>
                    <a:pt x="30" y="19489"/>
                    <a:pt x="400" y="20106"/>
                  </a:cubicBezTo>
                  <a:cubicBezTo>
                    <a:pt x="770" y="20724"/>
                    <a:pt x="1361" y="21186"/>
                    <a:pt x="3359" y="21341"/>
                  </a:cubicBezTo>
                  <a:cubicBezTo>
                    <a:pt x="5356" y="21495"/>
                    <a:pt x="8759" y="21341"/>
                    <a:pt x="12161" y="211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4959350" y="7470775"/>
              <a:ext cx="16510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4032"/>
                    <a:pt x="8862" y="8064"/>
                    <a:pt x="12462" y="11664"/>
                  </a:cubicBezTo>
                  <a:cubicBezTo>
                    <a:pt x="16062" y="15264"/>
                    <a:pt x="18831" y="1843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4976010" y="7470775"/>
              <a:ext cx="16114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21356" y="0"/>
                  </a:moveTo>
                  <a:cubicBezTo>
                    <a:pt x="19953" y="0"/>
                    <a:pt x="18551" y="0"/>
                    <a:pt x="16447" y="1029"/>
                  </a:cubicBezTo>
                  <a:cubicBezTo>
                    <a:pt x="14343" y="2057"/>
                    <a:pt x="11538" y="4114"/>
                    <a:pt x="8733" y="6686"/>
                  </a:cubicBezTo>
                  <a:cubicBezTo>
                    <a:pt x="5927" y="9257"/>
                    <a:pt x="3122" y="12343"/>
                    <a:pt x="1579" y="14529"/>
                  </a:cubicBezTo>
                  <a:cubicBezTo>
                    <a:pt x="37" y="16714"/>
                    <a:pt x="-244" y="18000"/>
                    <a:pt x="177" y="19029"/>
                  </a:cubicBezTo>
                  <a:cubicBezTo>
                    <a:pt x="598" y="20057"/>
                    <a:pt x="1720" y="20829"/>
                    <a:pt x="28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5168900" y="7369212"/>
              <a:ext cx="193494" cy="330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60" fill="norm" stroke="1" extrusionOk="0">
                  <a:moveTo>
                    <a:pt x="0" y="4125"/>
                  </a:moveTo>
                  <a:cubicBezTo>
                    <a:pt x="3052" y="2887"/>
                    <a:pt x="6104" y="1649"/>
                    <a:pt x="9391" y="892"/>
                  </a:cubicBezTo>
                  <a:cubicBezTo>
                    <a:pt x="12678" y="135"/>
                    <a:pt x="16200" y="-140"/>
                    <a:pt x="18313" y="66"/>
                  </a:cubicBezTo>
                  <a:cubicBezTo>
                    <a:pt x="20426" y="273"/>
                    <a:pt x="21130" y="961"/>
                    <a:pt x="21365" y="2474"/>
                  </a:cubicBezTo>
                  <a:cubicBezTo>
                    <a:pt x="21600" y="3987"/>
                    <a:pt x="21365" y="6326"/>
                    <a:pt x="21130" y="8871"/>
                  </a:cubicBezTo>
                  <a:cubicBezTo>
                    <a:pt x="20896" y="11417"/>
                    <a:pt x="20661" y="14168"/>
                    <a:pt x="20543" y="15888"/>
                  </a:cubicBezTo>
                  <a:cubicBezTo>
                    <a:pt x="20426" y="17608"/>
                    <a:pt x="20426" y="18296"/>
                    <a:pt x="19957" y="18984"/>
                  </a:cubicBezTo>
                  <a:cubicBezTo>
                    <a:pt x="19487" y="19671"/>
                    <a:pt x="18548" y="20359"/>
                    <a:pt x="16787" y="20772"/>
                  </a:cubicBezTo>
                  <a:cubicBezTo>
                    <a:pt x="15026" y="21185"/>
                    <a:pt x="12443" y="21322"/>
                    <a:pt x="9861" y="21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5505450" y="7546975"/>
              <a:ext cx="889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5467350" y="7642225"/>
              <a:ext cx="1778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5918200" y="7381875"/>
              <a:ext cx="25467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0" h="21600" fill="norm" stroke="1" extrusionOk="0">
                  <a:moveTo>
                    <a:pt x="0" y="0"/>
                  </a:moveTo>
                  <a:cubicBezTo>
                    <a:pt x="8308" y="675"/>
                    <a:pt x="16615" y="1350"/>
                    <a:pt x="19108" y="3038"/>
                  </a:cubicBezTo>
                  <a:cubicBezTo>
                    <a:pt x="21600" y="4725"/>
                    <a:pt x="18277" y="7425"/>
                    <a:pt x="15785" y="10687"/>
                  </a:cubicBezTo>
                  <a:cubicBezTo>
                    <a:pt x="13292" y="13950"/>
                    <a:pt x="11631" y="17775"/>
                    <a:pt x="996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5886450" y="7413625"/>
              <a:ext cx="22860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00" y="3051"/>
                    <a:pt x="12400" y="6102"/>
                    <a:pt x="8800" y="9336"/>
                  </a:cubicBezTo>
                  <a:cubicBezTo>
                    <a:pt x="5200" y="12569"/>
                    <a:pt x="2600" y="15986"/>
                    <a:pt x="1300" y="18061"/>
                  </a:cubicBezTo>
                  <a:cubicBezTo>
                    <a:pt x="0" y="20136"/>
                    <a:pt x="0" y="208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5995772" y="7514123"/>
              <a:ext cx="177725" cy="334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336" fill="norm" stroke="1" extrusionOk="0">
                  <a:moveTo>
                    <a:pt x="9632" y="10600"/>
                  </a:moveTo>
                  <a:cubicBezTo>
                    <a:pt x="7372" y="13435"/>
                    <a:pt x="5111" y="16270"/>
                    <a:pt x="3479" y="18227"/>
                  </a:cubicBezTo>
                  <a:cubicBezTo>
                    <a:pt x="1846" y="20185"/>
                    <a:pt x="842" y="21265"/>
                    <a:pt x="339" y="21332"/>
                  </a:cubicBezTo>
                  <a:cubicBezTo>
                    <a:pt x="-163" y="21400"/>
                    <a:pt x="-163" y="20455"/>
                    <a:pt x="716" y="17890"/>
                  </a:cubicBezTo>
                  <a:cubicBezTo>
                    <a:pt x="1595" y="15325"/>
                    <a:pt x="3353" y="11140"/>
                    <a:pt x="5614" y="7900"/>
                  </a:cubicBezTo>
                  <a:cubicBezTo>
                    <a:pt x="7874" y="4660"/>
                    <a:pt x="10637" y="2365"/>
                    <a:pt x="12646" y="1150"/>
                  </a:cubicBezTo>
                  <a:cubicBezTo>
                    <a:pt x="14656" y="-65"/>
                    <a:pt x="15911" y="-200"/>
                    <a:pt x="17293" y="205"/>
                  </a:cubicBezTo>
                  <a:cubicBezTo>
                    <a:pt x="18674" y="610"/>
                    <a:pt x="20181" y="1555"/>
                    <a:pt x="20809" y="2703"/>
                  </a:cubicBezTo>
                  <a:cubicBezTo>
                    <a:pt x="21437" y="3850"/>
                    <a:pt x="21186" y="5200"/>
                    <a:pt x="18172" y="6483"/>
                  </a:cubicBezTo>
                  <a:cubicBezTo>
                    <a:pt x="15158" y="7765"/>
                    <a:pt x="9381" y="8980"/>
                    <a:pt x="3604" y="101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92" name="Drawing"/>
          <p:cNvGrpSpPr/>
          <p:nvPr/>
        </p:nvGrpSpPr>
        <p:grpSpPr>
          <a:xfrm>
            <a:off x="838199" y="1631949"/>
            <a:ext cx="6432551" cy="7942297"/>
            <a:chOff x="0" y="0"/>
            <a:chExt cx="6432549" cy="7942295"/>
          </a:xfrm>
        </p:grpSpPr>
        <p:sp>
          <p:nvSpPr>
            <p:cNvPr id="2321" name="Line"/>
            <p:cNvSpPr/>
            <p:nvPr/>
          </p:nvSpPr>
          <p:spPr>
            <a:xfrm>
              <a:off x="114300" y="463650"/>
              <a:ext cx="203200" cy="30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fill="norm" stroke="1" extrusionOk="0">
                  <a:moveTo>
                    <a:pt x="0" y="7487"/>
                  </a:moveTo>
                  <a:cubicBezTo>
                    <a:pt x="5175" y="5577"/>
                    <a:pt x="10350" y="3666"/>
                    <a:pt x="13275" y="2344"/>
                  </a:cubicBezTo>
                  <a:cubicBezTo>
                    <a:pt x="16200" y="1022"/>
                    <a:pt x="16875" y="287"/>
                    <a:pt x="16650" y="66"/>
                  </a:cubicBezTo>
                  <a:cubicBezTo>
                    <a:pt x="16425" y="-154"/>
                    <a:pt x="15300" y="140"/>
                    <a:pt x="12713" y="1462"/>
                  </a:cubicBezTo>
                  <a:cubicBezTo>
                    <a:pt x="10125" y="2785"/>
                    <a:pt x="6075" y="5136"/>
                    <a:pt x="3938" y="6752"/>
                  </a:cubicBezTo>
                  <a:cubicBezTo>
                    <a:pt x="1800" y="8368"/>
                    <a:pt x="1575" y="9250"/>
                    <a:pt x="2025" y="9838"/>
                  </a:cubicBezTo>
                  <a:cubicBezTo>
                    <a:pt x="2475" y="10426"/>
                    <a:pt x="3600" y="10719"/>
                    <a:pt x="5175" y="10866"/>
                  </a:cubicBezTo>
                  <a:cubicBezTo>
                    <a:pt x="6750" y="11013"/>
                    <a:pt x="8775" y="11013"/>
                    <a:pt x="9337" y="11381"/>
                  </a:cubicBezTo>
                  <a:cubicBezTo>
                    <a:pt x="9900" y="11748"/>
                    <a:pt x="9000" y="12483"/>
                    <a:pt x="7312" y="13805"/>
                  </a:cubicBezTo>
                  <a:cubicBezTo>
                    <a:pt x="5625" y="15128"/>
                    <a:pt x="3150" y="17038"/>
                    <a:pt x="1912" y="18360"/>
                  </a:cubicBezTo>
                  <a:cubicBezTo>
                    <a:pt x="675" y="19683"/>
                    <a:pt x="675" y="20417"/>
                    <a:pt x="1575" y="20858"/>
                  </a:cubicBezTo>
                  <a:cubicBezTo>
                    <a:pt x="2475" y="21299"/>
                    <a:pt x="4275" y="21446"/>
                    <a:pt x="7312" y="20858"/>
                  </a:cubicBezTo>
                  <a:cubicBezTo>
                    <a:pt x="10350" y="20270"/>
                    <a:pt x="14625" y="18948"/>
                    <a:pt x="17212" y="17993"/>
                  </a:cubicBezTo>
                  <a:cubicBezTo>
                    <a:pt x="19800" y="17038"/>
                    <a:pt x="20700" y="16450"/>
                    <a:pt x="21600" y="158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330149" y="521196"/>
              <a:ext cx="235001" cy="184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187" fill="norm" stroke="1" extrusionOk="0">
                  <a:moveTo>
                    <a:pt x="583" y="10136"/>
                  </a:moveTo>
                  <a:cubicBezTo>
                    <a:pt x="198" y="8437"/>
                    <a:pt x="-188" y="6738"/>
                    <a:pt x="101" y="5646"/>
                  </a:cubicBezTo>
                  <a:cubicBezTo>
                    <a:pt x="391" y="4554"/>
                    <a:pt x="1355" y="4069"/>
                    <a:pt x="2319" y="3826"/>
                  </a:cubicBezTo>
                  <a:cubicBezTo>
                    <a:pt x="3283" y="3583"/>
                    <a:pt x="4248" y="3583"/>
                    <a:pt x="5116" y="4797"/>
                  </a:cubicBezTo>
                  <a:cubicBezTo>
                    <a:pt x="5983" y="6010"/>
                    <a:pt x="6755" y="8437"/>
                    <a:pt x="6755" y="10985"/>
                  </a:cubicBezTo>
                  <a:cubicBezTo>
                    <a:pt x="6755" y="13534"/>
                    <a:pt x="5983" y="16203"/>
                    <a:pt x="5019" y="18145"/>
                  </a:cubicBezTo>
                  <a:cubicBezTo>
                    <a:pt x="4055" y="20087"/>
                    <a:pt x="2898" y="21300"/>
                    <a:pt x="2416" y="21179"/>
                  </a:cubicBezTo>
                  <a:cubicBezTo>
                    <a:pt x="1933" y="21057"/>
                    <a:pt x="2126" y="19601"/>
                    <a:pt x="3573" y="16567"/>
                  </a:cubicBezTo>
                  <a:cubicBezTo>
                    <a:pt x="5019" y="13534"/>
                    <a:pt x="7719" y="8922"/>
                    <a:pt x="9841" y="5646"/>
                  </a:cubicBezTo>
                  <a:cubicBezTo>
                    <a:pt x="11962" y="2370"/>
                    <a:pt x="13505" y="428"/>
                    <a:pt x="14083" y="64"/>
                  </a:cubicBezTo>
                  <a:cubicBezTo>
                    <a:pt x="14662" y="-300"/>
                    <a:pt x="14276" y="913"/>
                    <a:pt x="13505" y="2855"/>
                  </a:cubicBezTo>
                  <a:cubicBezTo>
                    <a:pt x="12733" y="4797"/>
                    <a:pt x="11576" y="7466"/>
                    <a:pt x="10998" y="9529"/>
                  </a:cubicBezTo>
                  <a:cubicBezTo>
                    <a:pt x="10419" y="11592"/>
                    <a:pt x="10419" y="13048"/>
                    <a:pt x="12251" y="14019"/>
                  </a:cubicBezTo>
                  <a:cubicBezTo>
                    <a:pt x="14083" y="14990"/>
                    <a:pt x="17748" y="15475"/>
                    <a:pt x="21412" y="159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220133" y="768350"/>
              <a:ext cx="256117" cy="81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4463" y="14954"/>
                  </a:moveTo>
                  <a:cubicBezTo>
                    <a:pt x="3570" y="16615"/>
                    <a:pt x="2678" y="18277"/>
                    <a:pt x="1785" y="19385"/>
                  </a:cubicBezTo>
                  <a:cubicBezTo>
                    <a:pt x="893" y="20492"/>
                    <a:pt x="0" y="21046"/>
                    <a:pt x="0" y="21323"/>
                  </a:cubicBezTo>
                  <a:cubicBezTo>
                    <a:pt x="0" y="21600"/>
                    <a:pt x="893" y="21600"/>
                    <a:pt x="3927" y="18277"/>
                  </a:cubicBezTo>
                  <a:cubicBezTo>
                    <a:pt x="6962" y="14954"/>
                    <a:pt x="12139" y="8308"/>
                    <a:pt x="15441" y="4708"/>
                  </a:cubicBezTo>
                  <a:cubicBezTo>
                    <a:pt x="18744" y="1108"/>
                    <a:pt x="20172" y="55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334132" y="717550"/>
              <a:ext cx="237368" cy="137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32" fill="norm" stroke="1" extrusionOk="0">
                  <a:moveTo>
                    <a:pt x="2512" y="17673"/>
                  </a:moveTo>
                  <a:cubicBezTo>
                    <a:pt x="1365" y="19309"/>
                    <a:pt x="218" y="20945"/>
                    <a:pt x="27" y="21273"/>
                  </a:cubicBezTo>
                  <a:cubicBezTo>
                    <a:pt x="-164" y="21600"/>
                    <a:pt x="601" y="20618"/>
                    <a:pt x="4041" y="17018"/>
                  </a:cubicBezTo>
                  <a:cubicBezTo>
                    <a:pt x="7482" y="13418"/>
                    <a:pt x="13599" y="7200"/>
                    <a:pt x="16944" y="3927"/>
                  </a:cubicBezTo>
                  <a:cubicBezTo>
                    <a:pt x="20289" y="655"/>
                    <a:pt x="20863" y="327"/>
                    <a:pt x="2143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730250" y="438150"/>
              <a:ext cx="317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755650" y="609600"/>
              <a:ext cx="317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1441450" y="279400"/>
              <a:ext cx="31115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92" y="2141"/>
                    <a:pt x="5584" y="4281"/>
                    <a:pt x="8522" y="7200"/>
                  </a:cubicBezTo>
                  <a:cubicBezTo>
                    <a:pt x="11461" y="10119"/>
                    <a:pt x="14547" y="13816"/>
                    <a:pt x="16384" y="16346"/>
                  </a:cubicBezTo>
                  <a:cubicBezTo>
                    <a:pt x="18220" y="18876"/>
                    <a:pt x="18808" y="20238"/>
                    <a:pt x="19469" y="20919"/>
                  </a:cubicBezTo>
                  <a:cubicBezTo>
                    <a:pt x="20131" y="21600"/>
                    <a:pt x="20865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1629069" y="196850"/>
              <a:ext cx="91781" cy="367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409" fill="norm" stroke="1" extrusionOk="0">
                  <a:moveTo>
                    <a:pt x="21286" y="0"/>
                  </a:moveTo>
                  <a:cubicBezTo>
                    <a:pt x="17850" y="2469"/>
                    <a:pt x="14413" y="4937"/>
                    <a:pt x="10977" y="8085"/>
                  </a:cubicBezTo>
                  <a:cubicBezTo>
                    <a:pt x="7541" y="11232"/>
                    <a:pt x="4104" y="15058"/>
                    <a:pt x="2141" y="17527"/>
                  </a:cubicBezTo>
                  <a:cubicBezTo>
                    <a:pt x="177" y="19995"/>
                    <a:pt x="-314" y="21106"/>
                    <a:pt x="177" y="21353"/>
                  </a:cubicBezTo>
                  <a:cubicBezTo>
                    <a:pt x="668" y="21600"/>
                    <a:pt x="2141" y="20983"/>
                    <a:pt x="3613" y="20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2254199" y="107950"/>
              <a:ext cx="25452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4261"/>
                    <a:pt x="-1622" y="8522"/>
                    <a:pt x="870" y="12122"/>
                  </a:cubicBezTo>
                  <a:cubicBezTo>
                    <a:pt x="3363" y="15722"/>
                    <a:pt x="11670" y="18661"/>
                    <a:pt x="199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2190750" y="412750"/>
              <a:ext cx="2667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29" y="16364"/>
                    <a:pt x="11657" y="11127"/>
                    <a:pt x="15257" y="7527"/>
                  </a:cubicBezTo>
                  <a:cubicBezTo>
                    <a:pt x="18857" y="3927"/>
                    <a:pt x="20229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2628900" y="44450"/>
              <a:ext cx="13970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6400"/>
                    <a:pt x="9164" y="12800"/>
                    <a:pt x="12764" y="16400"/>
                  </a:cubicBezTo>
                  <a:cubicBezTo>
                    <a:pt x="16364" y="20000"/>
                    <a:pt x="18982" y="2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2754682" y="0"/>
              <a:ext cx="102819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21413" y="0"/>
                  </a:moveTo>
                  <a:cubicBezTo>
                    <a:pt x="17886" y="1137"/>
                    <a:pt x="14360" y="2274"/>
                    <a:pt x="11054" y="4737"/>
                  </a:cubicBezTo>
                  <a:cubicBezTo>
                    <a:pt x="7748" y="7200"/>
                    <a:pt x="4662" y="10989"/>
                    <a:pt x="2678" y="13768"/>
                  </a:cubicBezTo>
                  <a:cubicBezTo>
                    <a:pt x="695" y="16547"/>
                    <a:pt x="-187" y="18316"/>
                    <a:pt x="33" y="19453"/>
                  </a:cubicBezTo>
                  <a:cubicBezTo>
                    <a:pt x="254" y="20589"/>
                    <a:pt x="1576" y="21095"/>
                    <a:pt x="289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946150" y="1269999"/>
              <a:ext cx="2032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3688"/>
                    <a:pt x="8100" y="7376"/>
                    <a:pt x="11138" y="10712"/>
                  </a:cubicBezTo>
                  <a:cubicBezTo>
                    <a:pt x="14175" y="14049"/>
                    <a:pt x="16200" y="17034"/>
                    <a:pt x="17775" y="18790"/>
                  </a:cubicBezTo>
                  <a:cubicBezTo>
                    <a:pt x="19350" y="20546"/>
                    <a:pt x="20475" y="2107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1066800" y="1234016"/>
              <a:ext cx="63500" cy="334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914"/>
                  </a:moveTo>
                  <a:cubicBezTo>
                    <a:pt x="20880" y="957"/>
                    <a:pt x="20160" y="0"/>
                    <a:pt x="18720" y="0"/>
                  </a:cubicBezTo>
                  <a:cubicBezTo>
                    <a:pt x="17280" y="0"/>
                    <a:pt x="15120" y="957"/>
                    <a:pt x="12600" y="3418"/>
                  </a:cubicBezTo>
                  <a:cubicBezTo>
                    <a:pt x="10080" y="5878"/>
                    <a:pt x="7200" y="9843"/>
                    <a:pt x="5040" y="13124"/>
                  </a:cubicBezTo>
                  <a:cubicBezTo>
                    <a:pt x="2880" y="16405"/>
                    <a:pt x="1440" y="1900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1268778" y="1333500"/>
              <a:ext cx="223472" cy="100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00" fill="norm" stroke="1" extrusionOk="0">
                  <a:moveTo>
                    <a:pt x="3786" y="18900"/>
                  </a:moveTo>
                  <a:cubicBezTo>
                    <a:pt x="2971" y="20250"/>
                    <a:pt x="2156" y="21600"/>
                    <a:pt x="1442" y="21375"/>
                  </a:cubicBezTo>
                  <a:cubicBezTo>
                    <a:pt x="729" y="21150"/>
                    <a:pt x="118" y="19350"/>
                    <a:pt x="16" y="17325"/>
                  </a:cubicBezTo>
                  <a:cubicBezTo>
                    <a:pt x="-86" y="15300"/>
                    <a:pt x="322" y="13050"/>
                    <a:pt x="831" y="11025"/>
                  </a:cubicBezTo>
                  <a:cubicBezTo>
                    <a:pt x="1340" y="9000"/>
                    <a:pt x="1952" y="7200"/>
                    <a:pt x="2767" y="5850"/>
                  </a:cubicBezTo>
                  <a:cubicBezTo>
                    <a:pt x="3582" y="4500"/>
                    <a:pt x="4601" y="3600"/>
                    <a:pt x="5416" y="4725"/>
                  </a:cubicBezTo>
                  <a:cubicBezTo>
                    <a:pt x="6231" y="5850"/>
                    <a:pt x="6842" y="9000"/>
                    <a:pt x="7759" y="12375"/>
                  </a:cubicBezTo>
                  <a:cubicBezTo>
                    <a:pt x="8676" y="15750"/>
                    <a:pt x="9899" y="19350"/>
                    <a:pt x="11529" y="19800"/>
                  </a:cubicBezTo>
                  <a:cubicBezTo>
                    <a:pt x="13159" y="20250"/>
                    <a:pt x="15197" y="17550"/>
                    <a:pt x="16929" y="13725"/>
                  </a:cubicBezTo>
                  <a:cubicBezTo>
                    <a:pt x="18661" y="9900"/>
                    <a:pt x="20088" y="4950"/>
                    <a:pt x="2151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1773502" y="1091933"/>
              <a:ext cx="193909" cy="403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318" fill="norm" stroke="1" extrusionOk="0">
                  <a:moveTo>
                    <a:pt x="4674" y="2700"/>
                  </a:moveTo>
                  <a:cubicBezTo>
                    <a:pt x="3049" y="5386"/>
                    <a:pt x="1423" y="8072"/>
                    <a:pt x="610" y="10590"/>
                  </a:cubicBezTo>
                  <a:cubicBezTo>
                    <a:pt x="-203" y="13108"/>
                    <a:pt x="-203" y="15458"/>
                    <a:pt x="610" y="17249"/>
                  </a:cubicBezTo>
                  <a:cubicBezTo>
                    <a:pt x="1423" y="19040"/>
                    <a:pt x="3049" y="20271"/>
                    <a:pt x="4442" y="20886"/>
                  </a:cubicBezTo>
                  <a:cubicBezTo>
                    <a:pt x="5836" y="21502"/>
                    <a:pt x="6997" y="21502"/>
                    <a:pt x="9087" y="20607"/>
                  </a:cubicBezTo>
                  <a:cubicBezTo>
                    <a:pt x="11178" y="19711"/>
                    <a:pt x="14197" y="17921"/>
                    <a:pt x="16403" y="15291"/>
                  </a:cubicBezTo>
                  <a:cubicBezTo>
                    <a:pt x="18610" y="12661"/>
                    <a:pt x="20003" y="9191"/>
                    <a:pt x="20700" y="6673"/>
                  </a:cubicBezTo>
                  <a:cubicBezTo>
                    <a:pt x="21397" y="4155"/>
                    <a:pt x="21397" y="2588"/>
                    <a:pt x="21049" y="1525"/>
                  </a:cubicBezTo>
                  <a:cubicBezTo>
                    <a:pt x="20700" y="462"/>
                    <a:pt x="20003" y="-98"/>
                    <a:pt x="19423" y="14"/>
                  </a:cubicBezTo>
                  <a:cubicBezTo>
                    <a:pt x="18842" y="126"/>
                    <a:pt x="18378" y="909"/>
                    <a:pt x="18378" y="1972"/>
                  </a:cubicBezTo>
                  <a:cubicBezTo>
                    <a:pt x="18378" y="3036"/>
                    <a:pt x="18842" y="4379"/>
                    <a:pt x="19307" y="5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1987549" y="1283644"/>
              <a:ext cx="139701" cy="147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3565"/>
                  </a:moveTo>
                  <a:cubicBezTo>
                    <a:pt x="0" y="8502"/>
                    <a:pt x="0" y="13439"/>
                    <a:pt x="0" y="16679"/>
                  </a:cubicBezTo>
                  <a:cubicBezTo>
                    <a:pt x="0" y="19919"/>
                    <a:pt x="0" y="21462"/>
                    <a:pt x="0" y="21462"/>
                  </a:cubicBezTo>
                  <a:cubicBezTo>
                    <a:pt x="0" y="21462"/>
                    <a:pt x="0" y="19919"/>
                    <a:pt x="491" y="16525"/>
                  </a:cubicBezTo>
                  <a:cubicBezTo>
                    <a:pt x="982" y="13131"/>
                    <a:pt x="1964" y="7885"/>
                    <a:pt x="2945" y="4645"/>
                  </a:cubicBezTo>
                  <a:cubicBezTo>
                    <a:pt x="3927" y="1405"/>
                    <a:pt x="4909" y="171"/>
                    <a:pt x="6055" y="16"/>
                  </a:cubicBezTo>
                  <a:cubicBezTo>
                    <a:pt x="7200" y="-138"/>
                    <a:pt x="8509" y="788"/>
                    <a:pt x="9164" y="2793"/>
                  </a:cubicBezTo>
                  <a:cubicBezTo>
                    <a:pt x="9818" y="4799"/>
                    <a:pt x="9818" y="7885"/>
                    <a:pt x="10145" y="10353"/>
                  </a:cubicBezTo>
                  <a:cubicBezTo>
                    <a:pt x="10473" y="12822"/>
                    <a:pt x="11127" y="14673"/>
                    <a:pt x="11945" y="14982"/>
                  </a:cubicBezTo>
                  <a:cubicBezTo>
                    <a:pt x="12764" y="15291"/>
                    <a:pt x="13745" y="14056"/>
                    <a:pt x="14727" y="12668"/>
                  </a:cubicBezTo>
                  <a:cubicBezTo>
                    <a:pt x="15709" y="11279"/>
                    <a:pt x="16691" y="9736"/>
                    <a:pt x="17836" y="8039"/>
                  </a:cubicBezTo>
                  <a:cubicBezTo>
                    <a:pt x="18982" y="6342"/>
                    <a:pt x="20291" y="4491"/>
                    <a:pt x="20945" y="4645"/>
                  </a:cubicBezTo>
                  <a:cubicBezTo>
                    <a:pt x="21600" y="4799"/>
                    <a:pt x="21600" y="6959"/>
                    <a:pt x="21600" y="8811"/>
                  </a:cubicBezTo>
                  <a:cubicBezTo>
                    <a:pt x="21600" y="10662"/>
                    <a:pt x="21600" y="12205"/>
                    <a:pt x="21600" y="137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2146299" y="12255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2247900" y="1086213"/>
              <a:ext cx="88900" cy="310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21600" y="413"/>
                  </a:moveTo>
                  <a:cubicBezTo>
                    <a:pt x="18000" y="121"/>
                    <a:pt x="14400" y="-171"/>
                    <a:pt x="11571" y="121"/>
                  </a:cubicBezTo>
                  <a:cubicBezTo>
                    <a:pt x="8743" y="413"/>
                    <a:pt x="6686" y="1288"/>
                    <a:pt x="4886" y="3478"/>
                  </a:cubicBezTo>
                  <a:cubicBezTo>
                    <a:pt x="3086" y="5667"/>
                    <a:pt x="1543" y="9170"/>
                    <a:pt x="771" y="12380"/>
                  </a:cubicBezTo>
                  <a:cubicBezTo>
                    <a:pt x="0" y="15591"/>
                    <a:pt x="0" y="18510"/>
                    <a:pt x="0" y="21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2203450" y="1263650"/>
              <a:ext cx="1397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4400"/>
                    <a:pt x="5891" y="7200"/>
                    <a:pt x="9491" y="3600"/>
                  </a:cubicBezTo>
                  <a:cubicBezTo>
                    <a:pt x="13091" y="0"/>
                    <a:pt x="1734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2610827" y="1092200"/>
              <a:ext cx="100624" cy="327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36" fill="norm" stroke="1" extrusionOk="0">
                  <a:moveTo>
                    <a:pt x="21392" y="0"/>
                  </a:moveTo>
                  <a:cubicBezTo>
                    <a:pt x="19142" y="0"/>
                    <a:pt x="16892" y="0"/>
                    <a:pt x="15317" y="348"/>
                  </a:cubicBezTo>
                  <a:cubicBezTo>
                    <a:pt x="13742" y="697"/>
                    <a:pt x="12842" y="1394"/>
                    <a:pt x="10367" y="3832"/>
                  </a:cubicBezTo>
                  <a:cubicBezTo>
                    <a:pt x="7892" y="6271"/>
                    <a:pt x="3842" y="10452"/>
                    <a:pt x="1817" y="13448"/>
                  </a:cubicBezTo>
                  <a:cubicBezTo>
                    <a:pt x="-208" y="16444"/>
                    <a:pt x="-208" y="18255"/>
                    <a:pt x="242" y="19510"/>
                  </a:cubicBezTo>
                  <a:cubicBezTo>
                    <a:pt x="692" y="20764"/>
                    <a:pt x="1592" y="21461"/>
                    <a:pt x="4517" y="21530"/>
                  </a:cubicBezTo>
                  <a:cubicBezTo>
                    <a:pt x="7442" y="21600"/>
                    <a:pt x="12392" y="21043"/>
                    <a:pt x="17342" y="20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2800350" y="1173227"/>
              <a:ext cx="160867" cy="223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6821" y="4344"/>
                  </a:moveTo>
                  <a:cubicBezTo>
                    <a:pt x="5400" y="4544"/>
                    <a:pt x="3979" y="4744"/>
                    <a:pt x="2842" y="6544"/>
                  </a:cubicBezTo>
                  <a:cubicBezTo>
                    <a:pt x="1705" y="8344"/>
                    <a:pt x="853" y="11744"/>
                    <a:pt x="426" y="14044"/>
                  </a:cubicBezTo>
                  <a:cubicBezTo>
                    <a:pt x="0" y="16344"/>
                    <a:pt x="0" y="17544"/>
                    <a:pt x="0" y="18644"/>
                  </a:cubicBezTo>
                  <a:cubicBezTo>
                    <a:pt x="0" y="19744"/>
                    <a:pt x="0" y="20744"/>
                    <a:pt x="1563" y="21044"/>
                  </a:cubicBezTo>
                  <a:cubicBezTo>
                    <a:pt x="3126" y="21344"/>
                    <a:pt x="6253" y="20944"/>
                    <a:pt x="9663" y="19144"/>
                  </a:cubicBezTo>
                  <a:cubicBezTo>
                    <a:pt x="13074" y="17344"/>
                    <a:pt x="16768" y="14144"/>
                    <a:pt x="18900" y="11244"/>
                  </a:cubicBezTo>
                  <a:cubicBezTo>
                    <a:pt x="21032" y="8344"/>
                    <a:pt x="21600" y="5744"/>
                    <a:pt x="21600" y="3944"/>
                  </a:cubicBezTo>
                  <a:cubicBezTo>
                    <a:pt x="21600" y="2144"/>
                    <a:pt x="21032" y="1144"/>
                    <a:pt x="20037" y="544"/>
                  </a:cubicBezTo>
                  <a:cubicBezTo>
                    <a:pt x="19042" y="-56"/>
                    <a:pt x="17621" y="-256"/>
                    <a:pt x="16200" y="444"/>
                  </a:cubicBezTo>
                  <a:cubicBezTo>
                    <a:pt x="14779" y="1144"/>
                    <a:pt x="13358" y="2744"/>
                    <a:pt x="11937" y="4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3016250" y="1371599"/>
              <a:ext cx="444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3172649" y="1162049"/>
              <a:ext cx="110301" cy="186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373" fill="norm" stroke="1" extrusionOk="0">
                  <a:moveTo>
                    <a:pt x="12679" y="0"/>
                  </a:moveTo>
                  <a:cubicBezTo>
                    <a:pt x="9826" y="2184"/>
                    <a:pt x="6973" y="4369"/>
                    <a:pt x="4731" y="7402"/>
                  </a:cubicBezTo>
                  <a:cubicBezTo>
                    <a:pt x="2490" y="10436"/>
                    <a:pt x="860" y="14319"/>
                    <a:pt x="248" y="16867"/>
                  </a:cubicBezTo>
                  <a:cubicBezTo>
                    <a:pt x="-363" y="19416"/>
                    <a:pt x="45" y="20629"/>
                    <a:pt x="2694" y="21115"/>
                  </a:cubicBezTo>
                  <a:cubicBezTo>
                    <a:pt x="5343" y="21600"/>
                    <a:pt x="10233" y="21357"/>
                    <a:pt x="13697" y="20751"/>
                  </a:cubicBezTo>
                  <a:cubicBezTo>
                    <a:pt x="17162" y="20144"/>
                    <a:pt x="19199" y="19173"/>
                    <a:pt x="21237" y="182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3263900" y="1269999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3390900" y="1073149"/>
              <a:ext cx="61339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2" h="21600" fill="norm" stroke="1" extrusionOk="0">
                  <a:moveTo>
                    <a:pt x="0" y="0"/>
                  </a:moveTo>
                  <a:cubicBezTo>
                    <a:pt x="6271" y="2509"/>
                    <a:pt x="12542" y="5018"/>
                    <a:pt x="16374" y="7527"/>
                  </a:cubicBezTo>
                  <a:cubicBezTo>
                    <a:pt x="20206" y="10036"/>
                    <a:pt x="21600" y="12545"/>
                    <a:pt x="18465" y="14891"/>
                  </a:cubicBezTo>
                  <a:cubicBezTo>
                    <a:pt x="15329" y="17236"/>
                    <a:pt x="7665" y="194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266700" y="2057400"/>
              <a:ext cx="18786" cy="315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72" fill="norm" stroke="1" extrusionOk="0">
                  <a:moveTo>
                    <a:pt x="0" y="0"/>
                  </a:moveTo>
                  <a:cubicBezTo>
                    <a:pt x="4800" y="4464"/>
                    <a:pt x="9600" y="8928"/>
                    <a:pt x="13200" y="12240"/>
                  </a:cubicBezTo>
                  <a:cubicBezTo>
                    <a:pt x="16800" y="15552"/>
                    <a:pt x="19200" y="17712"/>
                    <a:pt x="20400" y="19224"/>
                  </a:cubicBezTo>
                  <a:cubicBezTo>
                    <a:pt x="21600" y="20736"/>
                    <a:pt x="21600" y="21600"/>
                    <a:pt x="20400" y="21456"/>
                  </a:cubicBezTo>
                  <a:cubicBezTo>
                    <a:pt x="19200" y="21312"/>
                    <a:pt x="16800" y="20160"/>
                    <a:pt x="14400" y="190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115460" y="2007545"/>
              <a:ext cx="329040" cy="132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47" fill="norm" stroke="1" extrusionOk="0">
                  <a:moveTo>
                    <a:pt x="1163" y="21447"/>
                  </a:moveTo>
                  <a:cubicBezTo>
                    <a:pt x="475" y="21104"/>
                    <a:pt x="-213" y="20761"/>
                    <a:pt x="62" y="19561"/>
                  </a:cubicBezTo>
                  <a:cubicBezTo>
                    <a:pt x="337" y="18361"/>
                    <a:pt x="1576" y="16304"/>
                    <a:pt x="3983" y="13218"/>
                  </a:cubicBezTo>
                  <a:cubicBezTo>
                    <a:pt x="6391" y="10133"/>
                    <a:pt x="9968" y="6018"/>
                    <a:pt x="12444" y="3447"/>
                  </a:cubicBezTo>
                  <a:cubicBezTo>
                    <a:pt x="14921" y="876"/>
                    <a:pt x="16297" y="-153"/>
                    <a:pt x="17604" y="18"/>
                  </a:cubicBezTo>
                  <a:cubicBezTo>
                    <a:pt x="18911" y="190"/>
                    <a:pt x="20149" y="1561"/>
                    <a:pt x="21387" y="29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469899" y="2209800"/>
              <a:ext cx="190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495300" y="2133600"/>
              <a:ext cx="127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571500" y="2179758"/>
              <a:ext cx="387350" cy="127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39" fill="norm" stroke="1" extrusionOk="0">
                  <a:moveTo>
                    <a:pt x="0" y="1726"/>
                  </a:moveTo>
                  <a:cubicBezTo>
                    <a:pt x="0" y="9701"/>
                    <a:pt x="0" y="17677"/>
                    <a:pt x="118" y="19504"/>
                  </a:cubicBezTo>
                  <a:cubicBezTo>
                    <a:pt x="236" y="21332"/>
                    <a:pt x="472" y="17012"/>
                    <a:pt x="708" y="13855"/>
                  </a:cubicBezTo>
                  <a:cubicBezTo>
                    <a:pt x="944" y="10698"/>
                    <a:pt x="1180" y="8704"/>
                    <a:pt x="1593" y="7375"/>
                  </a:cubicBezTo>
                  <a:cubicBezTo>
                    <a:pt x="2007" y="6046"/>
                    <a:pt x="2597" y="5381"/>
                    <a:pt x="2951" y="5880"/>
                  </a:cubicBezTo>
                  <a:cubicBezTo>
                    <a:pt x="3305" y="6378"/>
                    <a:pt x="3423" y="8040"/>
                    <a:pt x="3600" y="10366"/>
                  </a:cubicBezTo>
                  <a:cubicBezTo>
                    <a:pt x="3777" y="12692"/>
                    <a:pt x="4013" y="15683"/>
                    <a:pt x="4249" y="16181"/>
                  </a:cubicBezTo>
                  <a:cubicBezTo>
                    <a:pt x="4485" y="16680"/>
                    <a:pt x="4721" y="14686"/>
                    <a:pt x="5075" y="12194"/>
                  </a:cubicBezTo>
                  <a:cubicBezTo>
                    <a:pt x="5430" y="9701"/>
                    <a:pt x="5902" y="6710"/>
                    <a:pt x="6374" y="4717"/>
                  </a:cubicBezTo>
                  <a:cubicBezTo>
                    <a:pt x="6846" y="2723"/>
                    <a:pt x="7318" y="1726"/>
                    <a:pt x="7613" y="2058"/>
                  </a:cubicBezTo>
                  <a:cubicBezTo>
                    <a:pt x="7908" y="2390"/>
                    <a:pt x="8026" y="4052"/>
                    <a:pt x="8085" y="5714"/>
                  </a:cubicBezTo>
                  <a:cubicBezTo>
                    <a:pt x="8144" y="7375"/>
                    <a:pt x="8144" y="9037"/>
                    <a:pt x="8262" y="10698"/>
                  </a:cubicBezTo>
                  <a:cubicBezTo>
                    <a:pt x="8380" y="12360"/>
                    <a:pt x="8616" y="14021"/>
                    <a:pt x="9030" y="15018"/>
                  </a:cubicBezTo>
                  <a:cubicBezTo>
                    <a:pt x="9443" y="16015"/>
                    <a:pt x="10033" y="16347"/>
                    <a:pt x="10800" y="15018"/>
                  </a:cubicBezTo>
                  <a:cubicBezTo>
                    <a:pt x="11567" y="13689"/>
                    <a:pt x="12511" y="10698"/>
                    <a:pt x="13161" y="8538"/>
                  </a:cubicBezTo>
                  <a:cubicBezTo>
                    <a:pt x="13810" y="6378"/>
                    <a:pt x="14164" y="5049"/>
                    <a:pt x="14459" y="3554"/>
                  </a:cubicBezTo>
                  <a:cubicBezTo>
                    <a:pt x="14754" y="2058"/>
                    <a:pt x="14990" y="397"/>
                    <a:pt x="14872" y="64"/>
                  </a:cubicBezTo>
                  <a:cubicBezTo>
                    <a:pt x="14754" y="-268"/>
                    <a:pt x="14282" y="729"/>
                    <a:pt x="14046" y="2224"/>
                  </a:cubicBezTo>
                  <a:cubicBezTo>
                    <a:pt x="13810" y="3720"/>
                    <a:pt x="13810" y="5714"/>
                    <a:pt x="13928" y="7541"/>
                  </a:cubicBezTo>
                  <a:cubicBezTo>
                    <a:pt x="14046" y="9369"/>
                    <a:pt x="14282" y="11030"/>
                    <a:pt x="15049" y="12027"/>
                  </a:cubicBezTo>
                  <a:cubicBezTo>
                    <a:pt x="15816" y="13024"/>
                    <a:pt x="17115" y="13357"/>
                    <a:pt x="18295" y="13024"/>
                  </a:cubicBezTo>
                  <a:cubicBezTo>
                    <a:pt x="19475" y="12692"/>
                    <a:pt x="20538" y="11695"/>
                    <a:pt x="21600" y="106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1355465" y="1854200"/>
              <a:ext cx="276485" cy="357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45" fill="norm" stroke="1" extrusionOk="0">
                  <a:moveTo>
                    <a:pt x="8677" y="0"/>
                  </a:moveTo>
                  <a:cubicBezTo>
                    <a:pt x="7853" y="127"/>
                    <a:pt x="7028" y="254"/>
                    <a:pt x="6204" y="953"/>
                  </a:cubicBezTo>
                  <a:cubicBezTo>
                    <a:pt x="5379" y="1652"/>
                    <a:pt x="4555" y="2922"/>
                    <a:pt x="4060" y="5336"/>
                  </a:cubicBezTo>
                  <a:cubicBezTo>
                    <a:pt x="3565" y="7751"/>
                    <a:pt x="3401" y="11308"/>
                    <a:pt x="3565" y="13786"/>
                  </a:cubicBezTo>
                  <a:cubicBezTo>
                    <a:pt x="3730" y="16264"/>
                    <a:pt x="4225" y="17661"/>
                    <a:pt x="4555" y="18805"/>
                  </a:cubicBezTo>
                  <a:cubicBezTo>
                    <a:pt x="4885" y="19948"/>
                    <a:pt x="5049" y="20838"/>
                    <a:pt x="4720" y="21219"/>
                  </a:cubicBezTo>
                  <a:cubicBezTo>
                    <a:pt x="4390" y="21600"/>
                    <a:pt x="3565" y="21473"/>
                    <a:pt x="2823" y="21028"/>
                  </a:cubicBezTo>
                  <a:cubicBezTo>
                    <a:pt x="2082" y="20584"/>
                    <a:pt x="1422" y="19821"/>
                    <a:pt x="927" y="19122"/>
                  </a:cubicBezTo>
                  <a:cubicBezTo>
                    <a:pt x="433" y="18424"/>
                    <a:pt x="103" y="17788"/>
                    <a:pt x="20" y="17153"/>
                  </a:cubicBezTo>
                  <a:cubicBezTo>
                    <a:pt x="-62" y="16518"/>
                    <a:pt x="103" y="15882"/>
                    <a:pt x="598" y="15438"/>
                  </a:cubicBezTo>
                  <a:cubicBezTo>
                    <a:pt x="1092" y="14993"/>
                    <a:pt x="1917" y="14739"/>
                    <a:pt x="3401" y="14548"/>
                  </a:cubicBezTo>
                  <a:cubicBezTo>
                    <a:pt x="4885" y="14358"/>
                    <a:pt x="7028" y="14231"/>
                    <a:pt x="8512" y="14231"/>
                  </a:cubicBezTo>
                  <a:cubicBezTo>
                    <a:pt x="9996" y="14231"/>
                    <a:pt x="10820" y="14358"/>
                    <a:pt x="10820" y="14548"/>
                  </a:cubicBezTo>
                  <a:cubicBezTo>
                    <a:pt x="10820" y="14739"/>
                    <a:pt x="9996" y="14993"/>
                    <a:pt x="9254" y="15374"/>
                  </a:cubicBezTo>
                  <a:cubicBezTo>
                    <a:pt x="8512" y="15755"/>
                    <a:pt x="7853" y="16264"/>
                    <a:pt x="7440" y="16835"/>
                  </a:cubicBezTo>
                  <a:cubicBezTo>
                    <a:pt x="7028" y="17407"/>
                    <a:pt x="6863" y="18042"/>
                    <a:pt x="7111" y="18614"/>
                  </a:cubicBezTo>
                  <a:cubicBezTo>
                    <a:pt x="7358" y="19186"/>
                    <a:pt x="8017" y="19694"/>
                    <a:pt x="8759" y="19885"/>
                  </a:cubicBezTo>
                  <a:cubicBezTo>
                    <a:pt x="9501" y="20075"/>
                    <a:pt x="10326" y="19948"/>
                    <a:pt x="10903" y="19440"/>
                  </a:cubicBezTo>
                  <a:cubicBezTo>
                    <a:pt x="11480" y="18932"/>
                    <a:pt x="11810" y="18042"/>
                    <a:pt x="12057" y="17280"/>
                  </a:cubicBezTo>
                  <a:cubicBezTo>
                    <a:pt x="12304" y="16518"/>
                    <a:pt x="12469" y="15882"/>
                    <a:pt x="12552" y="15184"/>
                  </a:cubicBezTo>
                  <a:cubicBezTo>
                    <a:pt x="12634" y="14485"/>
                    <a:pt x="12634" y="13722"/>
                    <a:pt x="12882" y="13659"/>
                  </a:cubicBezTo>
                  <a:cubicBezTo>
                    <a:pt x="13129" y="13595"/>
                    <a:pt x="13623" y="14231"/>
                    <a:pt x="14201" y="15247"/>
                  </a:cubicBezTo>
                  <a:cubicBezTo>
                    <a:pt x="14778" y="16264"/>
                    <a:pt x="15437" y="17661"/>
                    <a:pt x="15849" y="18678"/>
                  </a:cubicBezTo>
                  <a:cubicBezTo>
                    <a:pt x="16262" y="19694"/>
                    <a:pt x="16427" y="20329"/>
                    <a:pt x="16097" y="20647"/>
                  </a:cubicBezTo>
                  <a:cubicBezTo>
                    <a:pt x="15767" y="20965"/>
                    <a:pt x="14943" y="20965"/>
                    <a:pt x="14530" y="20456"/>
                  </a:cubicBezTo>
                  <a:cubicBezTo>
                    <a:pt x="14118" y="19948"/>
                    <a:pt x="14118" y="18932"/>
                    <a:pt x="14613" y="17852"/>
                  </a:cubicBezTo>
                  <a:cubicBezTo>
                    <a:pt x="15107" y="16772"/>
                    <a:pt x="16097" y="15628"/>
                    <a:pt x="17333" y="14739"/>
                  </a:cubicBezTo>
                  <a:cubicBezTo>
                    <a:pt x="18570" y="13849"/>
                    <a:pt x="20054" y="13214"/>
                    <a:pt x="21538" y="125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1956746" y="2019300"/>
              <a:ext cx="189554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14847" y="0"/>
                  </a:moveTo>
                  <a:cubicBezTo>
                    <a:pt x="12474" y="0"/>
                    <a:pt x="10100" y="0"/>
                    <a:pt x="7726" y="2016"/>
                  </a:cubicBezTo>
                  <a:cubicBezTo>
                    <a:pt x="5353" y="4032"/>
                    <a:pt x="2979" y="8064"/>
                    <a:pt x="1555" y="10944"/>
                  </a:cubicBezTo>
                  <a:cubicBezTo>
                    <a:pt x="131" y="13824"/>
                    <a:pt x="-344" y="15552"/>
                    <a:pt x="249" y="17424"/>
                  </a:cubicBezTo>
                  <a:cubicBezTo>
                    <a:pt x="843" y="19296"/>
                    <a:pt x="2504" y="21312"/>
                    <a:pt x="4403" y="21168"/>
                  </a:cubicBezTo>
                  <a:cubicBezTo>
                    <a:pt x="6302" y="21024"/>
                    <a:pt x="8438" y="18720"/>
                    <a:pt x="10100" y="16704"/>
                  </a:cubicBezTo>
                  <a:cubicBezTo>
                    <a:pt x="11761" y="14688"/>
                    <a:pt x="12948" y="12960"/>
                    <a:pt x="13779" y="11232"/>
                  </a:cubicBezTo>
                  <a:cubicBezTo>
                    <a:pt x="14610" y="9504"/>
                    <a:pt x="15085" y="7776"/>
                    <a:pt x="15322" y="7632"/>
                  </a:cubicBezTo>
                  <a:cubicBezTo>
                    <a:pt x="15559" y="7488"/>
                    <a:pt x="15559" y="8928"/>
                    <a:pt x="15559" y="10512"/>
                  </a:cubicBezTo>
                  <a:cubicBezTo>
                    <a:pt x="15559" y="12096"/>
                    <a:pt x="15559" y="13824"/>
                    <a:pt x="16509" y="15696"/>
                  </a:cubicBezTo>
                  <a:cubicBezTo>
                    <a:pt x="17458" y="17568"/>
                    <a:pt x="19357" y="19584"/>
                    <a:pt x="2125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2565400" y="1861996"/>
              <a:ext cx="87197" cy="271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0650" fill="norm" stroke="1" extrusionOk="0">
                  <a:moveTo>
                    <a:pt x="0" y="9078"/>
                  </a:moveTo>
                  <a:cubicBezTo>
                    <a:pt x="0" y="14236"/>
                    <a:pt x="0" y="19394"/>
                    <a:pt x="257" y="20442"/>
                  </a:cubicBezTo>
                  <a:cubicBezTo>
                    <a:pt x="514" y="21490"/>
                    <a:pt x="1029" y="18427"/>
                    <a:pt x="1543" y="14800"/>
                  </a:cubicBezTo>
                  <a:cubicBezTo>
                    <a:pt x="2057" y="11174"/>
                    <a:pt x="2571" y="6983"/>
                    <a:pt x="3086" y="4403"/>
                  </a:cubicBezTo>
                  <a:cubicBezTo>
                    <a:pt x="3600" y="1824"/>
                    <a:pt x="4114" y="857"/>
                    <a:pt x="5657" y="374"/>
                  </a:cubicBezTo>
                  <a:cubicBezTo>
                    <a:pt x="7200" y="-110"/>
                    <a:pt x="9771" y="-110"/>
                    <a:pt x="12086" y="293"/>
                  </a:cubicBezTo>
                  <a:cubicBezTo>
                    <a:pt x="14400" y="696"/>
                    <a:pt x="16457" y="1502"/>
                    <a:pt x="18257" y="2953"/>
                  </a:cubicBezTo>
                  <a:cubicBezTo>
                    <a:pt x="20057" y="4403"/>
                    <a:pt x="21600" y="6499"/>
                    <a:pt x="21086" y="8272"/>
                  </a:cubicBezTo>
                  <a:cubicBezTo>
                    <a:pt x="20571" y="10045"/>
                    <a:pt x="18000" y="11496"/>
                    <a:pt x="15171" y="12383"/>
                  </a:cubicBezTo>
                  <a:cubicBezTo>
                    <a:pt x="12343" y="13269"/>
                    <a:pt x="9257" y="13591"/>
                    <a:pt x="7200" y="13189"/>
                  </a:cubicBezTo>
                  <a:cubicBezTo>
                    <a:pt x="5143" y="12786"/>
                    <a:pt x="4114" y="11657"/>
                    <a:pt x="3086" y="10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2691830" y="1860550"/>
              <a:ext cx="83120" cy="26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600" fill="norm" stroke="1" extrusionOk="0">
                  <a:moveTo>
                    <a:pt x="145" y="0"/>
                  </a:moveTo>
                  <a:cubicBezTo>
                    <a:pt x="1225" y="3912"/>
                    <a:pt x="2305" y="7824"/>
                    <a:pt x="2845" y="11140"/>
                  </a:cubicBezTo>
                  <a:cubicBezTo>
                    <a:pt x="3385" y="14457"/>
                    <a:pt x="3385" y="17178"/>
                    <a:pt x="3115" y="18964"/>
                  </a:cubicBezTo>
                  <a:cubicBezTo>
                    <a:pt x="2845" y="20750"/>
                    <a:pt x="2305" y="21600"/>
                    <a:pt x="1495" y="21600"/>
                  </a:cubicBezTo>
                  <a:cubicBezTo>
                    <a:pt x="685" y="21600"/>
                    <a:pt x="-395" y="20750"/>
                    <a:pt x="145" y="19474"/>
                  </a:cubicBezTo>
                  <a:cubicBezTo>
                    <a:pt x="685" y="18198"/>
                    <a:pt x="2845" y="16498"/>
                    <a:pt x="5005" y="15392"/>
                  </a:cubicBezTo>
                  <a:cubicBezTo>
                    <a:pt x="7165" y="14287"/>
                    <a:pt x="9325" y="13776"/>
                    <a:pt x="11215" y="13861"/>
                  </a:cubicBezTo>
                  <a:cubicBezTo>
                    <a:pt x="13105" y="13946"/>
                    <a:pt x="14725" y="14627"/>
                    <a:pt x="16345" y="15817"/>
                  </a:cubicBezTo>
                  <a:cubicBezTo>
                    <a:pt x="17965" y="17008"/>
                    <a:pt x="19585" y="18709"/>
                    <a:pt x="21205" y="20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2848887" y="1850935"/>
              <a:ext cx="88820" cy="272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361" fill="norm" stroke="1" extrusionOk="0">
                  <a:moveTo>
                    <a:pt x="4943" y="1752"/>
                  </a:moveTo>
                  <a:cubicBezTo>
                    <a:pt x="4452" y="6902"/>
                    <a:pt x="3961" y="12053"/>
                    <a:pt x="3470" y="15376"/>
                  </a:cubicBezTo>
                  <a:cubicBezTo>
                    <a:pt x="2979" y="18699"/>
                    <a:pt x="2488" y="20195"/>
                    <a:pt x="2243" y="20444"/>
                  </a:cubicBezTo>
                  <a:cubicBezTo>
                    <a:pt x="1998" y="20693"/>
                    <a:pt x="1998" y="19696"/>
                    <a:pt x="2243" y="16955"/>
                  </a:cubicBezTo>
                  <a:cubicBezTo>
                    <a:pt x="2488" y="14213"/>
                    <a:pt x="2979" y="9727"/>
                    <a:pt x="3716" y="6819"/>
                  </a:cubicBezTo>
                  <a:cubicBezTo>
                    <a:pt x="4452" y="3912"/>
                    <a:pt x="5434" y="2582"/>
                    <a:pt x="6661" y="1586"/>
                  </a:cubicBezTo>
                  <a:cubicBezTo>
                    <a:pt x="7888" y="589"/>
                    <a:pt x="9361" y="-76"/>
                    <a:pt x="11325" y="7"/>
                  </a:cubicBezTo>
                  <a:cubicBezTo>
                    <a:pt x="13288" y="90"/>
                    <a:pt x="15743" y="921"/>
                    <a:pt x="17707" y="3164"/>
                  </a:cubicBezTo>
                  <a:cubicBezTo>
                    <a:pt x="19670" y="5407"/>
                    <a:pt x="21143" y="9062"/>
                    <a:pt x="20407" y="11804"/>
                  </a:cubicBezTo>
                  <a:cubicBezTo>
                    <a:pt x="19670" y="14546"/>
                    <a:pt x="16725" y="16373"/>
                    <a:pt x="14270" y="17786"/>
                  </a:cubicBezTo>
                  <a:cubicBezTo>
                    <a:pt x="11816" y="19198"/>
                    <a:pt x="9852" y="20195"/>
                    <a:pt x="7398" y="20776"/>
                  </a:cubicBezTo>
                  <a:cubicBezTo>
                    <a:pt x="4943" y="21358"/>
                    <a:pt x="1998" y="21524"/>
                    <a:pt x="770" y="21192"/>
                  </a:cubicBezTo>
                  <a:cubicBezTo>
                    <a:pt x="-457" y="20859"/>
                    <a:pt x="34" y="20029"/>
                    <a:pt x="525" y="191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3239350" y="1912529"/>
              <a:ext cx="70882" cy="197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203" fill="norm" stroke="1" extrusionOk="0">
                  <a:moveTo>
                    <a:pt x="18266" y="2601"/>
                  </a:moveTo>
                  <a:cubicBezTo>
                    <a:pt x="16415" y="1692"/>
                    <a:pt x="14563" y="782"/>
                    <a:pt x="12095" y="328"/>
                  </a:cubicBezTo>
                  <a:cubicBezTo>
                    <a:pt x="9626" y="-127"/>
                    <a:pt x="6541" y="-127"/>
                    <a:pt x="4381" y="441"/>
                  </a:cubicBezTo>
                  <a:cubicBezTo>
                    <a:pt x="2221" y="1010"/>
                    <a:pt x="986" y="2147"/>
                    <a:pt x="369" y="3852"/>
                  </a:cubicBezTo>
                  <a:cubicBezTo>
                    <a:pt x="-248" y="5557"/>
                    <a:pt x="-248" y="7831"/>
                    <a:pt x="1603" y="9422"/>
                  </a:cubicBezTo>
                  <a:cubicBezTo>
                    <a:pt x="3455" y="11014"/>
                    <a:pt x="7158" y="11924"/>
                    <a:pt x="10861" y="13174"/>
                  </a:cubicBezTo>
                  <a:cubicBezTo>
                    <a:pt x="14563" y="14425"/>
                    <a:pt x="18266" y="16016"/>
                    <a:pt x="19809" y="17380"/>
                  </a:cubicBezTo>
                  <a:cubicBezTo>
                    <a:pt x="21352" y="18745"/>
                    <a:pt x="20735" y="19881"/>
                    <a:pt x="18575" y="20564"/>
                  </a:cubicBezTo>
                  <a:cubicBezTo>
                    <a:pt x="16415" y="21246"/>
                    <a:pt x="12712" y="21473"/>
                    <a:pt x="9935" y="20791"/>
                  </a:cubicBezTo>
                  <a:cubicBezTo>
                    <a:pt x="7158" y="20109"/>
                    <a:pt x="5306" y="18517"/>
                    <a:pt x="3455" y="169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3379421" y="1797050"/>
              <a:ext cx="49580" cy="250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517" fill="norm" stroke="1" extrusionOk="0">
                  <a:moveTo>
                    <a:pt x="21081" y="0"/>
                  </a:moveTo>
                  <a:cubicBezTo>
                    <a:pt x="13881" y="4901"/>
                    <a:pt x="6681" y="9802"/>
                    <a:pt x="3081" y="13160"/>
                  </a:cubicBezTo>
                  <a:cubicBezTo>
                    <a:pt x="-519" y="16518"/>
                    <a:pt x="-519" y="18333"/>
                    <a:pt x="831" y="19603"/>
                  </a:cubicBezTo>
                  <a:cubicBezTo>
                    <a:pt x="2181" y="20874"/>
                    <a:pt x="4881" y="21600"/>
                    <a:pt x="6681" y="21509"/>
                  </a:cubicBezTo>
                  <a:cubicBezTo>
                    <a:pt x="8481" y="21418"/>
                    <a:pt x="9381" y="20511"/>
                    <a:pt x="9381" y="19513"/>
                  </a:cubicBezTo>
                  <a:cubicBezTo>
                    <a:pt x="9381" y="18514"/>
                    <a:pt x="8481" y="17425"/>
                    <a:pt x="7581" y="16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3344333" y="1750179"/>
              <a:ext cx="510118" cy="261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896" y="17305"/>
                  </a:moveTo>
                  <a:cubicBezTo>
                    <a:pt x="448" y="17132"/>
                    <a:pt x="0" y="16959"/>
                    <a:pt x="0" y="16614"/>
                  </a:cubicBezTo>
                  <a:cubicBezTo>
                    <a:pt x="0" y="16268"/>
                    <a:pt x="448" y="15750"/>
                    <a:pt x="1210" y="14972"/>
                  </a:cubicBezTo>
                  <a:cubicBezTo>
                    <a:pt x="1972" y="14194"/>
                    <a:pt x="3047" y="13158"/>
                    <a:pt x="3809" y="12553"/>
                  </a:cubicBezTo>
                  <a:cubicBezTo>
                    <a:pt x="4571" y="11948"/>
                    <a:pt x="5019" y="11775"/>
                    <a:pt x="5198" y="12380"/>
                  </a:cubicBezTo>
                  <a:cubicBezTo>
                    <a:pt x="5378" y="12985"/>
                    <a:pt x="5288" y="14367"/>
                    <a:pt x="5198" y="15490"/>
                  </a:cubicBezTo>
                  <a:cubicBezTo>
                    <a:pt x="5109" y="16614"/>
                    <a:pt x="5019" y="17478"/>
                    <a:pt x="4974" y="18342"/>
                  </a:cubicBezTo>
                  <a:cubicBezTo>
                    <a:pt x="4929" y="19206"/>
                    <a:pt x="4929" y="20070"/>
                    <a:pt x="5154" y="20329"/>
                  </a:cubicBezTo>
                  <a:cubicBezTo>
                    <a:pt x="5378" y="20588"/>
                    <a:pt x="5826" y="20242"/>
                    <a:pt x="6184" y="19465"/>
                  </a:cubicBezTo>
                  <a:cubicBezTo>
                    <a:pt x="6543" y="18687"/>
                    <a:pt x="6812" y="17478"/>
                    <a:pt x="6991" y="17305"/>
                  </a:cubicBezTo>
                  <a:cubicBezTo>
                    <a:pt x="7170" y="17132"/>
                    <a:pt x="7260" y="17996"/>
                    <a:pt x="7529" y="18601"/>
                  </a:cubicBezTo>
                  <a:cubicBezTo>
                    <a:pt x="7798" y="19206"/>
                    <a:pt x="8246" y="19551"/>
                    <a:pt x="8694" y="19551"/>
                  </a:cubicBezTo>
                  <a:cubicBezTo>
                    <a:pt x="9142" y="19551"/>
                    <a:pt x="9590" y="19206"/>
                    <a:pt x="9993" y="18774"/>
                  </a:cubicBezTo>
                  <a:cubicBezTo>
                    <a:pt x="10397" y="18342"/>
                    <a:pt x="10755" y="17823"/>
                    <a:pt x="11069" y="17218"/>
                  </a:cubicBezTo>
                  <a:cubicBezTo>
                    <a:pt x="11383" y="16614"/>
                    <a:pt x="11651" y="15922"/>
                    <a:pt x="11562" y="15750"/>
                  </a:cubicBezTo>
                  <a:cubicBezTo>
                    <a:pt x="11472" y="15577"/>
                    <a:pt x="11024" y="15922"/>
                    <a:pt x="10710" y="16614"/>
                  </a:cubicBezTo>
                  <a:cubicBezTo>
                    <a:pt x="10397" y="17305"/>
                    <a:pt x="10217" y="18342"/>
                    <a:pt x="10128" y="19292"/>
                  </a:cubicBezTo>
                  <a:cubicBezTo>
                    <a:pt x="10038" y="20242"/>
                    <a:pt x="10038" y="21106"/>
                    <a:pt x="10217" y="21279"/>
                  </a:cubicBezTo>
                  <a:cubicBezTo>
                    <a:pt x="10397" y="21452"/>
                    <a:pt x="10755" y="20934"/>
                    <a:pt x="11427" y="18601"/>
                  </a:cubicBezTo>
                  <a:cubicBezTo>
                    <a:pt x="12100" y="16268"/>
                    <a:pt x="13085" y="12121"/>
                    <a:pt x="13713" y="9097"/>
                  </a:cubicBezTo>
                  <a:cubicBezTo>
                    <a:pt x="14340" y="6073"/>
                    <a:pt x="14609" y="4172"/>
                    <a:pt x="14744" y="2703"/>
                  </a:cubicBezTo>
                  <a:cubicBezTo>
                    <a:pt x="14878" y="1234"/>
                    <a:pt x="14878" y="198"/>
                    <a:pt x="14699" y="25"/>
                  </a:cubicBezTo>
                  <a:cubicBezTo>
                    <a:pt x="14520" y="-148"/>
                    <a:pt x="14161" y="543"/>
                    <a:pt x="13758" y="3308"/>
                  </a:cubicBezTo>
                  <a:cubicBezTo>
                    <a:pt x="13354" y="6073"/>
                    <a:pt x="12906" y="10911"/>
                    <a:pt x="12682" y="13849"/>
                  </a:cubicBezTo>
                  <a:cubicBezTo>
                    <a:pt x="12458" y="16786"/>
                    <a:pt x="12458" y="17823"/>
                    <a:pt x="12637" y="18687"/>
                  </a:cubicBezTo>
                  <a:cubicBezTo>
                    <a:pt x="12817" y="19551"/>
                    <a:pt x="13175" y="20242"/>
                    <a:pt x="13578" y="20588"/>
                  </a:cubicBezTo>
                  <a:cubicBezTo>
                    <a:pt x="13982" y="20934"/>
                    <a:pt x="14430" y="20934"/>
                    <a:pt x="14833" y="20502"/>
                  </a:cubicBezTo>
                  <a:cubicBezTo>
                    <a:pt x="15237" y="20070"/>
                    <a:pt x="15595" y="19206"/>
                    <a:pt x="15909" y="18428"/>
                  </a:cubicBezTo>
                  <a:cubicBezTo>
                    <a:pt x="16222" y="17650"/>
                    <a:pt x="16491" y="16959"/>
                    <a:pt x="16760" y="16182"/>
                  </a:cubicBezTo>
                  <a:cubicBezTo>
                    <a:pt x="17029" y="15404"/>
                    <a:pt x="17298" y="14540"/>
                    <a:pt x="17208" y="14194"/>
                  </a:cubicBezTo>
                  <a:cubicBezTo>
                    <a:pt x="17119" y="13849"/>
                    <a:pt x="16671" y="14022"/>
                    <a:pt x="16357" y="14540"/>
                  </a:cubicBezTo>
                  <a:cubicBezTo>
                    <a:pt x="16043" y="15058"/>
                    <a:pt x="15864" y="15922"/>
                    <a:pt x="15774" y="16786"/>
                  </a:cubicBezTo>
                  <a:cubicBezTo>
                    <a:pt x="15685" y="17650"/>
                    <a:pt x="15685" y="18514"/>
                    <a:pt x="15909" y="18774"/>
                  </a:cubicBezTo>
                  <a:cubicBezTo>
                    <a:pt x="16133" y="19033"/>
                    <a:pt x="16581" y="18687"/>
                    <a:pt x="17029" y="18601"/>
                  </a:cubicBezTo>
                  <a:cubicBezTo>
                    <a:pt x="17477" y="18514"/>
                    <a:pt x="17925" y="18687"/>
                    <a:pt x="18194" y="18342"/>
                  </a:cubicBezTo>
                  <a:cubicBezTo>
                    <a:pt x="18463" y="17996"/>
                    <a:pt x="18553" y="17132"/>
                    <a:pt x="18687" y="16268"/>
                  </a:cubicBezTo>
                  <a:cubicBezTo>
                    <a:pt x="18822" y="15404"/>
                    <a:pt x="19001" y="14540"/>
                    <a:pt x="19180" y="13590"/>
                  </a:cubicBezTo>
                  <a:cubicBezTo>
                    <a:pt x="19359" y="12639"/>
                    <a:pt x="19539" y="11602"/>
                    <a:pt x="19807" y="11343"/>
                  </a:cubicBezTo>
                  <a:cubicBezTo>
                    <a:pt x="20076" y="11084"/>
                    <a:pt x="20435" y="11602"/>
                    <a:pt x="20749" y="12553"/>
                  </a:cubicBezTo>
                  <a:cubicBezTo>
                    <a:pt x="21062" y="13503"/>
                    <a:pt x="21331" y="14886"/>
                    <a:pt x="21600" y="16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3912608" y="1733550"/>
              <a:ext cx="68843" cy="236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73" fill="norm" stroke="1" extrusionOk="0">
                  <a:moveTo>
                    <a:pt x="17361" y="0"/>
                  </a:moveTo>
                  <a:cubicBezTo>
                    <a:pt x="13433" y="2103"/>
                    <a:pt x="9506" y="4205"/>
                    <a:pt x="6561" y="7264"/>
                  </a:cubicBezTo>
                  <a:cubicBezTo>
                    <a:pt x="3615" y="10322"/>
                    <a:pt x="1652" y="14336"/>
                    <a:pt x="670" y="16821"/>
                  </a:cubicBezTo>
                  <a:cubicBezTo>
                    <a:pt x="-312" y="19306"/>
                    <a:pt x="-312" y="20262"/>
                    <a:pt x="1324" y="20835"/>
                  </a:cubicBezTo>
                  <a:cubicBezTo>
                    <a:pt x="2961" y="21409"/>
                    <a:pt x="6233" y="21600"/>
                    <a:pt x="9833" y="21027"/>
                  </a:cubicBezTo>
                  <a:cubicBezTo>
                    <a:pt x="13433" y="20453"/>
                    <a:pt x="17361" y="19115"/>
                    <a:pt x="21288" y="177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3886200" y="1873250"/>
              <a:ext cx="889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483070" y="2540996"/>
              <a:ext cx="173514" cy="261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330" fill="norm" stroke="1" extrusionOk="0">
                  <a:moveTo>
                    <a:pt x="714" y="1993"/>
                  </a:moveTo>
                  <a:cubicBezTo>
                    <a:pt x="1486" y="956"/>
                    <a:pt x="2257" y="-81"/>
                    <a:pt x="2643" y="5"/>
                  </a:cubicBezTo>
                  <a:cubicBezTo>
                    <a:pt x="3029" y="92"/>
                    <a:pt x="3029" y="1301"/>
                    <a:pt x="2514" y="4153"/>
                  </a:cubicBezTo>
                  <a:cubicBezTo>
                    <a:pt x="2000" y="7004"/>
                    <a:pt x="972" y="11497"/>
                    <a:pt x="457" y="14261"/>
                  </a:cubicBezTo>
                  <a:cubicBezTo>
                    <a:pt x="-57" y="17026"/>
                    <a:pt x="-57" y="18063"/>
                    <a:pt x="72" y="19013"/>
                  </a:cubicBezTo>
                  <a:cubicBezTo>
                    <a:pt x="200" y="19964"/>
                    <a:pt x="457" y="20828"/>
                    <a:pt x="1229" y="21173"/>
                  </a:cubicBezTo>
                  <a:cubicBezTo>
                    <a:pt x="2000" y="21519"/>
                    <a:pt x="3286" y="21346"/>
                    <a:pt x="5214" y="20137"/>
                  </a:cubicBezTo>
                  <a:cubicBezTo>
                    <a:pt x="7143" y="18927"/>
                    <a:pt x="9714" y="16681"/>
                    <a:pt x="11386" y="15125"/>
                  </a:cubicBezTo>
                  <a:cubicBezTo>
                    <a:pt x="13057" y="13570"/>
                    <a:pt x="13829" y="12706"/>
                    <a:pt x="13700" y="12533"/>
                  </a:cubicBezTo>
                  <a:cubicBezTo>
                    <a:pt x="13572" y="12361"/>
                    <a:pt x="12543" y="12879"/>
                    <a:pt x="12029" y="13570"/>
                  </a:cubicBezTo>
                  <a:cubicBezTo>
                    <a:pt x="11514" y="14261"/>
                    <a:pt x="11514" y="15125"/>
                    <a:pt x="12029" y="15817"/>
                  </a:cubicBezTo>
                  <a:cubicBezTo>
                    <a:pt x="12543" y="16508"/>
                    <a:pt x="13572" y="17026"/>
                    <a:pt x="14986" y="17199"/>
                  </a:cubicBezTo>
                  <a:cubicBezTo>
                    <a:pt x="16400" y="17372"/>
                    <a:pt x="18200" y="17199"/>
                    <a:pt x="19486" y="16594"/>
                  </a:cubicBezTo>
                  <a:cubicBezTo>
                    <a:pt x="20772" y="15989"/>
                    <a:pt x="21543" y="14953"/>
                    <a:pt x="20772" y="14002"/>
                  </a:cubicBezTo>
                  <a:cubicBezTo>
                    <a:pt x="20000" y="13052"/>
                    <a:pt x="17686" y="12188"/>
                    <a:pt x="15372" y="11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482599" y="2622550"/>
              <a:ext cx="1968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74" y="16200"/>
                    <a:pt x="11148" y="10800"/>
                    <a:pt x="14748" y="7200"/>
                  </a:cubicBezTo>
                  <a:cubicBezTo>
                    <a:pt x="18348" y="3600"/>
                    <a:pt x="19974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962997" y="2690197"/>
              <a:ext cx="99394" cy="246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340" fill="norm" stroke="1" extrusionOk="0">
                  <a:moveTo>
                    <a:pt x="13683" y="2387"/>
                  </a:moveTo>
                  <a:cubicBezTo>
                    <a:pt x="13683" y="1471"/>
                    <a:pt x="13683" y="556"/>
                    <a:pt x="12581" y="190"/>
                  </a:cubicBezTo>
                  <a:cubicBezTo>
                    <a:pt x="11479" y="-176"/>
                    <a:pt x="9275" y="7"/>
                    <a:pt x="7071" y="556"/>
                  </a:cubicBezTo>
                  <a:cubicBezTo>
                    <a:pt x="4867" y="1105"/>
                    <a:pt x="2663" y="2021"/>
                    <a:pt x="1340" y="3027"/>
                  </a:cubicBezTo>
                  <a:cubicBezTo>
                    <a:pt x="18" y="4034"/>
                    <a:pt x="-423" y="5132"/>
                    <a:pt x="459" y="5499"/>
                  </a:cubicBezTo>
                  <a:cubicBezTo>
                    <a:pt x="1340" y="5865"/>
                    <a:pt x="3544" y="5499"/>
                    <a:pt x="5528" y="5041"/>
                  </a:cubicBezTo>
                  <a:cubicBezTo>
                    <a:pt x="7512" y="4583"/>
                    <a:pt x="9275" y="4034"/>
                    <a:pt x="10597" y="4309"/>
                  </a:cubicBezTo>
                  <a:cubicBezTo>
                    <a:pt x="11920" y="4583"/>
                    <a:pt x="12801" y="5682"/>
                    <a:pt x="14565" y="8336"/>
                  </a:cubicBezTo>
                  <a:cubicBezTo>
                    <a:pt x="16328" y="10990"/>
                    <a:pt x="18973" y="15200"/>
                    <a:pt x="20075" y="17763"/>
                  </a:cubicBezTo>
                  <a:cubicBezTo>
                    <a:pt x="21177" y="20326"/>
                    <a:pt x="20736" y="21241"/>
                    <a:pt x="19414" y="21332"/>
                  </a:cubicBezTo>
                  <a:cubicBezTo>
                    <a:pt x="18091" y="21424"/>
                    <a:pt x="15887" y="20692"/>
                    <a:pt x="14124" y="18861"/>
                  </a:cubicBezTo>
                  <a:cubicBezTo>
                    <a:pt x="12361" y="17031"/>
                    <a:pt x="11038" y="14102"/>
                    <a:pt x="9716" y="111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1073150" y="2667000"/>
              <a:ext cx="95250" cy="96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1409"/>
                  </a:moveTo>
                  <a:cubicBezTo>
                    <a:pt x="4320" y="4226"/>
                    <a:pt x="8640" y="7043"/>
                    <a:pt x="11520" y="9626"/>
                  </a:cubicBezTo>
                  <a:cubicBezTo>
                    <a:pt x="14400" y="12209"/>
                    <a:pt x="15840" y="14557"/>
                    <a:pt x="16800" y="16904"/>
                  </a:cubicBezTo>
                  <a:cubicBezTo>
                    <a:pt x="17760" y="19252"/>
                    <a:pt x="18240" y="21600"/>
                    <a:pt x="18000" y="21365"/>
                  </a:cubicBezTo>
                  <a:cubicBezTo>
                    <a:pt x="17760" y="21130"/>
                    <a:pt x="16800" y="18313"/>
                    <a:pt x="16080" y="15730"/>
                  </a:cubicBezTo>
                  <a:cubicBezTo>
                    <a:pt x="15360" y="13148"/>
                    <a:pt x="14880" y="10800"/>
                    <a:pt x="15840" y="8217"/>
                  </a:cubicBezTo>
                  <a:cubicBezTo>
                    <a:pt x="16800" y="5635"/>
                    <a:pt x="19200" y="281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1197842" y="2650066"/>
              <a:ext cx="110258" cy="91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282" fill="norm" stroke="1" extrusionOk="0">
                  <a:moveTo>
                    <a:pt x="11448" y="3927"/>
                  </a:moveTo>
                  <a:cubicBezTo>
                    <a:pt x="10225" y="1964"/>
                    <a:pt x="9003" y="0"/>
                    <a:pt x="7780" y="0"/>
                  </a:cubicBezTo>
                  <a:cubicBezTo>
                    <a:pt x="6557" y="0"/>
                    <a:pt x="5335" y="1964"/>
                    <a:pt x="4112" y="4173"/>
                  </a:cubicBezTo>
                  <a:cubicBezTo>
                    <a:pt x="2889" y="6382"/>
                    <a:pt x="1667" y="8836"/>
                    <a:pt x="852" y="11782"/>
                  </a:cubicBezTo>
                  <a:cubicBezTo>
                    <a:pt x="37" y="14727"/>
                    <a:pt x="-371" y="18164"/>
                    <a:pt x="444" y="19882"/>
                  </a:cubicBezTo>
                  <a:cubicBezTo>
                    <a:pt x="1259" y="21600"/>
                    <a:pt x="3297" y="21600"/>
                    <a:pt x="4927" y="20618"/>
                  </a:cubicBezTo>
                  <a:cubicBezTo>
                    <a:pt x="6557" y="19636"/>
                    <a:pt x="7780" y="17673"/>
                    <a:pt x="9614" y="14973"/>
                  </a:cubicBezTo>
                  <a:cubicBezTo>
                    <a:pt x="11448" y="12273"/>
                    <a:pt x="13893" y="8836"/>
                    <a:pt x="15931" y="8100"/>
                  </a:cubicBezTo>
                  <a:cubicBezTo>
                    <a:pt x="17969" y="7364"/>
                    <a:pt x="19599" y="9327"/>
                    <a:pt x="21229" y="11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1346191" y="2443066"/>
              <a:ext cx="114310" cy="301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252" fill="norm" stroke="1" extrusionOk="0">
                  <a:moveTo>
                    <a:pt x="14140" y="14420"/>
                  </a:moveTo>
                  <a:cubicBezTo>
                    <a:pt x="12569" y="13973"/>
                    <a:pt x="10998" y="13526"/>
                    <a:pt x="9427" y="13526"/>
                  </a:cubicBezTo>
                  <a:cubicBezTo>
                    <a:pt x="7856" y="13526"/>
                    <a:pt x="6285" y="13973"/>
                    <a:pt x="4518" y="15015"/>
                  </a:cubicBezTo>
                  <a:cubicBezTo>
                    <a:pt x="2751" y="16058"/>
                    <a:pt x="787" y="17697"/>
                    <a:pt x="198" y="18889"/>
                  </a:cubicBezTo>
                  <a:cubicBezTo>
                    <a:pt x="-391" y="20080"/>
                    <a:pt x="394" y="20825"/>
                    <a:pt x="1769" y="21123"/>
                  </a:cubicBezTo>
                  <a:cubicBezTo>
                    <a:pt x="3144" y="21421"/>
                    <a:pt x="5107" y="21272"/>
                    <a:pt x="7660" y="19931"/>
                  </a:cubicBezTo>
                  <a:cubicBezTo>
                    <a:pt x="10213" y="18591"/>
                    <a:pt x="13354" y="16058"/>
                    <a:pt x="15514" y="12930"/>
                  </a:cubicBezTo>
                  <a:cubicBezTo>
                    <a:pt x="17674" y="9802"/>
                    <a:pt x="18853" y="6078"/>
                    <a:pt x="19049" y="3694"/>
                  </a:cubicBezTo>
                  <a:cubicBezTo>
                    <a:pt x="19245" y="1311"/>
                    <a:pt x="18460" y="268"/>
                    <a:pt x="17478" y="44"/>
                  </a:cubicBezTo>
                  <a:cubicBezTo>
                    <a:pt x="16496" y="-179"/>
                    <a:pt x="15318" y="417"/>
                    <a:pt x="14729" y="2577"/>
                  </a:cubicBezTo>
                  <a:cubicBezTo>
                    <a:pt x="14140" y="4737"/>
                    <a:pt x="14140" y="8461"/>
                    <a:pt x="14533" y="10919"/>
                  </a:cubicBezTo>
                  <a:cubicBezTo>
                    <a:pt x="14925" y="13377"/>
                    <a:pt x="15711" y="14569"/>
                    <a:pt x="16693" y="15462"/>
                  </a:cubicBezTo>
                  <a:cubicBezTo>
                    <a:pt x="17674" y="16356"/>
                    <a:pt x="18853" y="16952"/>
                    <a:pt x="19638" y="17250"/>
                  </a:cubicBezTo>
                  <a:cubicBezTo>
                    <a:pt x="20424" y="17548"/>
                    <a:pt x="20816" y="17548"/>
                    <a:pt x="21209" y="17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1488815" y="2379564"/>
              <a:ext cx="416185" cy="336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340" fill="norm" stroke="1" extrusionOk="0">
                  <a:moveTo>
                    <a:pt x="507" y="17012"/>
                  </a:moveTo>
                  <a:cubicBezTo>
                    <a:pt x="288" y="17817"/>
                    <a:pt x="69" y="18622"/>
                    <a:pt x="14" y="19359"/>
                  </a:cubicBezTo>
                  <a:cubicBezTo>
                    <a:pt x="-41" y="20097"/>
                    <a:pt x="69" y="20768"/>
                    <a:pt x="398" y="21104"/>
                  </a:cubicBezTo>
                  <a:cubicBezTo>
                    <a:pt x="727" y="21439"/>
                    <a:pt x="1275" y="21439"/>
                    <a:pt x="1823" y="20969"/>
                  </a:cubicBezTo>
                  <a:cubicBezTo>
                    <a:pt x="2371" y="20500"/>
                    <a:pt x="2919" y="19561"/>
                    <a:pt x="3248" y="18420"/>
                  </a:cubicBezTo>
                  <a:cubicBezTo>
                    <a:pt x="3577" y="17280"/>
                    <a:pt x="3687" y="15938"/>
                    <a:pt x="3687" y="15603"/>
                  </a:cubicBezTo>
                  <a:cubicBezTo>
                    <a:pt x="3687" y="15268"/>
                    <a:pt x="3577" y="15938"/>
                    <a:pt x="3687" y="16542"/>
                  </a:cubicBezTo>
                  <a:cubicBezTo>
                    <a:pt x="3797" y="17146"/>
                    <a:pt x="4125" y="17682"/>
                    <a:pt x="4564" y="17951"/>
                  </a:cubicBezTo>
                  <a:cubicBezTo>
                    <a:pt x="5003" y="18219"/>
                    <a:pt x="5551" y="18219"/>
                    <a:pt x="6318" y="17750"/>
                  </a:cubicBezTo>
                  <a:cubicBezTo>
                    <a:pt x="7086" y="17280"/>
                    <a:pt x="8073" y="16341"/>
                    <a:pt x="8731" y="15536"/>
                  </a:cubicBezTo>
                  <a:cubicBezTo>
                    <a:pt x="9388" y="14731"/>
                    <a:pt x="9717" y="14060"/>
                    <a:pt x="9608" y="13792"/>
                  </a:cubicBezTo>
                  <a:cubicBezTo>
                    <a:pt x="9498" y="13523"/>
                    <a:pt x="8950" y="13658"/>
                    <a:pt x="8456" y="14127"/>
                  </a:cubicBezTo>
                  <a:cubicBezTo>
                    <a:pt x="7963" y="14597"/>
                    <a:pt x="7524" y="15402"/>
                    <a:pt x="7196" y="16207"/>
                  </a:cubicBezTo>
                  <a:cubicBezTo>
                    <a:pt x="6867" y="17012"/>
                    <a:pt x="6647" y="17817"/>
                    <a:pt x="6812" y="18286"/>
                  </a:cubicBezTo>
                  <a:cubicBezTo>
                    <a:pt x="6976" y="18756"/>
                    <a:pt x="7524" y="18890"/>
                    <a:pt x="7963" y="18555"/>
                  </a:cubicBezTo>
                  <a:cubicBezTo>
                    <a:pt x="8402" y="18219"/>
                    <a:pt x="8731" y="17414"/>
                    <a:pt x="9060" y="16743"/>
                  </a:cubicBezTo>
                  <a:cubicBezTo>
                    <a:pt x="9388" y="16073"/>
                    <a:pt x="9717" y="15536"/>
                    <a:pt x="9882" y="15670"/>
                  </a:cubicBezTo>
                  <a:cubicBezTo>
                    <a:pt x="10046" y="15804"/>
                    <a:pt x="10046" y="16609"/>
                    <a:pt x="10320" y="17012"/>
                  </a:cubicBezTo>
                  <a:cubicBezTo>
                    <a:pt x="10595" y="17414"/>
                    <a:pt x="11143" y="17414"/>
                    <a:pt x="11581" y="17146"/>
                  </a:cubicBezTo>
                  <a:cubicBezTo>
                    <a:pt x="12020" y="16878"/>
                    <a:pt x="12349" y="16341"/>
                    <a:pt x="13062" y="14328"/>
                  </a:cubicBezTo>
                  <a:cubicBezTo>
                    <a:pt x="13774" y="12316"/>
                    <a:pt x="14871" y="8828"/>
                    <a:pt x="15529" y="6547"/>
                  </a:cubicBezTo>
                  <a:cubicBezTo>
                    <a:pt x="16186" y="4266"/>
                    <a:pt x="16406" y="3193"/>
                    <a:pt x="16515" y="2187"/>
                  </a:cubicBezTo>
                  <a:cubicBezTo>
                    <a:pt x="16625" y="1181"/>
                    <a:pt x="16625" y="241"/>
                    <a:pt x="16461" y="40"/>
                  </a:cubicBezTo>
                  <a:cubicBezTo>
                    <a:pt x="16296" y="-161"/>
                    <a:pt x="15967" y="376"/>
                    <a:pt x="15583" y="2254"/>
                  </a:cubicBezTo>
                  <a:cubicBezTo>
                    <a:pt x="15200" y="4132"/>
                    <a:pt x="14761" y="7352"/>
                    <a:pt x="14487" y="9901"/>
                  </a:cubicBezTo>
                  <a:cubicBezTo>
                    <a:pt x="14213" y="12450"/>
                    <a:pt x="14103" y="14328"/>
                    <a:pt x="14322" y="15469"/>
                  </a:cubicBezTo>
                  <a:cubicBezTo>
                    <a:pt x="14542" y="16609"/>
                    <a:pt x="15090" y="17012"/>
                    <a:pt x="15583" y="16878"/>
                  </a:cubicBezTo>
                  <a:cubicBezTo>
                    <a:pt x="16077" y="16743"/>
                    <a:pt x="16515" y="16073"/>
                    <a:pt x="16899" y="15469"/>
                  </a:cubicBezTo>
                  <a:cubicBezTo>
                    <a:pt x="17283" y="14865"/>
                    <a:pt x="17612" y="14328"/>
                    <a:pt x="17776" y="13591"/>
                  </a:cubicBezTo>
                  <a:cubicBezTo>
                    <a:pt x="17941" y="12853"/>
                    <a:pt x="17941" y="11914"/>
                    <a:pt x="17831" y="11779"/>
                  </a:cubicBezTo>
                  <a:cubicBezTo>
                    <a:pt x="17721" y="11645"/>
                    <a:pt x="17502" y="12316"/>
                    <a:pt x="17393" y="12987"/>
                  </a:cubicBezTo>
                  <a:cubicBezTo>
                    <a:pt x="17283" y="13658"/>
                    <a:pt x="17283" y="14328"/>
                    <a:pt x="17502" y="14865"/>
                  </a:cubicBezTo>
                  <a:cubicBezTo>
                    <a:pt x="17721" y="15402"/>
                    <a:pt x="18160" y="15804"/>
                    <a:pt x="18653" y="16005"/>
                  </a:cubicBezTo>
                  <a:cubicBezTo>
                    <a:pt x="19147" y="16207"/>
                    <a:pt x="19695" y="16207"/>
                    <a:pt x="20188" y="15871"/>
                  </a:cubicBezTo>
                  <a:cubicBezTo>
                    <a:pt x="20682" y="15536"/>
                    <a:pt x="21120" y="14865"/>
                    <a:pt x="21559" y="141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1746250" y="2451100"/>
              <a:ext cx="1587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2221280" y="2479586"/>
              <a:ext cx="102457" cy="303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389" fill="norm" stroke="1" extrusionOk="0">
                  <a:moveTo>
                    <a:pt x="17446" y="3805"/>
                  </a:moveTo>
                  <a:cubicBezTo>
                    <a:pt x="16564" y="3060"/>
                    <a:pt x="15682" y="2315"/>
                    <a:pt x="14360" y="1571"/>
                  </a:cubicBezTo>
                  <a:cubicBezTo>
                    <a:pt x="13037" y="826"/>
                    <a:pt x="11274" y="81"/>
                    <a:pt x="9291" y="6"/>
                  </a:cubicBezTo>
                  <a:cubicBezTo>
                    <a:pt x="7307" y="-68"/>
                    <a:pt x="5103" y="528"/>
                    <a:pt x="3340" y="1645"/>
                  </a:cubicBezTo>
                  <a:cubicBezTo>
                    <a:pt x="1576" y="2762"/>
                    <a:pt x="254" y="4401"/>
                    <a:pt x="33" y="5593"/>
                  </a:cubicBezTo>
                  <a:cubicBezTo>
                    <a:pt x="-187" y="6784"/>
                    <a:pt x="695" y="7529"/>
                    <a:pt x="2237" y="7827"/>
                  </a:cubicBezTo>
                  <a:cubicBezTo>
                    <a:pt x="3780" y="8125"/>
                    <a:pt x="5984" y="7976"/>
                    <a:pt x="8629" y="7380"/>
                  </a:cubicBezTo>
                  <a:cubicBezTo>
                    <a:pt x="11274" y="6784"/>
                    <a:pt x="14360" y="5742"/>
                    <a:pt x="16564" y="4773"/>
                  </a:cubicBezTo>
                  <a:cubicBezTo>
                    <a:pt x="18768" y="3805"/>
                    <a:pt x="20091" y="2911"/>
                    <a:pt x="20531" y="2837"/>
                  </a:cubicBezTo>
                  <a:cubicBezTo>
                    <a:pt x="20972" y="2762"/>
                    <a:pt x="20531" y="3507"/>
                    <a:pt x="20531" y="5667"/>
                  </a:cubicBezTo>
                  <a:cubicBezTo>
                    <a:pt x="20531" y="7827"/>
                    <a:pt x="20972" y="11402"/>
                    <a:pt x="21193" y="13860"/>
                  </a:cubicBezTo>
                  <a:cubicBezTo>
                    <a:pt x="21413" y="16318"/>
                    <a:pt x="21413" y="17659"/>
                    <a:pt x="20972" y="18702"/>
                  </a:cubicBezTo>
                  <a:cubicBezTo>
                    <a:pt x="20531" y="19744"/>
                    <a:pt x="19650" y="20489"/>
                    <a:pt x="18107" y="20936"/>
                  </a:cubicBezTo>
                  <a:cubicBezTo>
                    <a:pt x="16564" y="21383"/>
                    <a:pt x="14360" y="21532"/>
                    <a:pt x="12376" y="21234"/>
                  </a:cubicBezTo>
                  <a:cubicBezTo>
                    <a:pt x="10393" y="20936"/>
                    <a:pt x="8629" y="20191"/>
                    <a:pt x="7307" y="18553"/>
                  </a:cubicBezTo>
                  <a:cubicBezTo>
                    <a:pt x="5984" y="16914"/>
                    <a:pt x="5103" y="14382"/>
                    <a:pt x="4221" y="118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2400300" y="2470149"/>
              <a:ext cx="1" cy="762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2393949" y="2406650"/>
              <a:ext cx="19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2476500" y="2406650"/>
              <a:ext cx="95250" cy="154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0"/>
                  </a:moveTo>
                  <a:cubicBezTo>
                    <a:pt x="2400" y="6422"/>
                    <a:pt x="4800" y="12843"/>
                    <a:pt x="6720" y="16638"/>
                  </a:cubicBezTo>
                  <a:cubicBezTo>
                    <a:pt x="8640" y="20432"/>
                    <a:pt x="10080" y="21600"/>
                    <a:pt x="11520" y="21308"/>
                  </a:cubicBezTo>
                  <a:cubicBezTo>
                    <a:pt x="12960" y="21016"/>
                    <a:pt x="14400" y="19265"/>
                    <a:pt x="16080" y="16930"/>
                  </a:cubicBezTo>
                  <a:cubicBezTo>
                    <a:pt x="17760" y="14595"/>
                    <a:pt x="19680" y="11676"/>
                    <a:pt x="21600" y="87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2607405" y="2437583"/>
              <a:ext cx="171002" cy="108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0942" fill="norm" stroke="1" extrusionOk="0">
                  <a:moveTo>
                    <a:pt x="304" y="5048"/>
                  </a:moveTo>
                  <a:cubicBezTo>
                    <a:pt x="40" y="7085"/>
                    <a:pt x="-223" y="9123"/>
                    <a:pt x="304" y="10550"/>
                  </a:cubicBezTo>
                  <a:cubicBezTo>
                    <a:pt x="831" y="11976"/>
                    <a:pt x="2148" y="12791"/>
                    <a:pt x="3333" y="12384"/>
                  </a:cubicBezTo>
                  <a:cubicBezTo>
                    <a:pt x="4518" y="11976"/>
                    <a:pt x="5572" y="10346"/>
                    <a:pt x="6494" y="8104"/>
                  </a:cubicBezTo>
                  <a:cubicBezTo>
                    <a:pt x="7416" y="5863"/>
                    <a:pt x="8206" y="3010"/>
                    <a:pt x="7943" y="2195"/>
                  </a:cubicBezTo>
                  <a:cubicBezTo>
                    <a:pt x="7679" y="1380"/>
                    <a:pt x="6362" y="2602"/>
                    <a:pt x="5440" y="4436"/>
                  </a:cubicBezTo>
                  <a:cubicBezTo>
                    <a:pt x="4518" y="6270"/>
                    <a:pt x="3992" y="8716"/>
                    <a:pt x="3597" y="10957"/>
                  </a:cubicBezTo>
                  <a:cubicBezTo>
                    <a:pt x="3201" y="13199"/>
                    <a:pt x="2938" y="15236"/>
                    <a:pt x="3465" y="16459"/>
                  </a:cubicBezTo>
                  <a:cubicBezTo>
                    <a:pt x="3992" y="17682"/>
                    <a:pt x="5309" y="18089"/>
                    <a:pt x="6362" y="17478"/>
                  </a:cubicBezTo>
                  <a:cubicBezTo>
                    <a:pt x="7416" y="16867"/>
                    <a:pt x="8206" y="15236"/>
                    <a:pt x="8997" y="13606"/>
                  </a:cubicBezTo>
                  <a:cubicBezTo>
                    <a:pt x="9787" y="11976"/>
                    <a:pt x="10577" y="10346"/>
                    <a:pt x="10972" y="11365"/>
                  </a:cubicBezTo>
                  <a:cubicBezTo>
                    <a:pt x="11367" y="12384"/>
                    <a:pt x="11367" y="16051"/>
                    <a:pt x="11631" y="16663"/>
                  </a:cubicBezTo>
                  <a:cubicBezTo>
                    <a:pt x="11894" y="17274"/>
                    <a:pt x="12421" y="14829"/>
                    <a:pt x="12948" y="12587"/>
                  </a:cubicBezTo>
                  <a:cubicBezTo>
                    <a:pt x="13475" y="10346"/>
                    <a:pt x="14001" y="8308"/>
                    <a:pt x="14528" y="6270"/>
                  </a:cubicBezTo>
                  <a:cubicBezTo>
                    <a:pt x="15055" y="4233"/>
                    <a:pt x="15582" y="2195"/>
                    <a:pt x="16504" y="972"/>
                  </a:cubicBezTo>
                  <a:cubicBezTo>
                    <a:pt x="17426" y="-250"/>
                    <a:pt x="18743" y="-658"/>
                    <a:pt x="19665" y="1787"/>
                  </a:cubicBezTo>
                  <a:cubicBezTo>
                    <a:pt x="20587" y="4233"/>
                    <a:pt x="21114" y="9531"/>
                    <a:pt x="21245" y="13199"/>
                  </a:cubicBezTo>
                  <a:cubicBezTo>
                    <a:pt x="21377" y="16867"/>
                    <a:pt x="21114" y="18904"/>
                    <a:pt x="20850" y="209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3079481" y="2317749"/>
              <a:ext cx="410104" cy="349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70" fill="norm" stroke="1" extrusionOk="0">
                  <a:moveTo>
                    <a:pt x="6660" y="0"/>
                  </a:moveTo>
                  <a:cubicBezTo>
                    <a:pt x="5885" y="2342"/>
                    <a:pt x="5109" y="4684"/>
                    <a:pt x="4611" y="7027"/>
                  </a:cubicBezTo>
                  <a:cubicBezTo>
                    <a:pt x="4112" y="9369"/>
                    <a:pt x="3891" y="11711"/>
                    <a:pt x="3780" y="13207"/>
                  </a:cubicBezTo>
                  <a:cubicBezTo>
                    <a:pt x="3669" y="14704"/>
                    <a:pt x="3669" y="15354"/>
                    <a:pt x="3780" y="15354"/>
                  </a:cubicBezTo>
                  <a:cubicBezTo>
                    <a:pt x="3891" y="15354"/>
                    <a:pt x="4112" y="14704"/>
                    <a:pt x="4001" y="14053"/>
                  </a:cubicBezTo>
                  <a:cubicBezTo>
                    <a:pt x="3891" y="13402"/>
                    <a:pt x="3448" y="12752"/>
                    <a:pt x="3005" y="12166"/>
                  </a:cubicBezTo>
                  <a:cubicBezTo>
                    <a:pt x="2561" y="11581"/>
                    <a:pt x="2118" y="11060"/>
                    <a:pt x="1509" y="10800"/>
                  </a:cubicBezTo>
                  <a:cubicBezTo>
                    <a:pt x="900" y="10540"/>
                    <a:pt x="125" y="10540"/>
                    <a:pt x="14" y="10410"/>
                  </a:cubicBezTo>
                  <a:cubicBezTo>
                    <a:pt x="-97" y="10280"/>
                    <a:pt x="457" y="10019"/>
                    <a:pt x="1343" y="9108"/>
                  </a:cubicBezTo>
                  <a:cubicBezTo>
                    <a:pt x="2229" y="8198"/>
                    <a:pt x="3448" y="6636"/>
                    <a:pt x="4500" y="5140"/>
                  </a:cubicBezTo>
                  <a:cubicBezTo>
                    <a:pt x="5552" y="3643"/>
                    <a:pt x="6438" y="2212"/>
                    <a:pt x="7214" y="1301"/>
                  </a:cubicBezTo>
                  <a:cubicBezTo>
                    <a:pt x="7989" y="390"/>
                    <a:pt x="8654" y="0"/>
                    <a:pt x="8986" y="130"/>
                  </a:cubicBezTo>
                  <a:cubicBezTo>
                    <a:pt x="9318" y="260"/>
                    <a:pt x="9318" y="911"/>
                    <a:pt x="9152" y="2798"/>
                  </a:cubicBezTo>
                  <a:cubicBezTo>
                    <a:pt x="8986" y="4684"/>
                    <a:pt x="8654" y="7807"/>
                    <a:pt x="8432" y="9694"/>
                  </a:cubicBezTo>
                  <a:cubicBezTo>
                    <a:pt x="8211" y="11581"/>
                    <a:pt x="8100" y="12231"/>
                    <a:pt x="8211" y="12101"/>
                  </a:cubicBezTo>
                  <a:cubicBezTo>
                    <a:pt x="8321" y="11971"/>
                    <a:pt x="8654" y="11060"/>
                    <a:pt x="8875" y="10995"/>
                  </a:cubicBezTo>
                  <a:cubicBezTo>
                    <a:pt x="9097" y="10930"/>
                    <a:pt x="9208" y="11711"/>
                    <a:pt x="9540" y="12296"/>
                  </a:cubicBezTo>
                  <a:cubicBezTo>
                    <a:pt x="9872" y="12882"/>
                    <a:pt x="10426" y="13272"/>
                    <a:pt x="10925" y="13272"/>
                  </a:cubicBezTo>
                  <a:cubicBezTo>
                    <a:pt x="11423" y="13272"/>
                    <a:pt x="11866" y="12882"/>
                    <a:pt x="12475" y="12166"/>
                  </a:cubicBezTo>
                  <a:cubicBezTo>
                    <a:pt x="13085" y="11451"/>
                    <a:pt x="13860" y="10410"/>
                    <a:pt x="14303" y="9564"/>
                  </a:cubicBezTo>
                  <a:cubicBezTo>
                    <a:pt x="14746" y="8718"/>
                    <a:pt x="14857" y="8067"/>
                    <a:pt x="14635" y="7872"/>
                  </a:cubicBezTo>
                  <a:cubicBezTo>
                    <a:pt x="14414" y="7677"/>
                    <a:pt x="13860" y="7937"/>
                    <a:pt x="13472" y="8458"/>
                  </a:cubicBezTo>
                  <a:cubicBezTo>
                    <a:pt x="13085" y="8978"/>
                    <a:pt x="12863" y="9759"/>
                    <a:pt x="12808" y="10475"/>
                  </a:cubicBezTo>
                  <a:cubicBezTo>
                    <a:pt x="12752" y="11190"/>
                    <a:pt x="12863" y="11841"/>
                    <a:pt x="13195" y="12101"/>
                  </a:cubicBezTo>
                  <a:cubicBezTo>
                    <a:pt x="13528" y="12361"/>
                    <a:pt x="14081" y="12231"/>
                    <a:pt x="14580" y="11906"/>
                  </a:cubicBezTo>
                  <a:cubicBezTo>
                    <a:pt x="15078" y="11581"/>
                    <a:pt x="15521" y="11060"/>
                    <a:pt x="15965" y="10540"/>
                  </a:cubicBezTo>
                  <a:cubicBezTo>
                    <a:pt x="16408" y="10019"/>
                    <a:pt x="16851" y="9499"/>
                    <a:pt x="17017" y="9564"/>
                  </a:cubicBezTo>
                  <a:cubicBezTo>
                    <a:pt x="17183" y="9629"/>
                    <a:pt x="17072" y="10280"/>
                    <a:pt x="17294" y="10214"/>
                  </a:cubicBezTo>
                  <a:cubicBezTo>
                    <a:pt x="17515" y="10149"/>
                    <a:pt x="18069" y="9369"/>
                    <a:pt x="18568" y="8718"/>
                  </a:cubicBezTo>
                  <a:cubicBezTo>
                    <a:pt x="19066" y="8067"/>
                    <a:pt x="19509" y="7547"/>
                    <a:pt x="19731" y="7612"/>
                  </a:cubicBezTo>
                  <a:cubicBezTo>
                    <a:pt x="19952" y="7677"/>
                    <a:pt x="19952" y="8328"/>
                    <a:pt x="20118" y="9694"/>
                  </a:cubicBezTo>
                  <a:cubicBezTo>
                    <a:pt x="20285" y="11060"/>
                    <a:pt x="20617" y="13142"/>
                    <a:pt x="20894" y="14834"/>
                  </a:cubicBezTo>
                  <a:cubicBezTo>
                    <a:pt x="21171" y="16525"/>
                    <a:pt x="21392" y="17827"/>
                    <a:pt x="21448" y="18802"/>
                  </a:cubicBezTo>
                  <a:cubicBezTo>
                    <a:pt x="21503" y="19778"/>
                    <a:pt x="21392" y="20429"/>
                    <a:pt x="21060" y="20884"/>
                  </a:cubicBezTo>
                  <a:cubicBezTo>
                    <a:pt x="20728" y="21340"/>
                    <a:pt x="20174" y="21600"/>
                    <a:pt x="19731" y="21405"/>
                  </a:cubicBezTo>
                  <a:cubicBezTo>
                    <a:pt x="19288" y="21210"/>
                    <a:pt x="18955" y="20559"/>
                    <a:pt x="18734" y="19843"/>
                  </a:cubicBezTo>
                  <a:cubicBezTo>
                    <a:pt x="18512" y="19128"/>
                    <a:pt x="18401" y="18347"/>
                    <a:pt x="18291" y="175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261675" y="3190081"/>
              <a:ext cx="144726" cy="130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0732" fill="norm" stroke="1" extrusionOk="0">
                  <a:moveTo>
                    <a:pt x="13891" y="8732"/>
                  </a:moveTo>
                  <a:cubicBezTo>
                    <a:pt x="13891" y="5695"/>
                    <a:pt x="13891" y="2657"/>
                    <a:pt x="13108" y="1139"/>
                  </a:cubicBezTo>
                  <a:cubicBezTo>
                    <a:pt x="12326" y="-380"/>
                    <a:pt x="10761" y="-380"/>
                    <a:pt x="8882" y="1139"/>
                  </a:cubicBezTo>
                  <a:cubicBezTo>
                    <a:pt x="7004" y="2657"/>
                    <a:pt x="4813" y="5695"/>
                    <a:pt x="3247" y="8226"/>
                  </a:cubicBezTo>
                  <a:cubicBezTo>
                    <a:pt x="1682" y="10757"/>
                    <a:pt x="743" y="12782"/>
                    <a:pt x="274" y="14976"/>
                  </a:cubicBezTo>
                  <a:cubicBezTo>
                    <a:pt x="-196" y="17170"/>
                    <a:pt x="-196" y="19532"/>
                    <a:pt x="1369" y="20376"/>
                  </a:cubicBezTo>
                  <a:cubicBezTo>
                    <a:pt x="2934" y="21220"/>
                    <a:pt x="6065" y="20545"/>
                    <a:pt x="8569" y="18520"/>
                  </a:cubicBezTo>
                  <a:cubicBezTo>
                    <a:pt x="11074" y="16495"/>
                    <a:pt x="12952" y="13120"/>
                    <a:pt x="14204" y="10589"/>
                  </a:cubicBezTo>
                  <a:cubicBezTo>
                    <a:pt x="15456" y="8057"/>
                    <a:pt x="16082" y="6370"/>
                    <a:pt x="16395" y="6539"/>
                  </a:cubicBezTo>
                  <a:cubicBezTo>
                    <a:pt x="16708" y="6707"/>
                    <a:pt x="16708" y="8732"/>
                    <a:pt x="16708" y="10589"/>
                  </a:cubicBezTo>
                  <a:cubicBezTo>
                    <a:pt x="16708" y="12445"/>
                    <a:pt x="16708" y="14132"/>
                    <a:pt x="17491" y="14132"/>
                  </a:cubicBezTo>
                  <a:cubicBezTo>
                    <a:pt x="18274" y="14132"/>
                    <a:pt x="19839" y="12445"/>
                    <a:pt x="21404" y="107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460093" y="2984500"/>
              <a:ext cx="9808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328"/>
                    <a:pt x="-1585" y="10656"/>
                    <a:pt x="575" y="14256"/>
                  </a:cubicBezTo>
                  <a:cubicBezTo>
                    <a:pt x="2735" y="17856"/>
                    <a:pt x="11375" y="19728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495300" y="3168650"/>
              <a:ext cx="88900" cy="98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4136"/>
                  </a:moveTo>
                  <a:cubicBezTo>
                    <a:pt x="2571" y="3677"/>
                    <a:pt x="5143" y="3217"/>
                    <a:pt x="8486" y="5285"/>
                  </a:cubicBezTo>
                  <a:cubicBezTo>
                    <a:pt x="11829" y="7353"/>
                    <a:pt x="15943" y="11949"/>
                    <a:pt x="18000" y="15396"/>
                  </a:cubicBezTo>
                  <a:cubicBezTo>
                    <a:pt x="20057" y="18843"/>
                    <a:pt x="20057" y="21140"/>
                    <a:pt x="19286" y="21370"/>
                  </a:cubicBezTo>
                  <a:cubicBezTo>
                    <a:pt x="18514" y="21600"/>
                    <a:pt x="16971" y="19762"/>
                    <a:pt x="15943" y="17694"/>
                  </a:cubicBezTo>
                  <a:cubicBezTo>
                    <a:pt x="14914" y="15626"/>
                    <a:pt x="14400" y="13328"/>
                    <a:pt x="15429" y="10340"/>
                  </a:cubicBezTo>
                  <a:cubicBezTo>
                    <a:pt x="16457" y="7353"/>
                    <a:pt x="19029" y="367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627327" y="2988545"/>
              <a:ext cx="479690" cy="383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374" fill="norm" stroke="1" extrusionOk="0">
                  <a:moveTo>
                    <a:pt x="59" y="10751"/>
                  </a:moveTo>
                  <a:cubicBezTo>
                    <a:pt x="533" y="10869"/>
                    <a:pt x="1007" y="10987"/>
                    <a:pt x="1433" y="10633"/>
                  </a:cubicBezTo>
                  <a:cubicBezTo>
                    <a:pt x="1859" y="10279"/>
                    <a:pt x="2238" y="9453"/>
                    <a:pt x="2191" y="9217"/>
                  </a:cubicBezTo>
                  <a:cubicBezTo>
                    <a:pt x="2144" y="8981"/>
                    <a:pt x="1670" y="9335"/>
                    <a:pt x="1244" y="10102"/>
                  </a:cubicBezTo>
                  <a:cubicBezTo>
                    <a:pt x="817" y="10869"/>
                    <a:pt x="438" y="12049"/>
                    <a:pt x="202" y="12935"/>
                  </a:cubicBezTo>
                  <a:cubicBezTo>
                    <a:pt x="-35" y="13820"/>
                    <a:pt x="-130" y="14410"/>
                    <a:pt x="296" y="15000"/>
                  </a:cubicBezTo>
                  <a:cubicBezTo>
                    <a:pt x="723" y="15590"/>
                    <a:pt x="1670" y="16181"/>
                    <a:pt x="2949" y="15944"/>
                  </a:cubicBezTo>
                  <a:cubicBezTo>
                    <a:pt x="4228" y="15708"/>
                    <a:pt x="5838" y="14646"/>
                    <a:pt x="6786" y="13820"/>
                  </a:cubicBezTo>
                  <a:cubicBezTo>
                    <a:pt x="7733" y="12994"/>
                    <a:pt x="8017" y="12404"/>
                    <a:pt x="8159" y="11813"/>
                  </a:cubicBezTo>
                  <a:cubicBezTo>
                    <a:pt x="8302" y="11223"/>
                    <a:pt x="8302" y="10633"/>
                    <a:pt x="8065" y="10338"/>
                  </a:cubicBezTo>
                  <a:cubicBezTo>
                    <a:pt x="7828" y="10043"/>
                    <a:pt x="7354" y="10043"/>
                    <a:pt x="6975" y="10338"/>
                  </a:cubicBezTo>
                  <a:cubicBezTo>
                    <a:pt x="6596" y="10633"/>
                    <a:pt x="6312" y="11223"/>
                    <a:pt x="6123" y="11813"/>
                  </a:cubicBezTo>
                  <a:cubicBezTo>
                    <a:pt x="5933" y="12404"/>
                    <a:pt x="5838" y="12994"/>
                    <a:pt x="6028" y="13348"/>
                  </a:cubicBezTo>
                  <a:cubicBezTo>
                    <a:pt x="6217" y="13702"/>
                    <a:pt x="6691" y="13820"/>
                    <a:pt x="7165" y="13584"/>
                  </a:cubicBezTo>
                  <a:cubicBezTo>
                    <a:pt x="7638" y="13348"/>
                    <a:pt x="8112" y="12758"/>
                    <a:pt x="8444" y="12758"/>
                  </a:cubicBezTo>
                  <a:cubicBezTo>
                    <a:pt x="8775" y="12758"/>
                    <a:pt x="8965" y="13348"/>
                    <a:pt x="9296" y="13702"/>
                  </a:cubicBezTo>
                  <a:cubicBezTo>
                    <a:pt x="9628" y="14056"/>
                    <a:pt x="10102" y="14174"/>
                    <a:pt x="10765" y="13879"/>
                  </a:cubicBezTo>
                  <a:cubicBezTo>
                    <a:pt x="11428" y="13584"/>
                    <a:pt x="12281" y="12876"/>
                    <a:pt x="12896" y="12344"/>
                  </a:cubicBezTo>
                  <a:cubicBezTo>
                    <a:pt x="13512" y="11813"/>
                    <a:pt x="13891" y="11459"/>
                    <a:pt x="14175" y="10810"/>
                  </a:cubicBezTo>
                  <a:cubicBezTo>
                    <a:pt x="14459" y="10161"/>
                    <a:pt x="14649" y="9217"/>
                    <a:pt x="14554" y="8922"/>
                  </a:cubicBezTo>
                  <a:cubicBezTo>
                    <a:pt x="14459" y="8626"/>
                    <a:pt x="14081" y="8981"/>
                    <a:pt x="13607" y="9689"/>
                  </a:cubicBezTo>
                  <a:cubicBezTo>
                    <a:pt x="13133" y="10397"/>
                    <a:pt x="12565" y="11459"/>
                    <a:pt x="12281" y="12285"/>
                  </a:cubicBezTo>
                  <a:cubicBezTo>
                    <a:pt x="11996" y="13112"/>
                    <a:pt x="11996" y="13702"/>
                    <a:pt x="12044" y="14292"/>
                  </a:cubicBezTo>
                  <a:cubicBezTo>
                    <a:pt x="12091" y="14882"/>
                    <a:pt x="12186" y="15472"/>
                    <a:pt x="12517" y="15649"/>
                  </a:cubicBezTo>
                  <a:cubicBezTo>
                    <a:pt x="12849" y="15826"/>
                    <a:pt x="13417" y="15590"/>
                    <a:pt x="14128" y="14646"/>
                  </a:cubicBezTo>
                  <a:cubicBezTo>
                    <a:pt x="14838" y="13702"/>
                    <a:pt x="15691" y="12049"/>
                    <a:pt x="16259" y="9925"/>
                  </a:cubicBezTo>
                  <a:cubicBezTo>
                    <a:pt x="16828" y="7800"/>
                    <a:pt x="17112" y="5204"/>
                    <a:pt x="17207" y="3374"/>
                  </a:cubicBezTo>
                  <a:cubicBezTo>
                    <a:pt x="17302" y="1544"/>
                    <a:pt x="17207" y="482"/>
                    <a:pt x="16970" y="128"/>
                  </a:cubicBezTo>
                  <a:cubicBezTo>
                    <a:pt x="16733" y="-226"/>
                    <a:pt x="16354" y="128"/>
                    <a:pt x="16023" y="1485"/>
                  </a:cubicBezTo>
                  <a:cubicBezTo>
                    <a:pt x="15691" y="2843"/>
                    <a:pt x="15407" y="5204"/>
                    <a:pt x="15265" y="6738"/>
                  </a:cubicBezTo>
                  <a:cubicBezTo>
                    <a:pt x="15123" y="8272"/>
                    <a:pt x="15123" y="8981"/>
                    <a:pt x="15170" y="9630"/>
                  </a:cubicBezTo>
                  <a:cubicBezTo>
                    <a:pt x="15217" y="10279"/>
                    <a:pt x="15312" y="10869"/>
                    <a:pt x="15596" y="11223"/>
                  </a:cubicBezTo>
                  <a:cubicBezTo>
                    <a:pt x="15881" y="11577"/>
                    <a:pt x="16354" y="11695"/>
                    <a:pt x="16733" y="11459"/>
                  </a:cubicBezTo>
                  <a:cubicBezTo>
                    <a:pt x="17112" y="11223"/>
                    <a:pt x="17396" y="10633"/>
                    <a:pt x="17538" y="9866"/>
                  </a:cubicBezTo>
                  <a:cubicBezTo>
                    <a:pt x="17681" y="9099"/>
                    <a:pt x="17681" y="8154"/>
                    <a:pt x="17586" y="7977"/>
                  </a:cubicBezTo>
                  <a:cubicBezTo>
                    <a:pt x="17491" y="7800"/>
                    <a:pt x="17302" y="8390"/>
                    <a:pt x="17207" y="9099"/>
                  </a:cubicBezTo>
                  <a:cubicBezTo>
                    <a:pt x="17112" y="9807"/>
                    <a:pt x="17112" y="10633"/>
                    <a:pt x="17349" y="10987"/>
                  </a:cubicBezTo>
                  <a:cubicBezTo>
                    <a:pt x="17586" y="11341"/>
                    <a:pt x="18059" y="11223"/>
                    <a:pt x="18438" y="10869"/>
                  </a:cubicBezTo>
                  <a:cubicBezTo>
                    <a:pt x="18817" y="10515"/>
                    <a:pt x="19102" y="9925"/>
                    <a:pt x="19386" y="9394"/>
                  </a:cubicBezTo>
                  <a:cubicBezTo>
                    <a:pt x="19670" y="8863"/>
                    <a:pt x="19954" y="8390"/>
                    <a:pt x="20049" y="8449"/>
                  </a:cubicBezTo>
                  <a:cubicBezTo>
                    <a:pt x="20144" y="8508"/>
                    <a:pt x="20049" y="9099"/>
                    <a:pt x="20191" y="10633"/>
                  </a:cubicBezTo>
                  <a:cubicBezTo>
                    <a:pt x="20333" y="12167"/>
                    <a:pt x="20712" y="14646"/>
                    <a:pt x="20996" y="16299"/>
                  </a:cubicBezTo>
                  <a:cubicBezTo>
                    <a:pt x="21281" y="17951"/>
                    <a:pt x="21470" y="18777"/>
                    <a:pt x="21470" y="19485"/>
                  </a:cubicBezTo>
                  <a:cubicBezTo>
                    <a:pt x="21470" y="20194"/>
                    <a:pt x="21281" y="20784"/>
                    <a:pt x="20854" y="21079"/>
                  </a:cubicBezTo>
                  <a:cubicBezTo>
                    <a:pt x="20428" y="21374"/>
                    <a:pt x="19765" y="21374"/>
                    <a:pt x="19102" y="21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1517649" y="2916534"/>
              <a:ext cx="114301" cy="271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1846"/>
                  </a:moveTo>
                  <a:cubicBezTo>
                    <a:pt x="0" y="849"/>
                    <a:pt x="0" y="-148"/>
                    <a:pt x="400" y="18"/>
                  </a:cubicBezTo>
                  <a:cubicBezTo>
                    <a:pt x="800" y="184"/>
                    <a:pt x="1600" y="1514"/>
                    <a:pt x="2400" y="4837"/>
                  </a:cubicBezTo>
                  <a:cubicBezTo>
                    <a:pt x="3200" y="8160"/>
                    <a:pt x="4000" y="13477"/>
                    <a:pt x="4200" y="16717"/>
                  </a:cubicBezTo>
                  <a:cubicBezTo>
                    <a:pt x="4400" y="19957"/>
                    <a:pt x="4000" y="21120"/>
                    <a:pt x="3800" y="21286"/>
                  </a:cubicBezTo>
                  <a:cubicBezTo>
                    <a:pt x="3600" y="21452"/>
                    <a:pt x="3600" y="20621"/>
                    <a:pt x="4400" y="18877"/>
                  </a:cubicBezTo>
                  <a:cubicBezTo>
                    <a:pt x="5200" y="17132"/>
                    <a:pt x="6800" y="14474"/>
                    <a:pt x="8400" y="12812"/>
                  </a:cubicBezTo>
                  <a:cubicBezTo>
                    <a:pt x="10000" y="11150"/>
                    <a:pt x="11600" y="10486"/>
                    <a:pt x="13200" y="10486"/>
                  </a:cubicBezTo>
                  <a:cubicBezTo>
                    <a:pt x="14800" y="10486"/>
                    <a:pt x="16400" y="11150"/>
                    <a:pt x="17800" y="12563"/>
                  </a:cubicBezTo>
                  <a:cubicBezTo>
                    <a:pt x="19200" y="13975"/>
                    <a:pt x="20400" y="16135"/>
                    <a:pt x="21600" y="182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1686847" y="3014133"/>
              <a:ext cx="192754" cy="108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67" fill="norm" stroke="1" extrusionOk="0">
                  <a:moveTo>
                    <a:pt x="1658" y="16615"/>
                  </a:moveTo>
                  <a:cubicBezTo>
                    <a:pt x="3067" y="12877"/>
                    <a:pt x="4476" y="9138"/>
                    <a:pt x="5180" y="6231"/>
                  </a:cubicBezTo>
                  <a:cubicBezTo>
                    <a:pt x="5884" y="3323"/>
                    <a:pt x="5884" y="1246"/>
                    <a:pt x="5415" y="831"/>
                  </a:cubicBezTo>
                  <a:cubicBezTo>
                    <a:pt x="4945" y="415"/>
                    <a:pt x="4006" y="1662"/>
                    <a:pt x="3067" y="4569"/>
                  </a:cubicBezTo>
                  <a:cubicBezTo>
                    <a:pt x="2128" y="7477"/>
                    <a:pt x="1189" y="12046"/>
                    <a:pt x="602" y="15369"/>
                  </a:cubicBezTo>
                  <a:cubicBezTo>
                    <a:pt x="15" y="18692"/>
                    <a:pt x="-220" y="20769"/>
                    <a:pt x="250" y="21185"/>
                  </a:cubicBezTo>
                  <a:cubicBezTo>
                    <a:pt x="719" y="21600"/>
                    <a:pt x="1893" y="20354"/>
                    <a:pt x="3067" y="19523"/>
                  </a:cubicBezTo>
                  <a:cubicBezTo>
                    <a:pt x="4241" y="18692"/>
                    <a:pt x="5415" y="18277"/>
                    <a:pt x="6589" y="15785"/>
                  </a:cubicBezTo>
                  <a:cubicBezTo>
                    <a:pt x="7763" y="13292"/>
                    <a:pt x="8937" y="8723"/>
                    <a:pt x="9523" y="5400"/>
                  </a:cubicBezTo>
                  <a:cubicBezTo>
                    <a:pt x="10110" y="2077"/>
                    <a:pt x="10110" y="0"/>
                    <a:pt x="10228" y="0"/>
                  </a:cubicBezTo>
                  <a:cubicBezTo>
                    <a:pt x="10345" y="0"/>
                    <a:pt x="10580" y="2077"/>
                    <a:pt x="11050" y="5192"/>
                  </a:cubicBezTo>
                  <a:cubicBezTo>
                    <a:pt x="11519" y="8308"/>
                    <a:pt x="12223" y="12462"/>
                    <a:pt x="12810" y="15577"/>
                  </a:cubicBezTo>
                  <a:cubicBezTo>
                    <a:pt x="13397" y="18692"/>
                    <a:pt x="13867" y="20769"/>
                    <a:pt x="14689" y="20769"/>
                  </a:cubicBezTo>
                  <a:cubicBezTo>
                    <a:pt x="15510" y="20769"/>
                    <a:pt x="16684" y="18692"/>
                    <a:pt x="17858" y="14954"/>
                  </a:cubicBezTo>
                  <a:cubicBezTo>
                    <a:pt x="19032" y="11215"/>
                    <a:pt x="20206" y="5815"/>
                    <a:pt x="21380" y="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1898649" y="2992565"/>
              <a:ext cx="127001" cy="112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8076"/>
                  </a:moveTo>
                  <a:cubicBezTo>
                    <a:pt x="1080" y="9676"/>
                    <a:pt x="2160" y="11276"/>
                    <a:pt x="3600" y="11676"/>
                  </a:cubicBezTo>
                  <a:cubicBezTo>
                    <a:pt x="5040" y="12076"/>
                    <a:pt x="6840" y="11276"/>
                    <a:pt x="8100" y="9876"/>
                  </a:cubicBezTo>
                  <a:cubicBezTo>
                    <a:pt x="9360" y="8476"/>
                    <a:pt x="10080" y="6476"/>
                    <a:pt x="10620" y="4476"/>
                  </a:cubicBezTo>
                  <a:cubicBezTo>
                    <a:pt x="11160" y="2476"/>
                    <a:pt x="11520" y="476"/>
                    <a:pt x="10800" y="76"/>
                  </a:cubicBezTo>
                  <a:cubicBezTo>
                    <a:pt x="10080" y="-324"/>
                    <a:pt x="8280" y="876"/>
                    <a:pt x="6480" y="3276"/>
                  </a:cubicBezTo>
                  <a:cubicBezTo>
                    <a:pt x="4680" y="5676"/>
                    <a:pt x="2880" y="9276"/>
                    <a:pt x="1980" y="12276"/>
                  </a:cubicBezTo>
                  <a:cubicBezTo>
                    <a:pt x="1080" y="15276"/>
                    <a:pt x="1080" y="17676"/>
                    <a:pt x="4500" y="19076"/>
                  </a:cubicBezTo>
                  <a:cubicBezTo>
                    <a:pt x="7920" y="20476"/>
                    <a:pt x="14760" y="20876"/>
                    <a:pt x="21600" y="212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2457875" y="2851150"/>
              <a:ext cx="196425" cy="287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fill="norm" stroke="1" extrusionOk="0">
                  <a:moveTo>
                    <a:pt x="2043" y="8100"/>
                  </a:moveTo>
                  <a:cubicBezTo>
                    <a:pt x="1579" y="12071"/>
                    <a:pt x="1114" y="16041"/>
                    <a:pt x="766" y="18424"/>
                  </a:cubicBezTo>
                  <a:cubicBezTo>
                    <a:pt x="418" y="20806"/>
                    <a:pt x="185" y="21600"/>
                    <a:pt x="69" y="21600"/>
                  </a:cubicBezTo>
                  <a:cubicBezTo>
                    <a:pt x="-47" y="21600"/>
                    <a:pt x="-47" y="20806"/>
                    <a:pt x="301" y="18265"/>
                  </a:cubicBezTo>
                  <a:cubicBezTo>
                    <a:pt x="650" y="15724"/>
                    <a:pt x="1347" y="11435"/>
                    <a:pt x="1695" y="8418"/>
                  </a:cubicBezTo>
                  <a:cubicBezTo>
                    <a:pt x="2043" y="5400"/>
                    <a:pt x="2043" y="3653"/>
                    <a:pt x="2159" y="2303"/>
                  </a:cubicBezTo>
                  <a:cubicBezTo>
                    <a:pt x="2276" y="953"/>
                    <a:pt x="2508" y="0"/>
                    <a:pt x="2740" y="0"/>
                  </a:cubicBezTo>
                  <a:cubicBezTo>
                    <a:pt x="2972" y="0"/>
                    <a:pt x="3205" y="953"/>
                    <a:pt x="3901" y="2382"/>
                  </a:cubicBezTo>
                  <a:cubicBezTo>
                    <a:pt x="4598" y="3812"/>
                    <a:pt x="5759" y="5718"/>
                    <a:pt x="6921" y="6750"/>
                  </a:cubicBezTo>
                  <a:cubicBezTo>
                    <a:pt x="8082" y="7782"/>
                    <a:pt x="9243" y="7941"/>
                    <a:pt x="10637" y="7306"/>
                  </a:cubicBezTo>
                  <a:cubicBezTo>
                    <a:pt x="12030" y="6671"/>
                    <a:pt x="13656" y="5241"/>
                    <a:pt x="14818" y="4209"/>
                  </a:cubicBezTo>
                  <a:cubicBezTo>
                    <a:pt x="15979" y="3176"/>
                    <a:pt x="16676" y="2541"/>
                    <a:pt x="17256" y="2621"/>
                  </a:cubicBezTo>
                  <a:cubicBezTo>
                    <a:pt x="17837" y="2700"/>
                    <a:pt x="18301" y="3494"/>
                    <a:pt x="18534" y="5241"/>
                  </a:cubicBezTo>
                  <a:cubicBezTo>
                    <a:pt x="18766" y="6988"/>
                    <a:pt x="18766" y="9688"/>
                    <a:pt x="18766" y="11435"/>
                  </a:cubicBezTo>
                  <a:cubicBezTo>
                    <a:pt x="18766" y="13182"/>
                    <a:pt x="18766" y="13976"/>
                    <a:pt x="19230" y="14612"/>
                  </a:cubicBezTo>
                  <a:cubicBezTo>
                    <a:pt x="19695" y="15247"/>
                    <a:pt x="20624" y="15724"/>
                    <a:pt x="21553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2719625" y="2877558"/>
              <a:ext cx="77639" cy="191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5" h="21188" fill="norm" stroke="1" extrusionOk="0">
                  <a:moveTo>
                    <a:pt x="16138" y="3410"/>
                  </a:moveTo>
                  <a:cubicBezTo>
                    <a:pt x="16138" y="2236"/>
                    <a:pt x="16138" y="1062"/>
                    <a:pt x="14754" y="475"/>
                  </a:cubicBezTo>
                  <a:cubicBezTo>
                    <a:pt x="13369" y="-112"/>
                    <a:pt x="10600" y="-112"/>
                    <a:pt x="8107" y="240"/>
                  </a:cubicBezTo>
                  <a:cubicBezTo>
                    <a:pt x="5615" y="592"/>
                    <a:pt x="3400" y="1297"/>
                    <a:pt x="1738" y="2940"/>
                  </a:cubicBezTo>
                  <a:cubicBezTo>
                    <a:pt x="77" y="4584"/>
                    <a:pt x="-1031" y="7166"/>
                    <a:pt x="1461" y="9749"/>
                  </a:cubicBezTo>
                  <a:cubicBezTo>
                    <a:pt x="3954" y="12331"/>
                    <a:pt x="10046" y="14914"/>
                    <a:pt x="14200" y="16792"/>
                  </a:cubicBezTo>
                  <a:cubicBezTo>
                    <a:pt x="18354" y="18671"/>
                    <a:pt x="20569" y="19845"/>
                    <a:pt x="20292" y="20549"/>
                  </a:cubicBezTo>
                  <a:cubicBezTo>
                    <a:pt x="20015" y="21253"/>
                    <a:pt x="17246" y="21488"/>
                    <a:pt x="13923" y="20666"/>
                  </a:cubicBezTo>
                  <a:cubicBezTo>
                    <a:pt x="10600" y="19845"/>
                    <a:pt x="6723" y="17966"/>
                    <a:pt x="2846" y="160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3308350" y="30035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3160219" y="2798777"/>
              <a:ext cx="335721" cy="382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28" fill="norm" stroke="1" extrusionOk="0">
                  <a:moveTo>
                    <a:pt x="6613" y="10357"/>
                  </a:moveTo>
                  <a:cubicBezTo>
                    <a:pt x="6073" y="10003"/>
                    <a:pt x="5533" y="9649"/>
                    <a:pt x="4656" y="9944"/>
                  </a:cubicBezTo>
                  <a:cubicBezTo>
                    <a:pt x="3778" y="10239"/>
                    <a:pt x="2563" y="11183"/>
                    <a:pt x="1753" y="12009"/>
                  </a:cubicBezTo>
                  <a:cubicBezTo>
                    <a:pt x="943" y="12836"/>
                    <a:pt x="538" y="13544"/>
                    <a:pt x="268" y="14429"/>
                  </a:cubicBezTo>
                  <a:cubicBezTo>
                    <a:pt x="-2" y="15314"/>
                    <a:pt x="-137" y="16377"/>
                    <a:pt x="201" y="16790"/>
                  </a:cubicBezTo>
                  <a:cubicBezTo>
                    <a:pt x="538" y="17203"/>
                    <a:pt x="1348" y="16967"/>
                    <a:pt x="2833" y="15314"/>
                  </a:cubicBezTo>
                  <a:cubicBezTo>
                    <a:pt x="4318" y="13662"/>
                    <a:pt x="6478" y="10593"/>
                    <a:pt x="7828" y="8114"/>
                  </a:cubicBezTo>
                  <a:cubicBezTo>
                    <a:pt x="9178" y="5636"/>
                    <a:pt x="9718" y="3747"/>
                    <a:pt x="10056" y="2449"/>
                  </a:cubicBezTo>
                  <a:cubicBezTo>
                    <a:pt x="10393" y="1150"/>
                    <a:pt x="10528" y="442"/>
                    <a:pt x="10258" y="147"/>
                  </a:cubicBezTo>
                  <a:cubicBezTo>
                    <a:pt x="9988" y="-148"/>
                    <a:pt x="9313" y="-30"/>
                    <a:pt x="8706" y="796"/>
                  </a:cubicBezTo>
                  <a:cubicBezTo>
                    <a:pt x="8098" y="1622"/>
                    <a:pt x="7558" y="3157"/>
                    <a:pt x="7221" y="5282"/>
                  </a:cubicBezTo>
                  <a:cubicBezTo>
                    <a:pt x="6883" y="7406"/>
                    <a:pt x="6748" y="10121"/>
                    <a:pt x="6816" y="11773"/>
                  </a:cubicBezTo>
                  <a:cubicBezTo>
                    <a:pt x="6883" y="13426"/>
                    <a:pt x="7153" y="14016"/>
                    <a:pt x="7558" y="14488"/>
                  </a:cubicBezTo>
                  <a:cubicBezTo>
                    <a:pt x="7963" y="14960"/>
                    <a:pt x="8503" y="15314"/>
                    <a:pt x="9043" y="15314"/>
                  </a:cubicBezTo>
                  <a:cubicBezTo>
                    <a:pt x="9583" y="15314"/>
                    <a:pt x="10123" y="14960"/>
                    <a:pt x="10663" y="14252"/>
                  </a:cubicBezTo>
                  <a:cubicBezTo>
                    <a:pt x="11203" y="13544"/>
                    <a:pt x="11743" y="12482"/>
                    <a:pt x="12013" y="11655"/>
                  </a:cubicBezTo>
                  <a:cubicBezTo>
                    <a:pt x="12283" y="10829"/>
                    <a:pt x="12283" y="10239"/>
                    <a:pt x="11946" y="10121"/>
                  </a:cubicBezTo>
                  <a:cubicBezTo>
                    <a:pt x="11608" y="10003"/>
                    <a:pt x="10933" y="10357"/>
                    <a:pt x="10596" y="10829"/>
                  </a:cubicBezTo>
                  <a:cubicBezTo>
                    <a:pt x="10258" y="11301"/>
                    <a:pt x="10258" y="11891"/>
                    <a:pt x="10326" y="12482"/>
                  </a:cubicBezTo>
                  <a:cubicBezTo>
                    <a:pt x="10393" y="13072"/>
                    <a:pt x="10528" y="13662"/>
                    <a:pt x="10933" y="14016"/>
                  </a:cubicBezTo>
                  <a:cubicBezTo>
                    <a:pt x="11338" y="14370"/>
                    <a:pt x="12013" y="14488"/>
                    <a:pt x="13160" y="13957"/>
                  </a:cubicBezTo>
                  <a:cubicBezTo>
                    <a:pt x="14308" y="13426"/>
                    <a:pt x="15928" y="12245"/>
                    <a:pt x="17008" y="11419"/>
                  </a:cubicBezTo>
                  <a:cubicBezTo>
                    <a:pt x="18088" y="10593"/>
                    <a:pt x="18628" y="10121"/>
                    <a:pt x="18966" y="9590"/>
                  </a:cubicBezTo>
                  <a:cubicBezTo>
                    <a:pt x="19303" y="9059"/>
                    <a:pt x="19438" y="8468"/>
                    <a:pt x="19168" y="8114"/>
                  </a:cubicBezTo>
                  <a:cubicBezTo>
                    <a:pt x="18898" y="7760"/>
                    <a:pt x="18223" y="7642"/>
                    <a:pt x="17683" y="7819"/>
                  </a:cubicBezTo>
                  <a:cubicBezTo>
                    <a:pt x="17143" y="7996"/>
                    <a:pt x="16738" y="8468"/>
                    <a:pt x="16400" y="9000"/>
                  </a:cubicBezTo>
                  <a:cubicBezTo>
                    <a:pt x="16063" y="9531"/>
                    <a:pt x="15793" y="10121"/>
                    <a:pt x="15658" y="10829"/>
                  </a:cubicBezTo>
                  <a:cubicBezTo>
                    <a:pt x="15523" y="11537"/>
                    <a:pt x="15523" y="12363"/>
                    <a:pt x="15928" y="12836"/>
                  </a:cubicBezTo>
                  <a:cubicBezTo>
                    <a:pt x="16333" y="13308"/>
                    <a:pt x="17143" y="13426"/>
                    <a:pt x="17751" y="13249"/>
                  </a:cubicBezTo>
                  <a:cubicBezTo>
                    <a:pt x="18358" y="13072"/>
                    <a:pt x="18763" y="12600"/>
                    <a:pt x="19101" y="12068"/>
                  </a:cubicBezTo>
                  <a:cubicBezTo>
                    <a:pt x="19438" y="11537"/>
                    <a:pt x="19708" y="10947"/>
                    <a:pt x="19776" y="11006"/>
                  </a:cubicBezTo>
                  <a:cubicBezTo>
                    <a:pt x="19843" y="11065"/>
                    <a:pt x="19708" y="11773"/>
                    <a:pt x="19911" y="13072"/>
                  </a:cubicBezTo>
                  <a:cubicBezTo>
                    <a:pt x="20113" y="14370"/>
                    <a:pt x="20653" y="16259"/>
                    <a:pt x="20991" y="17498"/>
                  </a:cubicBezTo>
                  <a:cubicBezTo>
                    <a:pt x="21328" y="18737"/>
                    <a:pt x="21463" y="19327"/>
                    <a:pt x="21396" y="19918"/>
                  </a:cubicBezTo>
                  <a:cubicBezTo>
                    <a:pt x="21328" y="20508"/>
                    <a:pt x="21058" y="21098"/>
                    <a:pt x="20586" y="21275"/>
                  </a:cubicBezTo>
                  <a:cubicBezTo>
                    <a:pt x="20113" y="21452"/>
                    <a:pt x="19438" y="21216"/>
                    <a:pt x="18898" y="20095"/>
                  </a:cubicBezTo>
                  <a:cubicBezTo>
                    <a:pt x="18358" y="18973"/>
                    <a:pt x="17953" y="16967"/>
                    <a:pt x="17548" y="14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3536950" y="2905855"/>
              <a:ext cx="76200" cy="112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5" fill="norm" stroke="1" extrusionOk="0">
                  <a:moveTo>
                    <a:pt x="0" y="453"/>
                  </a:moveTo>
                  <a:cubicBezTo>
                    <a:pt x="3000" y="61"/>
                    <a:pt x="6000" y="-332"/>
                    <a:pt x="8100" y="453"/>
                  </a:cubicBezTo>
                  <a:cubicBezTo>
                    <a:pt x="10200" y="1239"/>
                    <a:pt x="11400" y="3203"/>
                    <a:pt x="12300" y="6344"/>
                  </a:cubicBezTo>
                  <a:cubicBezTo>
                    <a:pt x="13200" y="9486"/>
                    <a:pt x="13800" y="13806"/>
                    <a:pt x="13200" y="16752"/>
                  </a:cubicBezTo>
                  <a:cubicBezTo>
                    <a:pt x="12600" y="19697"/>
                    <a:pt x="10800" y="21268"/>
                    <a:pt x="9900" y="20875"/>
                  </a:cubicBezTo>
                  <a:cubicBezTo>
                    <a:pt x="9000" y="20483"/>
                    <a:pt x="9000" y="18126"/>
                    <a:pt x="9300" y="15573"/>
                  </a:cubicBezTo>
                  <a:cubicBezTo>
                    <a:pt x="9600" y="13021"/>
                    <a:pt x="10200" y="10272"/>
                    <a:pt x="12300" y="8112"/>
                  </a:cubicBezTo>
                  <a:cubicBezTo>
                    <a:pt x="14400" y="5952"/>
                    <a:pt x="18000" y="4381"/>
                    <a:pt x="21600" y="28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3644900" y="2890565"/>
              <a:ext cx="260350" cy="110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8" fill="norm" stroke="1" extrusionOk="0">
                  <a:moveTo>
                    <a:pt x="0" y="6825"/>
                  </a:moveTo>
                  <a:cubicBezTo>
                    <a:pt x="527" y="8396"/>
                    <a:pt x="1054" y="9967"/>
                    <a:pt x="1668" y="10163"/>
                  </a:cubicBezTo>
                  <a:cubicBezTo>
                    <a:pt x="2283" y="10359"/>
                    <a:pt x="2985" y="9181"/>
                    <a:pt x="3600" y="7021"/>
                  </a:cubicBezTo>
                  <a:cubicBezTo>
                    <a:pt x="4215" y="4861"/>
                    <a:pt x="4741" y="1719"/>
                    <a:pt x="4566" y="541"/>
                  </a:cubicBezTo>
                  <a:cubicBezTo>
                    <a:pt x="4390" y="-637"/>
                    <a:pt x="3512" y="148"/>
                    <a:pt x="2722" y="2505"/>
                  </a:cubicBezTo>
                  <a:cubicBezTo>
                    <a:pt x="1932" y="4861"/>
                    <a:pt x="1229" y="8788"/>
                    <a:pt x="878" y="11734"/>
                  </a:cubicBezTo>
                  <a:cubicBezTo>
                    <a:pt x="527" y="14679"/>
                    <a:pt x="527" y="16643"/>
                    <a:pt x="878" y="18214"/>
                  </a:cubicBezTo>
                  <a:cubicBezTo>
                    <a:pt x="1229" y="19785"/>
                    <a:pt x="1932" y="20963"/>
                    <a:pt x="3073" y="20374"/>
                  </a:cubicBezTo>
                  <a:cubicBezTo>
                    <a:pt x="4215" y="19785"/>
                    <a:pt x="5795" y="17428"/>
                    <a:pt x="7288" y="14876"/>
                  </a:cubicBezTo>
                  <a:cubicBezTo>
                    <a:pt x="8780" y="12323"/>
                    <a:pt x="10185" y="9574"/>
                    <a:pt x="10976" y="7218"/>
                  </a:cubicBezTo>
                  <a:cubicBezTo>
                    <a:pt x="11766" y="4861"/>
                    <a:pt x="11941" y="2898"/>
                    <a:pt x="11590" y="2112"/>
                  </a:cubicBezTo>
                  <a:cubicBezTo>
                    <a:pt x="11239" y="1327"/>
                    <a:pt x="10361" y="1719"/>
                    <a:pt x="9659" y="2701"/>
                  </a:cubicBezTo>
                  <a:cubicBezTo>
                    <a:pt x="8956" y="3683"/>
                    <a:pt x="8429" y="5254"/>
                    <a:pt x="7990" y="7021"/>
                  </a:cubicBezTo>
                  <a:cubicBezTo>
                    <a:pt x="7551" y="8788"/>
                    <a:pt x="7200" y="10752"/>
                    <a:pt x="7112" y="12716"/>
                  </a:cubicBezTo>
                  <a:cubicBezTo>
                    <a:pt x="7024" y="14679"/>
                    <a:pt x="7200" y="16643"/>
                    <a:pt x="7727" y="17821"/>
                  </a:cubicBezTo>
                  <a:cubicBezTo>
                    <a:pt x="8254" y="18999"/>
                    <a:pt x="9132" y="19392"/>
                    <a:pt x="11502" y="18018"/>
                  </a:cubicBezTo>
                  <a:cubicBezTo>
                    <a:pt x="13873" y="16643"/>
                    <a:pt x="17737" y="13501"/>
                    <a:pt x="21600" y="10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1082969" y="3804658"/>
              <a:ext cx="187031" cy="306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30" fill="norm" stroke="1" extrusionOk="0">
                  <a:moveTo>
                    <a:pt x="9796" y="374"/>
                  </a:moveTo>
                  <a:cubicBezTo>
                    <a:pt x="8339" y="374"/>
                    <a:pt x="6883" y="374"/>
                    <a:pt x="5306" y="1262"/>
                  </a:cubicBezTo>
                  <a:cubicBezTo>
                    <a:pt x="3728" y="2149"/>
                    <a:pt x="2029" y="3925"/>
                    <a:pt x="1058" y="6588"/>
                  </a:cubicBezTo>
                  <a:cubicBezTo>
                    <a:pt x="88" y="9251"/>
                    <a:pt x="-155" y="12801"/>
                    <a:pt x="88" y="15242"/>
                  </a:cubicBezTo>
                  <a:cubicBezTo>
                    <a:pt x="330" y="17683"/>
                    <a:pt x="1058" y="19015"/>
                    <a:pt x="1908" y="19903"/>
                  </a:cubicBezTo>
                  <a:cubicBezTo>
                    <a:pt x="2757" y="20790"/>
                    <a:pt x="3728" y="21234"/>
                    <a:pt x="5063" y="21382"/>
                  </a:cubicBezTo>
                  <a:cubicBezTo>
                    <a:pt x="6398" y="21530"/>
                    <a:pt x="8097" y="21382"/>
                    <a:pt x="9917" y="20346"/>
                  </a:cubicBezTo>
                  <a:cubicBezTo>
                    <a:pt x="11737" y="19311"/>
                    <a:pt x="13679" y="17388"/>
                    <a:pt x="14892" y="15168"/>
                  </a:cubicBezTo>
                  <a:cubicBezTo>
                    <a:pt x="16106" y="12949"/>
                    <a:pt x="16591" y="10434"/>
                    <a:pt x="16106" y="8067"/>
                  </a:cubicBezTo>
                  <a:cubicBezTo>
                    <a:pt x="15620" y="5700"/>
                    <a:pt x="14164" y="3481"/>
                    <a:pt x="12829" y="2149"/>
                  </a:cubicBezTo>
                  <a:cubicBezTo>
                    <a:pt x="11494" y="818"/>
                    <a:pt x="10281" y="374"/>
                    <a:pt x="8825" y="152"/>
                  </a:cubicBezTo>
                  <a:cubicBezTo>
                    <a:pt x="7369" y="-70"/>
                    <a:pt x="5670" y="-70"/>
                    <a:pt x="4335" y="300"/>
                  </a:cubicBezTo>
                  <a:cubicBezTo>
                    <a:pt x="3000" y="670"/>
                    <a:pt x="2029" y="1409"/>
                    <a:pt x="1665" y="3037"/>
                  </a:cubicBezTo>
                  <a:cubicBezTo>
                    <a:pt x="1301" y="4664"/>
                    <a:pt x="1544" y="7179"/>
                    <a:pt x="4942" y="10286"/>
                  </a:cubicBezTo>
                  <a:cubicBezTo>
                    <a:pt x="8339" y="13393"/>
                    <a:pt x="14892" y="17092"/>
                    <a:pt x="21445" y="207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1263650" y="3771899"/>
              <a:ext cx="171454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600" fill="norm" stroke="1" extrusionOk="0">
                  <a:moveTo>
                    <a:pt x="10930" y="0"/>
                  </a:moveTo>
                  <a:cubicBezTo>
                    <a:pt x="13793" y="1694"/>
                    <a:pt x="16655" y="3388"/>
                    <a:pt x="18607" y="5824"/>
                  </a:cubicBezTo>
                  <a:cubicBezTo>
                    <a:pt x="20559" y="8259"/>
                    <a:pt x="21600" y="11435"/>
                    <a:pt x="20819" y="14029"/>
                  </a:cubicBezTo>
                  <a:cubicBezTo>
                    <a:pt x="20039" y="16624"/>
                    <a:pt x="17436" y="18635"/>
                    <a:pt x="13663" y="19800"/>
                  </a:cubicBezTo>
                  <a:cubicBezTo>
                    <a:pt x="9889" y="20965"/>
                    <a:pt x="4945" y="212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1028700" y="3785542"/>
              <a:ext cx="171450" cy="405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9600" y="625"/>
                  </a:moveTo>
                  <a:cubicBezTo>
                    <a:pt x="8533" y="288"/>
                    <a:pt x="7467" y="-50"/>
                    <a:pt x="6400" y="6"/>
                  </a:cubicBezTo>
                  <a:cubicBezTo>
                    <a:pt x="5333" y="63"/>
                    <a:pt x="4267" y="513"/>
                    <a:pt x="2933" y="2088"/>
                  </a:cubicBezTo>
                  <a:cubicBezTo>
                    <a:pt x="1600" y="3663"/>
                    <a:pt x="0" y="6363"/>
                    <a:pt x="0" y="9006"/>
                  </a:cubicBezTo>
                  <a:cubicBezTo>
                    <a:pt x="0" y="11650"/>
                    <a:pt x="1600" y="14238"/>
                    <a:pt x="5467" y="16319"/>
                  </a:cubicBezTo>
                  <a:cubicBezTo>
                    <a:pt x="9333" y="18400"/>
                    <a:pt x="15467" y="19975"/>
                    <a:pt x="21600" y="21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2051050" y="3677561"/>
              <a:ext cx="150474" cy="509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561" fill="norm" stroke="1" extrusionOk="0">
                  <a:moveTo>
                    <a:pt x="0" y="6414"/>
                  </a:moveTo>
                  <a:cubicBezTo>
                    <a:pt x="0" y="9372"/>
                    <a:pt x="0" y="12329"/>
                    <a:pt x="296" y="14705"/>
                  </a:cubicBezTo>
                  <a:cubicBezTo>
                    <a:pt x="592" y="17080"/>
                    <a:pt x="1184" y="18872"/>
                    <a:pt x="1479" y="19993"/>
                  </a:cubicBezTo>
                  <a:cubicBezTo>
                    <a:pt x="1775" y="21113"/>
                    <a:pt x="1775" y="21561"/>
                    <a:pt x="1923" y="21561"/>
                  </a:cubicBezTo>
                  <a:cubicBezTo>
                    <a:pt x="2071" y="21561"/>
                    <a:pt x="2367" y="21113"/>
                    <a:pt x="2219" y="19679"/>
                  </a:cubicBezTo>
                  <a:cubicBezTo>
                    <a:pt x="2071" y="18245"/>
                    <a:pt x="1479" y="15825"/>
                    <a:pt x="1479" y="13315"/>
                  </a:cubicBezTo>
                  <a:cubicBezTo>
                    <a:pt x="1479" y="10806"/>
                    <a:pt x="2071" y="8207"/>
                    <a:pt x="3551" y="6100"/>
                  </a:cubicBezTo>
                  <a:cubicBezTo>
                    <a:pt x="5030" y="3994"/>
                    <a:pt x="7397" y="2381"/>
                    <a:pt x="9173" y="1440"/>
                  </a:cubicBezTo>
                  <a:cubicBezTo>
                    <a:pt x="10948" y="499"/>
                    <a:pt x="12132" y="230"/>
                    <a:pt x="13463" y="95"/>
                  </a:cubicBezTo>
                  <a:cubicBezTo>
                    <a:pt x="14795" y="-39"/>
                    <a:pt x="16274" y="-39"/>
                    <a:pt x="17458" y="140"/>
                  </a:cubicBezTo>
                  <a:cubicBezTo>
                    <a:pt x="18641" y="320"/>
                    <a:pt x="19529" y="678"/>
                    <a:pt x="20268" y="1350"/>
                  </a:cubicBezTo>
                  <a:cubicBezTo>
                    <a:pt x="21008" y="2022"/>
                    <a:pt x="21600" y="3008"/>
                    <a:pt x="20121" y="3994"/>
                  </a:cubicBezTo>
                  <a:cubicBezTo>
                    <a:pt x="18641" y="4980"/>
                    <a:pt x="15090" y="5966"/>
                    <a:pt x="12279" y="6817"/>
                  </a:cubicBezTo>
                  <a:cubicBezTo>
                    <a:pt x="9468" y="7669"/>
                    <a:pt x="7397" y="8386"/>
                    <a:pt x="5326" y="91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2197100" y="3879850"/>
              <a:ext cx="196850" cy="20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5951"/>
                  </a:moveTo>
                  <a:cubicBezTo>
                    <a:pt x="929" y="4849"/>
                    <a:pt x="1858" y="3747"/>
                    <a:pt x="3484" y="3747"/>
                  </a:cubicBezTo>
                  <a:cubicBezTo>
                    <a:pt x="5110" y="3747"/>
                    <a:pt x="7432" y="4849"/>
                    <a:pt x="9174" y="7494"/>
                  </a:cubicBezTo>
                  <a:cubicBezTo>
                    <a:pt x="10916" y="10139"/>
                    <a:pt x="12077" y="14327"/>
                    <a:pt x="12426" y="16971"/>
                  </a:cubicBezTo>
                  <a:cubicBezTo>
                    <a:pt x="12774" y="19616"/>
                    <a:pt x="12310" y="20718"/>
                    <a:pt x="11497" y="21159"/>
                  </a:cubicBezTo>
                  <a:cubicBezTo>
                    <a:pt x="10684" y="21600"/>
                    <a:pt x="9523" y="21380"/>
                    <a:pt x="8826" y="20718"/>
                  </a:cubicBezTo>
                  <a:cubicBezTo>
                    <a:pt x="8129" y="20057"/>
                    <a:pt x="7897" y="18955"/>
                    <a:pt x="9174" y="15869"/>
                  </a:cubicBezTo>
                  <a:cubicBezTo>
                    <a:pt x="10452" y="12784"/>
                    <a:pt x="13239" y="7714"/>
                    <a:pt x="15561" y="4739"/>
                  </a:cubicBezTo>
                  <a:cubicBezTo>
                    <a:pt x="17884" y="1763"/>
                    <a:pt x="19742" y="8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2728383" y="3638700"/>
              <a:ext cx="135468" cy="499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19575" y="1083"/>
                  </a:moveTo>
                  <a:cubicBezTo>
                    <a:pt x="19237" y="629"/>
                    <a:pt x="18900" y="175"/>
                    <a:pt x="17887" y="39"/>
                  </a:cubicBezTo>
                  <a:cubicBezTo>
                    <a:pt x="16875" y="-97"/>
                    <a:pt x="15187" y="85"/>
                    <a:pt x="12656" y="1219"/>
                  </a:cubicBezTo>
                  <a:cubicBezTo>
                    <a:pt x="10125" y="2353"/>
                    <a:pt x="6750" y="4441"/>
                    <a:pt x="4219" y="6982"/>
                  </a:cubicBezTo>
                  <a:cubicBezTo>
                    <a:pt x="1687" y="9523"/>
                    <a:pt x="0" y="12518"/>
                    <a:pt x="0" y="14787"/>
                  </a:cubicBezTo>
                  <a:cubicBezTo>
                    <a:pt x="0" y="17056"/>
                    <a:pt x="1687" y="18599"/>
                    <a:pt x="4894" y="19642"/>
                  </a:cubicBezTo>
                  <a:cubicBezTo>
                    <a:pt x="8100" y="20686"/>
                    <a:pt x="12825" y="21231"/>
                    <a:pt x="15862" y="21367"/>
                  </a:cubicBezTo>
                  <a:cubicBezTo>
                    <a:pt x="18900" y="21503"/>
                    <a:pt x="20250" y="21231"/>
                    <a:pt x="21600" y="209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2940049" y="3721100"/>
              <a:ext cx="1524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3168"/>
                    <a:pt x="5400" y="6336"/>
                    <a:pt x="9000" y="9936"/>
                  </a:cubicBezTo>
                  <a:cubicBezTo>
                    <a:pt x="12600" y="13536"/>
                    <a:pt x="17100" y="1756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3061341" y="3695699"/>
              <a:ext cx="100959" cy="355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89" fill="norm" stroke="1" extrusionOk="0">
                  <a:moveTo>
                    <a:pt x="21464" y="0"/>
                  </a:moveTo>
                  <a:cubicBezTo>
                    <a:pt x="19214" y="128"/>
                    <a:pt x="16964" y="256"/>
                    <a:pt x="15614" y="639"/>
                  </a:cubicBezTo>
                  <a:cubicBezTo>
                    <a:pt x="14264" y="1022"/>
                    <a:pt x="13814" y="1662"/>
                    <a:pt x="12014" y="3898"/>
                  </a:cubicBezTo>
                  <a:cubicBezTo>
                    <a:pt x="10214" y="6135"/>
                    <a:pt x="7064" y="9969"/>
                    <a:pt x="4814" y="12845"/>
                  </a:cubicBezTo>
                  <a:cubicBezTo>
                    <a:pt x="2564" y="15721"/>
                    <a:pt x="1214" y="17638"/>
                    <a:pt x="539" y="19044"/>
                  </a:cubicBezTo>
                  <a:cubicBezTo>
                    <a:pt x="-136" y="20450"/>
                    <a:pt x="-136" y="21344"/>
                    <a:pt x="314" y="21472"/>
                  </a:cubicBezTo>
                  <a:cubicBezTo>
                    <a:pt x="764" y="21600"/>
                    <a:pt x="1664" y="20961"/>
                    <a:pt x="2564" y="20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3460807" y="3746500"/>
              <a:ext cx="247593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21412" y="0"/>
                  </a:moveTo>
                  <a:cubicBezTo>
                    <a:pt x="16836" y="2240"/>
                    <a:pt x="12259" y="4480"/>
                    <a:pt x="9056" y="6000"/>
                  </a:cubicBezTo>
                  <a:cubicBezTo>
                    <a:pt x="5853" y="7520"/>
                    <a:pt x="4022" y="8320"/>
                    <a:pt x="2649" y="8880"/>
                  </a:cubicBezTo>
                  <a:cubicBezTo>
                    <a:pt x="1276" y="9440"/>
                    <a:pt x="361" y="9760"/>
                    <a:pt x="87" y="10320"/>
                  </a:cubicBezTo>
                  <a:cubicBezTo>
                    <a:pt x="-188" y="10880"/>
                    <a:pt x="178" y="11680"/>
                    <a:pt x="1368" y="12480"/>
                  </a:cubicBezTo>
                  <a:cubicBezTo>
                    <a:pt x="2558" y="13280"/>
                    <a:pt x="4571" y="14080"/>
                    <a:pt x="7866" y="15600"/>
                  </a:cubicBezTo>
                  <a:cubicBezTo>
                    <a:pt x="11161" y="17120"/>
                    <a:pt x="15737" y="19360"/>
                    <a:pt x="203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4343400" y="3632200"/>
              <a:ext cx="94304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600" fill="norm" stroke="1" extrusionOk="0">
                  <a:moveTo>
                    <a:pt x="5635" y="0"/>
                  </a:moveTo>
                  <a:cubicBezTo>
                    <a:pt x="10330" y="2338"/>
                    <a:pt x="15026" y="4675"/>
                    <a:pt x="17843" y="7200"/>
                  </a:cubicBezTo>
                  <a:cubicBezTo>
                    <a:pt x="20661" y="9725"/>
                    <a:pt x="21600" y="12436"/>
                    <a:pt x="20426" y="14587"/>
                  </a:cubicBezTo>
                  <a:cubicBezTo>
                    <a:pt x="19252" y="16738"/>
                    <a:pt x="15965" y="18327"/>
                    <a:pt x="12209" y="19403"/>
                  </a:cubicBezTo>
                  <a:cubicBezTo>
                    <a:pt x="8452" y="20478"/>
                    <a:pt x="4226" y="2103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5048250" y="3845983"/>
              <a:ext cx="19050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0800"/>
                    <a:pt x="9600" y="0"/>
                    <a:pt x="13200" y="0"/>
                  </a:cubicBezTo>
                  <a:cubicBezTo>
                    <a:pt x="16800" y="0"/>
                    <a:pt x="192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5041900" y="3968750"/>
              <a:ext cx="2540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9200"/>
                    <a:pt x="11520" y="16800"/>
                    <a:pt x="15120" y="13200"/>
                  </a:cubicBezTo>
                  <a:cubicBezTo>
                    <a:pt x="18720" y="9600"/>
                    <a:pt x="20160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1930399" y="4273550"/>
              <a:ext cx="2266578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fill="norm" stroke="1" extrusionOk="0">
                  <a:moveTo>
                    <a:pt x="0" y="21600"/>
                  </a:moveTo>
                  <a:cubicBezTo>
                    <a:pt x="423" y="20215"/>
                    <a:pt x="845" y="18831"/>
                    <a:pt x="1399" y="17723"/>
                  </a:cubicBezTo>
                  <a:cubicBezTo>
                    <a:pt x="1953" y="16615"/>
                    <a:pt x="2637" y="15785"/>
                    <a:pt x="3342" y="15092"/>
                  </a:cubicBezTo>
                  <a:cubicBezTo>
                    <a:pt x="4046" y="14400"/>
                    <a:pt x="4771" y="13846"/>
                    <a:pt x="5475" y="13292"/>
                  </a:cubicBezTo>
                  <a:cubicBezTo>
                    <a:pt x="6180" y="12738"/>
                    <a:pt x="6864" y="12185"/>
                    <a:pt x="7629" y="11631"/>
                  </a:cubicBezTo>
                  <a:cubicBezTo>
                    <a:pt x="8394" y="11077"/>
                    <a:pt x="9240" y="10523"/>
                    <a:pt x="10025" y="9969"/>
                  </a:cubicBezTo>
                  <a:cubicBezTo>
                    <a:pt x="10810" y="9415"/>
                    <a:pt x="11535" y="8862"/>
                    <a:pt x="12259" y="8308"/>
                  </a:cubicBezTo>
                  <a:cubicBezTo>
                    <a:pt x="12984" y="7754"/>
                    <a:pt x="13709" y="7200"/>
                    <a:pt x="14484" y="6646"/>
                  </a:cubicBezTo>
                  <a:cubicBezTo>
                    <a:pt x="15259" y="6092"/>
                    <a:pt x="16084" y="5538"/>
                    <a:pt x="16879" y="4708"/>
                  </a:cubicBezTo>
                  <a:cubicBezTo>
                    <a:pt x="17675" y="3877"/>
                    <a:pt x="18440" y="2769"/>
                    <a:pt x="19064" y="1938"/>
                  </a:cubicBezTo>
                  <a:cubicBezTo>
                    <a:pt x="19688" y="1108"/>
                    <a:pt x="20171" y="554"/>
                    <a:pt x="20473" y="277"/>
                  </a:cubicBezTo>
                  <a:cubicBezTo>
                    <a:pt x="20775" y="0"/>
                    <a:pt x="20895" y="0"/>
                    <a:pt x="21067" y="0"/>
                  </a:cubicBezTo>
                  <a:cubicBezTo>
                    <a:pt x="21238" y="0"/>
                    <a:pt x="21459" y="0"/>
                    <a:pt x="21530" y="415"/>
                  </a:cubicBezTo>
                  <a:cubicBezTo>
                    <a:pt x="21600" y="831"/>
                    <a:pt x="21519" y="1662"/>
                    <a:pt x="21419" y="2354"/>
                  </a:cubicBezTo>
                  <a:cubicBezTo>
                    <a:pt x="21318" y="3046"/>
                    <a:pt x="21197" y="3600"/>
                    <a:pt x="21077" y="41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2317749" y="4406900"/>
              <a:ext cx="18859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45" y="21150"/>
                    <a:pt x="1891" y="20700"/>
                    <a:pt x="2800" y="19800"/>
                  </a:cubicBezTo>
                  <a:cubicBezTo>
                    <a:pt x="3709" y="18900"/>
                    <a:pt x="4582" y="17550"/>
                    <a:pt x="5467" y="16425"/>
                  </a:cubicBezTo>
                  <a:cubicBezTo>
                    <a:pt x="6352" y="15300"/>
                    <a:pt x="7248" y="14400"/>
                    <a:pt x="8170" y="13950"/>
                  </a:cubicBezTo>
                  <a:cubicBezTo>
                    <a:pt x="9091" y="13500"/>
                    <a:pt x="10036" y="13500"/>
                    <a:pt x="10945" y="13500"/>
                  </a:cubicBezTo>
                  <a:cubicBezTo>
                    <a:pt x="11855" y="13500"/>
                    <a:pt x="12727" y="13500"/>
                    <a:pt x="13612" y="13275"/>
                  </a:cubicBezTo>
                  <a:cubicBezTo>
                    <a:pt x="14497" y="13050"/>
                    <a:pt x="15394" y="12600"/>
                    <a:pt x="16279" y="11700"/>
                  </a:cubicBezTo>
                  <a:cubicBezTo>
                    <a:pt x="17164" y="10800"/>
                    <a:pt x="18036" y="9450"/>
                    <a:pt x="18921" y="7425"/>
                  </a:cubicBezTo>
                  <a:cubicBezTo>
                    <a:pt x="19806" y="5400"/>
                    <a:pt x="20703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3898899" y="3714186"/>
              <a:ext cx="285751" cy="29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496"/>
                  </a:moveTo>
                  <a:cubicBezTo>
                    <a:pt x="800" y="192"/>
                    <a:pt x="1600" y="-112"/>
                    <a:pt x="2400" y="40"/>
                  </a:cubicBezTo>
                  <a:cubicBezTo>
                    <a:pt x="3200" y="192"/>
                    <a:pt x="4000" y="801"/>
                    <a:pt x="5520" y="2854"/>
                  </a:cubicBezTo>
                  <a:cubicBezTo>
                    <a:pt x="7040" y="4908"/>
                    <a:pt x="9280" y="8406"/>
                    <a:pt x="12080" y="11753"/>
                  </a:cubicBezTo>
                  <a:cubicBezTo>
                    <a:pt x="14880" y="15099"/>
                    <a:pt x="18240" y="18294"/>
                    <a:pt x="21600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3886200" y="3677646"/>
              <a:ext cx="245534" cy="424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21228" y="1239"/>
                  </a:moveTo>
                  <a:cubicBezTo>
                    <a:pt x="21414" y="594"/>
                    <a:pt x="21600" y="-51"/>
                    <a:pt x="21600" y="3"/>
                  </a:cubicBezTo>
                  <a:cubicBezTo>
                    <a:pt x="21600" y="56"/>
                    <a:pt x="21414" y="809"/>
                    <a:pt x="19924" y="2743"/>
                  </a:cubicBezTo>
                  <a:cubicBezTo>
                    <a:pt x="18434" y="4677"/>
                    <a:pt x="15641" y="7794"/>
                    <a:pt x="12290" y="10695"/>
                  </a:cubicBezTo>
                  <a:cubicBezTo>
                    <a:pt x="8938" y="13597"/>
                    <a:pt x="5028" y="16283"/>
                    <a:pt x="2886" y="18056"/>
                  </a:cubicBezTo>
                  <a:cubicBezTo>
                    <a:pt x="745" y="19830"/>
                    <a:pt x="372" y="20689"/>
                    <a:pt x="0" y="2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5073650" y="3492500"/>
              <a:ext cx="4445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3512"/>
                    <a:pt x="10286" y="7024"/>
                    <a:pt x="13886" y="10624"/>
                  </a:cubicBezTo>
                  <a:cubicBezTo>
                    <a:pt x="17486" y="14224"/>
                    <a:pt x="19543" y="1791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4935700" y="3486149"/>
              <a:ext cx="2459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2062" y="21600"/>
                  </a:moveTo>
                  <a:cubicBezTo>
                    <a:pt x="1139" y="21600"/>
                    <a:pt x="216" y="21600"/>
                    <a:pt x="32" y="20640"/>
                  </a:cubicBezTo>
                  <a:cubicBezTo>
                    <a:pt x="-153" y="19680"/>
                    <a:pt x="401" y="17760"/>
                    <a:pt x="3355" y="14640"/>
                  </a:cubicBezTo>
                  <a:cubicBezTo>
                    <a:pt x="6309" y="11520"/>
                    <a:pt x="11662" y="7200"/>
                    <a:pt x="15078" y="4560"/>
                  </a:cubicBezTo>
                  <a:cubicBezTo>
                    <a:pt x="18493" y="1920"/>
                    <a:pt x="19970" y="960"/>
                    <a:pt x="2144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5245100" y="3398308"/>
              <a:ext cx="102952" cy="354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536" fill="norm" stroke="1" extrusionOk="0">
                  <a:moveTo>
                    <a:pt x="0" y="4950"/>
                  </a:moveTo>
                  <a:cubicBezTo>
                    <a:pt x="432" y="9322"/>
                    <a:pt x="864" y="13693"/>
                    <a:pt x="1296" y="16200"/>
                  </a:cubicBezTo>
                  <a:cubicBezTo>
                    <a:pt x="1728" y="18707"/>
                    <a:pt x="2160" y="19350"/>
                    <a:pt x="2376" y="20057"/>
                  </a:cubicBezTo>
                  <a:cubicBezTo>
                    <a:pt x="2592" y="20765"/>
                    <a:pt x="2592" y="21536"/>
                    <a:pt x="2376" y="21536"/>
                  </a:cubicBezTo>
                  <a:cubicBezTo>
                    <a:pt x="2160" y="21536"/>
                    <a:pt x="1728" y="20765"/>
                    <a:pt x="1296" y="18129"/>
                  </a:cubicBezTo>
                  <a:cubicBezTo>
                    <a:pt x="864" y="15493"/>
                    <a:pt x="432" y="10993"/>
                    <a:pt x="1080" y="7907"/>
                  </a:cubicBezTo>
                  <a:cubicBezTo>
                    <a:pt x="1728" y="4822"/>
                    <a:pt x="3456" y="3150"/>
                    <a:pt x="5184" y="2057"/>
                  </a:cubicBezTo>
                  <a:cubicBezTo>
                    <a:pt x="6912" y="965"/>
                    <a:pt x="8640" y="450"/>
                    <a:pt x="10584" y="193"/>
                  </a:cubicBezTo>
                  <a:cubicBezTo>
                    <a:pt x="12528" y="-64"/>
                    <a:pt x="14688" y="-64"/>
                    <a:pt x="16416" y="193"/>
                  </a:cubicBezTo>
                  <a:cubicBezTo>
                    <a:pt x="18144" y="450"/>
                    <a:pt x="19440" y="965"/>
                    <a:pt x="20304" y="1929"/>
                  </a:cubicBezTo>
                  <a:cubicBezTo>
                    <a:pt x="21168" y="2893"/>
                    <a:pt x="21600" y="4307"/>
                    <a:pt x="19440" y="5657"/>
                  </a:cubicBezTo>
                  <a:cubicBezTo>
                    <a:pt x="17280" y="7007"/>
                    <a:pt x="12528" y="8293"/>
                    <a:pt x="7776" y="95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5492750" y="3326269"/>
              <a:ext cx="571500" cy="39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14726"/>
                  </a:moveTo>
                  <a:cubicBezTo>
                    <a:pt x="400" y="14726"/>
                    <a:pt x="800" y="14726"/>
                    <a:pt x="1240" y="15408"/>
                  </a:cubicBezTo>
                  <a:cubicBezTo>
                    <a:pt x="1680" y="16090"/>
                    <a:pt x="2160" y="17454"/>
                    <a:pt x="2440" y="18478"/>
                  </a:cubicBezTo>
                  <a:cubicBezTo>
                    <a:pt x="2720" y="19501"/>
                    <a:pt x="2800" y="20183"/>
                    <a:pt x="2680" y="20694"/>
                  </a:cubicBezTo>
                  <a:cubicBezTo>
                    <a:pt x="2560" y="21206"/>
                    <a:pt x="2240" y="21547"/>
                    <a:pt x="2080" y="21433"/>
                  </a:cubicBezTo>
                  <a:cubicBezTo>
                    <a:pt x="1920" y="21320"/>
                    <a:pt x="1920" y="20751"/>
                    <a:pt x="2120" y="19444"/>
                  </a:cubicBezTo>
                  <a:cubicBezTo>
                    <a:pt x="2320" y="18136"/>
                    <a:pt x="2720" y="16090"/>
                    <a:pt x="3280" y="14840"/>
                  </a:cubicBezTo>
                  <a:cubicBezTo>
                    <a:pt x="3840" y="13589"/>
                    <a:pt x="4560" y="13134"/>
                    <a:pt x="4960" y="13191"/>
                  </a:cubicBezTo>
                  <a:cubicBezTo>
                    <a:pt x="5360" y="13248"/>
                    <a:pt x="5440" y="13816"/>
                    <a:pt x="5480" y="14442"/>
                  </a:cubicBezTo>
                  <a:cubicBezTo>
                    <a:pt x="5520" y="15067"/>
                    <a:pt x="5520" y="15749"/>
                    <a:pt x="5520" y="16374"/>
                  </a:cubicBezTo>
                  <a:cubicBezTo>
                    <a:pt x="5520" y="17000"/>
                    <a:pt x="5520" y="17568"/>
                    <a:pt x="5720" y="17739"/>
                  </a:cubicBezTo>
                  <a:cubicBezTo>
                    <a:pt x="5920" y="17909"/>
                    <a:pt x="6320" y="17682"/>
                    <a:pt x="6640" y="17284"/>
                  </a:cubicBezTo>
                  <a:cubicBezTo>
                    <a:pt x="6960" y="16886"/>
                    <a:pt x="7200" y="16318"/>
                    <a:pt x="7440" y="16318"/>
                  </a:cubicBezTo>
                  <a:cubicBezTo>
                    <a:pt x="7680" y="16318"/>
                    <a:pt x="7920" y="16886"/>
                    <a:pt x="8240" y="17284"/>
                  </a:cubicBezTo>
                  <a:cubicBezTo>
                    <a:pt x="8560" y="17682"/>
                    <a:pt x="8960" y="17909"/>
                    <a:pt x="9360" y="17682"/>
                  </a:cubicBezTo>
                  <a:cubicBezTo>
                    <a:pt x="9760" y="17454"/>
                    <a:pt x="10160" y="16772"/>
                    <a:pt x="10840" y="14555"/>
                  </a:cubicBezTo>
                  <a:cubicBezTo>
                    <a:pt x="11520" y="12339"/>
                    <a:pt x="12480" y="8587"/>
                    <a:pt x="13080" y="6086"/>
                  </a:cubicBezTo>
                  <a:cubicBezTo>
                    <a:pt x="13680" y="3585"/>
                    <a:pt x="13920" y="2334"/>
                    <a:pt x="14120" y="1425"/>
                  </a:cubicBezTo>
                  <a:cubicBezTo>
                    <a:pt x="14320" y="515"/>
                    <a:pt x="14480" y="-53"/>
                    <a:pt x="14440" y="4"/>
                  </a:cubicBezTo>
                  <a:cubicBezTo>
                    <a:pt x="14400" y="61"/>
                    <a:pt x="14160" y="743"/>
                    <a:pt x="13880" y="2278"/>
                  </a:cubicBezTo>
                  <a:cubicBezTo>
                    <a:pt x="13600" y="3812"/>
                    <a:pt x="13280" y="6200"/>
                    <a:pt x="13160" y="8303"/>
                  </a:cubicBezTo>
                  <a:cubicBezTo>
                    <a:pt x="13040" y="10406"/>
                    <a:pt x="13120" y="12225"/>
                    <a:pt x="13280" y="13419"/>
                  </a:cubicBezTo>
                  <a:cubicBezTo>
                    <a:pt x="13440" y="14612"/>
                    <a:pt x="13680" y="15181"/>
                    <a:pt x="14000" y="15465"/>
                  </a:cubicBezTo>
                  <a:cubicBezTo>
                    <a:pt x="14320" y="15749"/>
                    <a:pt x="14720" y="15749"/>
                    <a:pt x="15400" y="14953"/>
                  </a:cubicBezTo>
                  <a:cubicBezTo>
                    <a:pt x="16080" y="14158"/>
                    <a:pt x="17040" y="12566"/>
                    <a:pt x="17600" y="11429"/>
                  </a:cubicBezTo>
                  <a:cubicBezTo>
                    <a:pt x="18160" y="10292"/>
                    <a:pt x="18320" y="9610"/>
                    <a:pt x="18240" y="9440"/>
                  </a:cubicBezTo>
                  <a:cubicBezTo>
                    <a:pt x="18160" y="9269"/>
                    <a:pt x="17840" y="9610"/>
                    <a:pt x="17400" y="10349"/>
                  </a:cubicBezTo>
                  <a:cubicBezTo>
                    <a:pt x="16960" y="11088"/>
                    <a:pt x="16400" y="12225"/>
                    <a:pt x="16120" y="13078"/>
                  </a:cubicBezTo>
                  <a:cubicBezTo>
                    <a:pt x="15840" y="13930"/>
                    <a:pt x="15840" y="14499"/>
                    <a:pt x="16040" y="14896"/>
                  </a:cubicBezTo>
                  <a:cubicBezTo>
                    <a:pt x="16240" y="15294"/>
                    <a:pt x="16640" y="15522"/>
                    <a:pt x="17600" y="15351"/>
                  </a:cubicBezTo>
                  <a:cubicBezTo>
                    <a:pt x="18560" y="15181"/>
                    <a:pt x="20080" y="14612"/>
                    <a:pt x="21600" y="140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1987267" y="5098118"/>
              <a:ext cx="152178" cy="654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478" fill="norm" stroke="1" extrusionOk="0">
                  <a:moveTo>
                    <a:pt x="14925" y="1073"/>
                  </a:moveTo>
                  <a:cubicBezTo>
                    <a:pt x="14633" y="725"/>
                    <a:pt x="14341" y="378"/>
                    <a:pt x="13174" y="170"/>
                  </a:cubicBezTo>
                  <a:cubicBezTo>
                    <a:pt x="12006" y="-39"/>
                    <a:pt x="9963" y="-108"/>
                    <a:pt x="7628" y="274"/>
                  </a:cubicBezTo>
                  <a:cubicBezTo>
                    <a:pt x="5293" y="656"/>
                    <a:pt x="2666" y="1489"/>
                    <a:pt x="1206" y="2531"/>
                  </a:cubicBezTo>
                  <a:cubicBezTo>
                    <a:pt x="-253" y="3573"/>
                    <a:pt x="-545" y="4823"/>
                    <a:pt x="1206" y="6629"/>
                  </a:cubicBezTo>
                  <a:cubicBezTo>
                    <a:pt x="2958" y="8435"/>
                    <a:pt x="6752" y="10796"/>
                    <a:pt x="10255" y="12810"/>
                  </a:cubicBezTo>
                  <a:cubicBezTo>
                    <a:pt x="13758" y="14824"/>
                    <a:pt x="16969" y="16491"/>
                    <a:pt x="18720" y="17568"/>
                  </a:cubicBezTo>
                  <a:cubicBezTo>
                    <a:pt x="20471" y="18644"/>
                    <a:pt x="20763" y="19131"/>
                    <a:pt x="20909" y="19582"/>
                  </a:cubicBezTo>
                  <a:cubicBezTo>
                    <a:pt x="21055" y="20033"/>
                    <a:pt x="21055" y="20450"/>
                    <a:pt x="20325" y="20763"/>
                  </a:cubicBezTo>
                  <a:cubicBezTo>
                    <a:pt x="19596" y="21075"/>
                    <a:pt x="18136" y="21284"/>
                    <a:pt x="16531" y="21388"/>
                  </a:cubicBezTo>
                  <a:cubicBezTo>
                    <a:pt x="14925" y="21492"/>
                    <a:pt x="13174" y="21492"/>
                    <a:pt x="12006" y="21457"/>
                  </a:cubicBezTo>
                  <a:cubicBezTo>
                    <a:pt x="10839" y="21423"/>
                    <a:pt x="10255" y="21353"/>
                    <a:pt x="9671" y="212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2021391" y="5887397"/>
              <a:ext cx="141843" cy="161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346" fill="norm" stroke="1" extrusionOk="0">
                  <a:moveTo>
                    <a:pt x="13980" y="2399"/>
                  </a:moveTo>
                  <a:cubicBezTo>
                    <a:pt x="13027" y="1277"/>
                    <a:pt x="12074" y="155"/>
                    <a:pt x="10804" y="14"/>
                  </a:cubicBezTo>
                  <a:cubicBezTo>
                    <a:pt x="9533" y="-126"/>
                    <a:pt x="7945" y="716"/>
                    <a:pt x="6039" y="3380"/>
                  </a:cubicBezTo>
                  <a:cubicBezTo>
                    <a:pt x="4133" y="6045"/>
                    <a:pt x="1910" y="10534"/>
                    <a:pt x="798" y="13479"/>
                  </a:cubicBezTo>
                  <a:cubicBezTo>
                    <a:pt x="-314" y="16425"/>
                    <a:pt x="-314" y="17827"/>
                    <a:pt x="1115" y="19090"/>
                  </a:cubicBezTo>
                  <a:cubicBezTo>
                    <a:pt x="2545" y="20352"/>
                    <a:pt x="5404" y="21474"/>
                    <a:pt x="8580" y="21334"/>
                  </a:cubicBezTo>
                  <a:cubicBezTo>
                    <a:pt x="11757" y="21193"/>
                    <a:pt x="15251" y="19791"/>
                    <a:pt x="17633" y="17687"/>
                  </a:cubicBezTo>
                  <a:cubicBezTo>
                    <a:pt x="20015" y="15583"/>
                    <a:pt x="21286" y="12778"/>
                    <a:pt x="21286" y="9973"/>
                  </a:cubicBezTo>
                  <a:cubicBezTo>
                    <a:pt x="21286" y="7168"/>
                    <a:pt x="20015" y="4362"/>
                    <a:pt x="18586" y="2819"/>
                  </a:cubicBezTo>
                  <a:cubicBezTo>
                    <a:pt x="17157" y="1277"/>
                    <a:pt x="15568" y="996"/>
                    <a:pt x="13980" y="7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888728" y="1576916"/>
              <a:ext cx="2214531" cy="26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453" fill="norm" stroke="1" extrusionOk="0">
                  <a:moveTo>
                    <a:pt x="745" y="10277"/>
                  </a:moveTo>
                  <a:cubicBezTo>
                    <a:pt x="1528" y="10452"/>
                    <a:pt x="2311" y="10626"/>
                    <a:pt x="3146" y="10626"/>
                  </a:cubicBezTo>
                  <a:cubicBezTo>
                    <a:pt x="3980" y="10626"/>
                    <a:pt x="4867" y="10452"/>
                    <a:pt x="5671" y="10103"/>
                  </a:cubicBezTo>
                  <a:cubicBezTo>
                    <a:pt x="6474" y="9755"/>
                    <a:pt x="7196" y="9232"/>
                    <a:pt x="7938" y="8623"/>
                  </a:cubicBezTo>
                  <a:cubicBezTo>
                    <a:pt x="8680" y="8013"/>
                    <a:pt x="9442" y="7316"/>
                    <a:pt x="10226" y="6619"/>
                  </a:cubicBezTo>
                  <a:cubicBezTo>
                    <a:pt x="11009" y="5923"/>
                    <a:pt x="11813" y="5226"/>
                    <a:pt x="12627" y="4616"/>
                  </a:cubicBezTo>
                  <a:cubicBezTo>
                    <a:pt x="13441" y="4006"/>
                    <a:pt x="14265" y="3484"/>
                    <a:pt x="15038" y="3135"/>
                  </a:cubicBezTo>
                  <a:cubicBezTo>
                    <a:pt x="15811" y="2787"/>
                    <a:pt x="16532" y="2613"/>
                    <a:pt x="17316" y="2439"/>
                  </a:cubicBezTo>
                  <a:cubicBezTo>
                    <a:pt x="18099" y="2265"/>
                    <a:pt x="18944" y="2090"/>
                    <a:pt x="19624" y="1829"/>
                  </a:cubicBezTo>
                  <a:cubicBezTo>
                    <a:pt x="20304" y="1568"/>
                    <a:pt x="20819" y="1219"/>
                    <a:pt x="21139" y="958"/>
                  </a:cubicBezTo>
                  <a:cubicBezTo>
                    <a:pt x="21458" y="697"/>
                    <a:pt x="21582" y="523"/>
                    <a:pt x="21561" y="348"/>
                  </a:cubicBezTo>
                  <a:cubicBezTo>
                    <a:pt x="21541" y="174"/>
                    <a:pt x="21376" y="0"/>
                    <a:pt x="20912" y="0"/>
                  </a:cubicBezTo>
                  <a:cubicBezTo>
                    <a:pt x="20448" y="0"/>
                    <a:pt x="19686" y="174"/>
                    <a:pt x="18923" y="523"/>
                  </a:cubicBezTo>
                  <a:cubicBezTo>
                    <a:pt x="18161" y="871"/>
                    <a:pt x="17398" y="1394"/>
                    <a:pt x="16574" y="2003"/>
                  </a:cubicBezTo>
                  <a:cubicBezTo>
                    <a:pt x="15749" y="2613"/>
                    <a:pt x="14863" y="3310"/>
                    <a:pt x="14069" y="4006"/>
                  </a:cubicBezTo>
                  <a:cubicBezTo>
                    <a:pt x="13276" y="4703"/>
                    <a:pt x="12575" y="5400"/>
                    <a:pt x="11874" y="6097"/>
                  </a:cubicBezTo>
                  <a:cubicBezTo>
                    <a:pt x="11174" y="6794"/>
                    <a:pt x="10473" y="7490"/>
                    <a:pt x="9762" y="8187"/>
                  </a:cubicBezTo>
                  <a:cubicBezTo>
                    <a:pt x="9051" y="8884"/>
                    <a:pt x="8329" y="9581"/>
                    <a:pt x="7526" y="10539"/>
                  </a:cubicBezTo>
                  <a:cubicBezTo>
                    <a:pt x="6722" y="11497"/>
                    <a:pt x="5835" y="12716"/>
                    <a:pt x="5021" y="13848"/>
                  </a:cubicBezTo>
                  <a:cubicBezTo>
                    <a:pt x="4207" y="14981"/>
                    <a:pt x="3465" y="16026"/>
                    <a:pt x="2744" y="16984"/>
                  </a:cubicBezTo>
                  <a:cubicBezTo>
                    <a:pt x="2022" y="17942"/>
                    <a:pt x="1322" y="18813"/>
                    <a:pt x="899" y="19423"/>
                  </a:cubicBezTo>
                  <a:cubicBezTo>
                    <a:pt x="477" y="20032"/>
                    <a:pt x="332" y="20381"/>
                    <a:pt x="209" y="20642"/>
                  </a:cubicBezTo>
                  <a:cubicBezTo>
                    <a:pt x="85" y="20903"/>
                    <a:pt x="-18" y="21077"/>
                    <a:pt x="3" y="21252"/>
                  </a:cubicBezTo>
                  <a:cubicBezTo>
                    <a:pt x="23" y="21426"/>
                    <a:pt x="167" y="21600"/>
                    <a:pt x="652" y="21252"/>
                  </a:cubicBezTo>
                  <a:cubicBezTo>
                    <a:pt x="1136" y="20903"/>
                    <a:pt x="1961" y="20032"/>
                    <a:pt x="2713" y="19248"/>
                  </a:cubicBezTo>
                  <a:cubicBezTo>
                    <a:pt x="3465" y="18465"/>
                    <a:pt x="4145" y="17768"/>
                    <a:pt x="4867" y="16897"/>
                  </a:cubicBezTo>
                  <a:cubicBezTo>
                    <a:pt x="5588" y="16026"/>
                    <a:pt x="6351" y="14981"/>
                    <a:pt x="7155" y="14110"/>
                  </a:cubicBezTo>
                  <a:cubicBezTo>
                    <a:pt x="7958" y="13239"/>
                    <a:pt x="8803" y="12542"/>
                    <a:pt x="9638" y="11845"/>
                  </a:cubicBezTo>
                  <a:cubicBezTo>
                    <a:pt x="10473" y="11148"/>
                    <a:pt x="11297" y="10452"/>
                    <a:pt x="12184" y="9929"/>
                  </a:cubicBezTo>
                  <a:cubicBezTo>
                    <a:pt x="13070" y="9406"/>
                    <a:pt x="14018" y="9058"/>
                    <a:pt x="14956" y="9058"/>
                  </a:cubicBezTo>
                  <a:cubicBezTo>
                    <a:pt x="15893" y="9058"/>
                    <a:pt x="16821" y="9406"/>
                    <a:pt x="17748" y="97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1930447" y="4767719"/>
              <a:ext cx="165054" cy="197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266" fill="norm" stroke="1" extrusionOk="0">
                  <a:moveTo>
                    <a:pt x="8196" y="2850"/>
                  </a:moveTo>
                  <a:cubicBezTo>
                    <a:pt x="8743" y="1486"/>
                    <a:pt x="9290" y="121"/>
                    <a:pt x="9426" y="8"/>
                  </a:cubicBezTo>
                  <a:cubicBezTo>
                    <a:pt x="9563" y="-106"/>
                    <a:pt x="9290" y="1031"/>
                    <a:pt x="7786" y="3987"/>
                  </a:cubicBezTo>
                  <a:cubicBezTo>
                    <a:pt x="6282" y="6942"/>
                    <a:pt x="3548" y="11717"/>
                    <a:pt x="1907" y="14787"/>
                  </a:cubicBezTo>
                  <a:cubicBezTo>
                    <a:pt x="267" y="17856"/>
                    <a:pt x="-280" y="19220"/>
                    <a:pt x="130" y="20130"/>
                  </a:cubicBezTo>
                  <a:cubicBezTo>
                    <a:pt x="540" y="21039"/>
                    <a:pt x="1907" y="21494"/>
                    <a:pt x="5598" y="21153"/>
                  </a:cubicBezTo>
                  <a:cubicBezTo>
                    <a:pt x="9290" y="20812"/>
                    <a:pt x="15305" y="19675"/>
                    <a:pt x="21320" y="18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2051049" y="4889500"/>
              <a:ext cx="190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2385483" y="5179529"/>
              <a:ext cx="150951" cy="516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347" fill="norm" stroke="1" extrusionOk="0">
                  <a:moveTo>
                    <a:pt x="4734" y="7169"/>
                  </a:moveTo>
                  <a:cubicBezTo>
                    <a:pt x="4438" y="10055"/>
                    <a:pt x="4142" y="12940"/>
                    <a:pt x="3995" y="15170"/>
                  </a:cubicBezTo>
                  <a:cubicBezTo>
                    <a:pt x="3847" y="17400"/>
                    <a:pt x="3847" y="18974"/>
                    <a:pt x="3551" y="19980"/>
                  </a:cubicBezTo>
                  <a:cubicBezTo>
                    <a:pt x="3255" y="20986"/>
                    <a:pt x="2663" y="21423"/>
                    <a:pt x="2219" y="21336"/>
                  </a:cubicBezTo>
                  <a:cubicBezTo>
                    <a:pt x="1775" y="21248"/>
                    <a:pt x="1479" y="20636"/>
                    <a:pt x="1036" y="18931"/>
                  </a:cubicBezTo>
                  <a:cubicBezTo>
                    <a:pt x="592" y="17225"/>
                    <a:pt x="0" y="14427"/>
                    <a:pt x="0" y="11585"/>
                  </a:cubicBezTo>
                  <a:cubicBezTo>
                    <a:pt x="0" y="8743"/>
                    <a:pt x="592" y="5857"/>
                    <a:pt x="1627" y="3977"/>
                  </a:cubicBezTo>
                  <a:cubicBezTo>
                    <a:pt x="2663" y="2097"/>
                    <a:pt x="4142" y="1222"/>
                    <a:pt x="6510" y="654"/>
                  </a:cubicBezTo>
                  <a:cubicBezTo>
                    <a:pt x="8877" y="85"/>
                    <a:pt x="12132" y="-177"/>
                    <a:pt x="14942" y="129"/>
                  </a:cubicBezTo>
                  <a:cubicBezTo>
                    <a:pt x="17753" y="435"/>
                    <a:pt x="20121" y="1310"/>
                    <a:pt x="20860" y="2359"/>
                  </a:cubicBezTo>
                  <a:cubicBezTo>
                    <a:pt x="21600" y="3408"/>
                    <a:pt x="20712" y="4633"/>
                    <a:pt x="17162" y="5682"/>
                  </a:cubicBezTo>
                  <a:cubicBezTo>
                    <a:pt x="13611" y="6732"/>
                    <a:pt x="7397" y="7606"/>
                    <a:pt x="1184" y="8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2495550" y="5454650"/>
              <a:ext cx="133350" cy="159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2" fill="norm" stroke="1" extrusionOk="0">
                  <a:moveTo>
                    <a:pt x="0" y="3366"/>
                  </a:moveTo>
                  <a:cubicBezTo>
                    <a:pt x="1714" y="2805"/>
                    <a:pt x="3429" y="2244"/>
                    <a:pt x="6000" y="3506"/>
                  </a:cubicBezTo>
                  <a:cubicBezTo>
                    <a:pt x="8571" y="4769"/>
                    <a:pt x="12000" y="7855"/>
                    <a:pt x="13886" y="10379"/>
                  </a:cubicBezTo>
                  <a:cubicBezTo>
                    <a:pt x="15771" y="12904"/>
                    <a:pt x="16114" y="14868"/>
                    <a:pt x="16114" y="16551"/>
                  </a:cubicBezTo>
                  <a:cubicBezTo>
                    <a:pt x="16114" y="18234"/>
                    <a:pt x="15771" y="19636"/>
                    <a:pt x="14743" y="20478"/>
                  </a:cubicBezTo>
                  <a:cubicBezTo>
                    <a:pt x="13714" y="21319"/>
                    <a:pt x="12000" y="21600"/>
                    <a:pt x="10457" y="20057"/>
                  </a:cubicBezTo>
                  <a:cubicBezTo>
                    <a:pt x="8914" y="18514"/>
                    <a:pt x="7543" y="15148"/>
                    <a:pt x="6857" y="12623"/>
                  </a:cubicBezTo>
                  <a:cubicBezTo>
                    <a:pt x="6171" y="10099"/>
                    <a:pt x="6171" y="8416"/>
                    <a:pt x="8743" y="6452"/>
                  </a:cubicBezTo>
                  <a:cubicBezTo>
                    <a:pt x="11314" y="4488"/>
                    <a:pt x="16457" y="224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2800446" y="5235485"/>
              <a:ext cx="101505" cy="301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531" fill="norm" stroke="1" extrusionOk="0">
                  <a:moveTo>
                    <a:pt x="20716" y="1139"/>
                  </a:moveTo>
                  <a:cubicBezTo>
                    <a:pt x="19420" y="535"/>
                    <a:pt x="18124" y="-69"/>
                    <a:pt x="16396" y="7"/>
                  </a:cubicBezTo>
                  <a:cubicBezTo>
                    <a:pt x="14668" y="82"/>
                    <a:pt x="12508" y="837"/>
                    <a:pt x="9700" y="3103"/>
                  </a:cubicBezTo>
                  <a:cubicBezTo>
                    <a:pt x="6892" y="5369"/>
                    <a:pt x="3436" y="9145"/>
                    <a:pt x="1492" y="12015"/>
                  </a:cubicBezTo>
                  <a:cubicBezTo>
                    <a:pt x="-452" y="14885"/>
                    <a:pt x="-884" y="16848"/>
                    <a:pt x="2572" y="18283"/>
                  </a:cubicBezTo>
                  <a:cubicBezTo>
                    <a:pt x="6028" y="19718"/>
                    <a:pt x="13372" y="20625"/>
                    <a:pt x="20716" y="2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2940050" y="5295900"/>
              <a:ext cx="1778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388"/>
                    <a:pt x="7200" y="6776"/>
                    <a:pt x="10800" y="10376"/>
                  </a:cubicBezTo>
                  <a:cubicBezTo>
                    <a:pt x="14400" y="13976"/>
                    <a:pt x="18000" y="1778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3098800" y="5264150"/>
              <a:ext cx="5715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3983"/>
                    <a:pt x="10400" y="7966"/>
                    <a:pt x="6800" y="11566"/>
                  </a:cubicBezTo>
                  <a:cubicBezTo>
                    <a:pt x="3200" y="15166"/>
                    <a:pt x="1600" y="1838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3321992" y="5314950"/>
              <a:ext cx="202258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20150" y="0"/>
                  </a:moveTo>
                  <a:cubicBezTo>
                    <a:pt x="14750" y="3812"/>
                    <a:pt x="9350" y="7624"/>
                    <a:pt x="6200" y="9847"/>
                  </a:cubicBezTo>
                  <a:cubicBezTo>
                    <a:pt x="3050" y="12071"/>
                    <a:pt x="2150" y="12706"/>
                    <a:pt x="1363" y="13447"/>
                  </a:cubicBezTo>
                  <a:cubicBezTo>
                    <a:pt x="575" y="14188"/>
                    <a:pt x="-100" y="15035"/>
                    <a:pt x="13" y="15882"/>
                  </a:cubicBezTo>
                  <a:cubicBezTo>
                    <a:pt x="125" y="16729"/>
                    <a:pt x="1025" y="17576"/>
                    <a:pt x="4738" y="18529"/>
                  </a:cubicBezTo>
                  <a:cubicBezTo>
                    <a:pt x="8450" y="19482"/>
                    <a:pt x="14975" y="20541"/>
                    <a:pt x="215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3651249" y="5295900"/>
              <a:ext cx="1460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22" y="4255"/>
                    <a:pt x="10643" y="8509"/>
                    <a:pt x="14243" y="12109"/>
                  </a:cubicBezTo>
                  <a:cubicBezTo>
                    <a:pt x="17843" y="15709"/>
                    <a:pt x="19722" y="1865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3632200" y="5276850"/>
              <a:ext cx="20320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25" y="4032"/>
                    <a:pt x="13050" y="8064"/>
                    <a:pt x="9450" y="11664"/>
                  </a:cubicBezTo>
                  <a:cubicBezTo>
                    <a:pt x="5850" y="15264"/>
                    <a:pt x="2925" y="184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4019550" y="5022850"/>
              <a:ext cx="12700" cy="704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335"/>
                    <a:pt x="7200" y="4670"/>
                    <a:pt x="3600" y="7265"/>
                  </a:cubicBezTo>
                  <a:cubicBezTo>
                    <a:pt x="0" y="9859"/>
                    <a:pt x="0" y="12714"/>
                    <a:pt x="0" y="15146"/>
                  </a:cubicBezTo>
                  <a:cubicBezTo>
                    <a:pt x="0" y="17578"/>
                    <a:pt x="0" y="1958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4146549" y="5270500"/>
              <a:ext cx="1905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282"/>
                    <a:pt x="2400" y="565"/>
                    <a:pt x="4320" y="2188"/>
                  </a:cubicBezTo>
                  <a:cubicBezTo>
                    <a:pt x="6240" y="3812"/>
                    <a:pt x="8880" y="6776"/>
                    <a:pt x="11880" y="10235"/>
                  </a:cubicBezTo>
                  <a:cubicBezTo>
                    <a:pt x="14880" y="13694"/>
                    <a:pt x="18240" y="1764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4184649" y="5245100"/>
              <a:ext cx="18415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76" y="3411"/>
                    <a:pt x="14152" y="6821"/>
                    <a:pt x="10552" y="10105"/>
                  </a:cubicBezTo>
                  <a:cubicBezTo>
                    <a:pt x="6952" y="13389"/>
                    <a:pt x="3476" y="16547"/>
                    <a:pt x="1738" y="18442"/>
                  </a:cubicBezTo>
                  <a:cubicBezTo>
                    <a:pt x="0" y="20337"/>
                    <a:pt x="0" y="209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4413250" y="5410200"/>
              <a:ext cx="1079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4404454" y="5511800"/>
              <a:ext cx="123097" cy="30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0700" fill="norm" stroke="1" extrusionOk="0">
                  <a:moveTo>
                    <a:pt x="2620" y="0"/>
                  </a:moveTo>
                  <a:cubicBezTo>
                    <a:pt x="1155" y="7200"/>
                    <a:pt x="-309" y="14400"/>
                    <a:pt x="57" y="18000"/>
                  </a:cubicBezTo>
                  <a:cubicBezTo>
                    <a:pt x="423" y="21600"/>
                    <a:pt x="2620" y="21600"/>
                    <a:pt x="6464" y="18000"/>
                  </a:cubicBezTo>
                  <a:cubicBezTo>
                    <a:pt x="10308" y="14400"/>
                    <a:pt x="15799" y="7200"/>
                    <a:pt x="2129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4616450" y="5329111"/>
              <a:ext cx="279400" cy="177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8" fill="norm" stroke="1" extrusionOk="0">
                  <a:moveTo>
                    <a:pt x="0" y="580"/>
                  </a:moveTo>
                  <a:cubicBezTo>
                    <a:pt x="1636" y="77"/>
                    <a:pt x="3273" y="-425"/>
                    <a:pt x="4664" y="580"/>
                  </a:cubicBezTo>
                  <a:cubicBezTo>
                    <a:pt x="6055" y="1584"/>
                    <a:pt x="7200" y="4096"/>
                    <a:pt x="7364" y="7361"/>
                  </a:cubicBezTo>
                  <a:cubicBezTo>
                    <a:pt x="7527" y="10626"/>
                    <a:pt x="6709" y="14645"/>
                    <a:pt x="5727" y="17282"/>
                  </a:cubicBezTo>
                  <a:cubicBezTo>
                    <a:pt x="4745" y="19919"/>
                    <a:pt x="3600" y="21175"/>
                    <a:pt x="3191" y="21049"/>
                  </a:cubicBezTo>
                  <a:cubicBezTo>
                    <a:pt x="2782" y="20924"/>
                    <a:pt x="3109" y="19417"/>
                    <a:pt x="4418" y="16654"/>
                  </a:cubicBezTo>
                  <a:cubicBezTo>
                    <a:pt x="5727" y="13891"/>
                    <a:pt x="8018" y="9873"/>
                    <a:pt x="9409" y="7361"/>
                  </a:cubicBezTo>
                  <a:cubicBezTo>
                    <a:pt x="10800" y="4849"/>
                    <a:pt x="11291" y="3845"/>
                    <a:pt x="11618" y="3970"/>
                  </a:cubicBezTo>
                  <a:cubicBezTo>
                    <a:pt x="11945" y="4096"/>
                    <a:pt x="12109" y="5352"/>
                    <a:pt x="12191" y="7235"/>
                  </a:cubicBezTo>
                  <a:cubicBezTo>
                    <a:pt x="12273" y="9119"/>
                    <a:pt x="12273" y="11631"/>
                    <a:pt x="13418" y="13389"/>
                  </a:cubicBezTo>
                  <a:cubicBezTo>
                    <a:pt x="14564" y="15147"/>
                    <a:pt x="16855" y="16152"/>
                    <a:pt x="18409" y="16026"/>
                  </a:cubicBezTo>
                  <a:cubicBezTo>
                    <a:pt x="19964" y="15901"/>
                    <a:pt x="20782" y="14645"/>
                    <a:pt x="21600" y="13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4908549" y="5149850"/>
              <a:ext cx="116079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3" h="21600" fill="norm" stroke="1" extrusionOk="0">
                  <a:moveTo>
                    <a:pt x="0" y="0"/>
                  </a:moveTo>
                  <a:cubicBezTo>
                    <a:pt x="6703" y="1912"/>
                    <a:pt x="13407" y="3825"/>
                    <a:pt x="17131" y="5850"/>
                  </a:cubicBezTo>
                  <a:cubicBezTo>
                    <a:pt x="20855" y="7875"/>
                    <a:pt x="21600" y="10012"/>
                    <a:pt x="18434" y="12656"/>
                  </a:cubicBezTo>
                  <a:cubicBezTo>
                    <a:pt x="15269" y="15300"/>
                    <a:pt x="8193" y="18450"/>
                    <a:pt x="111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5067300" y="5530850"/>
              <a:ext cx="317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5494866" y="5056487"/>
              <a:ext cx="107951" cy="499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19906" y="5661"/>
                  </a:moveTo>
                  <a:cubicBezTo>
                    <a:pt x="20753" y="4203"/>
                    <a:pt x="21600" y="2744"/>
                    <a:pt x="21600" y="1787"/>
                  </a:cubicBezTo>
                  <a:cubicBezTo>
                    <a:pt x="21600" y="830"/>
                    <a:pt x="20753" y="375"/>
                    <a:pt x="19059" y="147"/>
                  </a:cubicBezTo>
                  <a:cubicBezTo>
                    <a:pt x="17365" y="-81"/>
                    <a:pt x="14824" y="-81"/>
                    <a:pt x="12071" y="420"/>
                  </a:cubicBezTo>
                  <a:cubicBezTo>
                    <a:pt x="9318" y="922"/>
                    <a:pt x="6353" y="1924"/>
                    <a:pt x="4024" y="3792"/>
                  </a:cubicBezTo>
                  <a:cubicBezTo>
                    <a:pt x="1694" y="5661"/>
                    <a:pt x="0" y="8395"/>
                    <a:pt x="0" y="11038"/>
                  </a:cubicBezTo>
                  <a:cubicBezTo>
                    <a:pt x="0" y="13681"/>
                    <a:pt x="1694" y="16233"/>
                    <a:pt x="2118" y="17965"/>
                  </a:cubicBezTo>
                  <a:cubicBezTo>
                    <a:pt x="2541" y="19696"/>
                    <a:pt x="1694" y="20608"/>
                    <a:pt x="847" y="21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5369983" y="5368643"/>
              <a:ext cx="205317" cy="54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95" fill="norm" stroke="1" extrusionOk="0">
                  <a:moveTo>
                    <a:pt x="221" y="21295"/>
                  </a:moveTo>
                  <a:cubicBezTo>
                    <a:pt x="0" y="17141"/>
                    <a:pt x="-220" y="12987"/>
                    <a:pt x="441" y="10080"/>
                  </a:cubicBezTo>
                  <a:cubicBezTo>
                    <a:pt x="1102" y="7172"/>
                    <a:pt x="2645" y="5510"/>
                    <a:pt x="5951" y="3849"/>
                  </a:cubicBezTo>
                  <a:cubicBezTo>
                    <a:pt x="9258" y="2187"/>
                    <a:pt x="14327" y="526"/>
                    <a:pt x="17192" y="110"/>
                  </a:cubicBezTo>
                  <a:cubicBezTo>
                    <a:pt x="20058" y="-305"/>
                    <a:pt x="20719" y="526"/>
                    <a:pt x="21380" y="1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5607050" y="5473700"/>
              <a:ext cx="1587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72" y="4708"/>
                    <a:pt x="10944" y="9415"/>
                    <a:pt x="14544" y="13015"/>
                  </a:cubicBezTo>
                  <a:cubicBezTo>
                    <a:pt x="18144" y="16615"/>
                    <a:pt x="19872" y="1910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5674904" y="5499100"/>
              <a:ext cx="90896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600" fill="norm" stroke="1" extrusionOk="0">
                  <a:moveTo>
                    <a:pt x="21081" y="0"/>
                  </a:moveTo>
                  <a:cubicBezTo>
                    <a:pt x="17154" y="1800"/>
                    <a:pt x="13226" y="3600"/>
                    <a:pt x="9545" y="6429"/>
                  </a:cubicBezTo>
                  <a:cubicBezTo>
                    <a:pt x="5863" y="9257"/>
                    <a:pt x="2426" y="13114"/>
                    <a:pt x="954" y="15814"/>
                  </a:cubicBezTo>
                  <a:cubicBezTo>
                    <a:pt x="-519" y="18514"/>
                    <a:pt x="-28" y="20057"/>
                    <a:pt x="708" y="20829"/>
                  </a:cubicBezTo>
                  <a:cubicBezTo>
                    <a:pt x="1445" y="21600"/>
                    <a:pt x="2426" y="21600"/>
                    <a:pt x="340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5911305" y="5158620"/>
              <a:ext cx="146595" cy="355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30" fill="norm" stroke="1" extrusionOk="0">
                  <a:moveTo>
                    <a:pt x="21371" y="1761"/>
                  </a:moveTo>
                  <a:cubicBezTo>
                    <a:pt x="20137" y="999"/>
                    <a:pt x="18902" y="236"/>
                    <a:pt x="17668" y="46"/>
                  </a:cubicBezTo>
                  <a:cubicBezTo>
                    <a:pt x="16434" y="-145"/>
                    <a:pt x="15200" y="236"/>
                    <a:pt x="12731" y="1761"/>
                  </a:cubicBezTo>
                  <a:cubicBezTo>
                    <a:pt x="10262" y="3286"/>
                    <a:pt x="6560" y="5954"/>
                    <a:pt x="4091" y="9003"/>
                  </a:cubicBezTo>
                  <a:cubicBezTo>
                    <a:pt x="1622" y="12053"/>
                    <a:pt x="388" y="15483"/>
                    <a:pt x="80" y="17580"/>
                  </a:cubicBezTo>
                  <a:cubicBezTo>
                    <a:pt x="-229" y="19676"/>
                    <a:pt x="388" y="20439"/>
                    <a:pt x="1468" y="20883"/>
                  </a:cubicBezTo>
                  <a:cubicBezTo>
                    <a:pt x="2548" y="21328"/>
                    <a:pt x="4091" y="21455"/>
                    <a:pt x="5325" y="21201"/>
                  </a:cubicBezTo>
                  <a:cubicBezTo>
                    <a:pt x="6560" y="20947"/>
                    <a:pt x="7485" y="20311"/>
                    <a:pt x="8411" y="196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5981700" y="5316837"/>
              <a:ext cx="247650" cy="152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9500"/>
                  </a:moveTo>
                  <a:cubicBezTo>
                    <a:pt x="1108" y="6246"/>
                    <a:pt x="2215" y="2991"/>
                    <a:pt x="3415" y="1363"/>
                  </a:cubicBezTo>
                  <a:cubicBezTo>
                    <a:pt x="4615" y="-264"/>
                    <a:pt x="5908" y="-264"/>
                    <a:pt x="6738" y="476"/>
                  </a:cubicBezTo>
                  <a:cubicBezTo>
                    <a:pt x="7569" y="1215"/>
                    <a:pt x="7938" y="2695"/>
                    <a:pt x="7846" y="5802"/>
                  </a:cubicBezTo>
                  <a:cubicBezTo>
                    <a:pt x="7754" y="8909"/>
                    <a:pt x="7200" y="13643"/>
                    <a:pt x="6738" y="16750"/>
                  </a:cubicBezTo>
                  <a:cubicBezTo>
                    <a:pt x="6277" y="19857"/>
                    <a:pt x="5908" y="21336"/>
                    <a:pt x="5815" y="21336"/>
                  </a:cubicBezTo>
                  <a:cubicBezTo>
                    <a:pt x="5723" y="21336"/>
                    <a:pt x="5908" y="19857"/>
                    <a:pt x="6554" y="17785"/>
                  </a:cubicBezTo>
                  <a:cubicBezTo>
                    <a:pt x="7200" y="15714"/>
                    <a:pt x="8308" y="13051"/>
                    <a:pt x="9323" y="11424"/>
                  </a:cubicBezTo>
                  <a:cubicBezTo>
                    <a:pt x="10338" y="9796"/>
                    <a:pt x="11262" y="9204"/>
                    <a:pt x="11908" y="9648"/>
                  </a:cubicBezTo>
                  <a:cubicBezTo>
                    <a:pt x="12554" y="10092"/>
                    <a:pt x="12923" y="11572"/>
                    <a:pt x="14031" y="13051"/>
                  </a:cubicBezTo>
                  <a:cubicBezTo>
                    <a:pt x="15138" y="14531"/>
                    <a:pt x="16985" y="16010"/>
                    <a:pt x="18369" y="16454"/>
                  </a:cubicBezTo>
                  <a:cubicBezTo>
                    <a:pt x="19754" y="16898"/>
                    <a:pt x="20677" y="16306"/>
                    <a:pt x="21600" y="157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6254750" y="5162550"/>
              <a:ext cx="79799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600" fill="norm" stroke="1" extrusionOk="0">
                  <a:moveTo>
                    <a:pt x="6480" y="0"/>
                  </a:moveTo>
                  <a:cubicBezTo>
                    <a:pt x="10800" y="2021"/>
                    <a:pt x="15120" y="4042"/>
                    <a:pt x="17820" y="6253"/>
                  </a:cubicBezTo>
                  <a:cubicBezTo>
                    <a:pt x="20520" y="8463"/>
                    <a:pt x="21600" y="10863"/>
                    <a:pt x="18360" y="13453"/>
                  </a:cubicBezTo>
                  <a:cubicBezTo>
                    <a:pt x="15120" y="16042"/>
                    <a:pt x="7560" y="1882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6413499" y="54165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3022600" y="5685366"/>
              <a:ext cx="1739900" cy="2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1" y="15709"/>
                    <a:pt x="1261" y="9818"/>
                    <a:pt x="1997" y="5891"/>
                  </a:cubicBezTo>
                  <a:cubicBezTo>
                    <a:pt x="2733" y="1964"/>
                    <a:pt x="3574" y="0"/>
                    <a:pt x="4480" y="0"/>
                  </a:cubicBezTo>
                  <a:cubicBezTo>
                    <a:pt x="5387" y="0"/>
                    <a:pt x="6359" y="1964"/>
                    <a:pt x="7187" y="5891"/>
                  </a:cubicBezTo>
                  <a:cubicBezTo>
                    <a:pt x="8015" y="9818"/>
                    <a:pt x="8698" y="15709"/>
                    <a:pt x="9434" y="17673"/>
                  </a:cubicBezTo>
                  <a:cubicBezTo>
                    <a:pt x="10169" y="19636"/>
                    <a:pt x="10958" y="17673"/>
                    <a:pt x="11864" y="16691"/>
                  </a:cubicBezTo>
                  <a:cubicBezTo>
                    <a:pt x="12771" y="15709"/>
                    <a:pt x="13796" y="15709"/>
                    <a:pt x="14742" y="16691"/>
                  </a:cubicBezTo>
                  <a:cubicBezTo>
                    <a:pt x="15688" y="17673"/>
                    <a:pt x="16555" y="19636"/>
                    <a:pt x="17409" y="18655"/>
                  </a:cubicBezTo>
                  <a:cubicBezTo>
                    <a:pt x="18263" y="17673"/>
                    <a:pt x="19104" y="13745"/>
                    <a:pt x="19800" y="11782"/>
                  </a:cubicBezTo>
                  <a:cubicBezTo>
                    <a:pt x="20496" y="9818"/>
                    <a:pt x="21048" y="9818"/>
                    <a:pt x="21600" y="9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2865548" y="5964627"/>
              <a:ext cx="152529" cy="411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444" fill="norm" stroke="1" extrusionOk="0">
                  <a:moveTo>
                    <a:pt x="4144" y="7832"/>
                  </a:moveTo>
                  <a:cubicBezTo>
                    <a:pt x="3852" y="11689"/>
                    <a:pt x="3561" y="15546"/>
                    <a:pt x="3415" y="17970"/>
                  </a:cubicBezTo>
                  <a:cubicBezTo>
                    <a:pt x="3269" y="20395"/>
                    <a:pt x="3269" y="21387"/>
                    <a:pt x="2977" y="21442"/>
                  </a:cubicBezTo>
                  <a:cubicBezTo>
                    <a:pt x="2685" y="21497"/>
                    <a:pt x="2101" y="20615"/>
                    <a:pt x="1371" y="18466"/>
                  </a:cubicBezTo>
                  <a:cubicBezTo>
                    <a:pt x="642" y="16317"/>
                    <a:pt x="-234" y="12901"/>
                    <a:pt x="58" y="9981"/>
                  </a:cubicBezTo>
                  <a:cubicBezTo>
                    <a:pt x="350" y="7060"/>
                    <a:pt x="1809" y="4636"/>
                    <a:pt x="3707" y="3038"/>
                  </a:cubicBezTo>
                  <a:cubicBezTo>
                    <a:pt x="5604" y="1440"/>
                    <a:pt x="7939" y="668"/>
                    <a:pt x="9836" y="283"/>
                  </a:cubicBezTo>
                  <a:cubicBezTo>
                    <a:pt x="11734" y="-103"/>
                    <a:pt x="13193" y="-103"/>
                    <a:pt x="14944" y="338"/>
                  </a:cubicBezTo>
                  <a:cubicBezTo>
                    <a:pt x="16696" y="779"/>
                    <a:pt x="18739" y="1660"/>
                    <a:pt x="19907" y="2762"/>
                  </a:cubicBezTo>
                  <a:cubicBezTo>
                    <a:pt x="21074" y="3864"/>
                    <a:pt x="21366" y="5187"/>
                    <a:pt x="20636" y="6289"/>
                  </a:cubicBezTo>
                  <a:cubicBezTo>
                    <a:pt x="19907" y="7391"/>
                    <a:pt x="18155" y="8273"/>
                    <a:pt x="16404" y="8879"/>
                  </a:cubicBezTo>
                  <a:cubicBezTo>
                    <a:pt x="14652" y="9485"/>
                    <a:pt x="12901" y="9815"/>
                    <a:pt x="11150" y="9981"/>
                  </a:cubicBezTo>
                  <a:cubicBezTo>
                    <a:pt x="9398" y="10146"/>
                    <a:pt x="7647" y="10146"/>
                    <a:pt x="5896" y="101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3016250" y="6210299"/>
              <a:ext cx="146050" cy="114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7069"/>
                  </a:moveTo>
                  <a:cubicBezTo>
                    <a:pt x="1565" y="6284"/>
                    <a:pt x="3130" y="5498"/>
                    <a:pt x="5165" y="6873"/>
                  </a:cubicBezTo>
                  <a:cubicBezTo>
                    <a:pt x="7200" y="8247"/>
                    <a:pt x="9704" y="11782"/>
                    <a:pt x="10957" y="14924"/>
                  </a:cubicBezTo>
                  <a:cubicBezTo>
                    <a:pt x="12209" y="18065"/>
                    <a:pt x="12209" y="20815"/>
                    <a:pt x="11739" y="21207"/>
                  </a:cubicBezTo>
                  <a:cubicBezTo>
                    <a:pt x="11270" y="21600"/>
                    <a:pt x="10330" y="19636"/>
                    <a:pt x="10330" y="16298"/>
                  </a:cubicBezTo>
                  <a:cubicBezTo>
                    <a:pt x="10330" y="12960"/>
                    <a:pt x="11270" y="8247"/>
                    <a:pt x="13304" y="5302"/>
                  </a:cubicBezTo>
                  <a:cubicBezTo>
                    <a:pt x="15339" y="2356"/>
                    <a:pt x="18470" y="117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3334244" y="6031277"/>
              <a:ext cx="120157" cy="334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331" fill="norm" stroke="1" extrusionOk="0">
                  <a:moveTo>
                    <a:pt x="21141" y="483"/>
                  </a:moveTo>
                  <a:cubicBezTo>
                    <a:pt x="18907" y="213"/>
                    <a:pt x="16672" y="-57"/>
                    <a:pt x="14810" y="10"/>
                  </a:cubicBezTo>
                  <a:cubicBezTo>
                    <a:pt x="12948" y="78"/>
                    <a:pt x="11458" y="483"/>
                    <a:pt x="9224" y="2170"/>
                  </a:cubicBezTo>
                  <a:cubicBezTo>
                    <a:pt x="6989" y="3858"/>
                    <a:pt x="4010" y="6828"/>
                    <a:pt x="2148" y="9798"/>
                  </a:cubicBezTo>
                  <a:cubicBezTo>
                    <a:pt x="286" y="12768"/>
                    <a:pt x="-459" y="15738"/>
                    <a:pt x="286" y="17763"/>
                  </a:cubicBezTo>
                  <a:cubicBezTo>
                    <a:pt x="1031" y="19788"/>
                    <a:pt x="3265" y="20868"/>
                    <a:pt x="6803" y="21206"/>
                  </a:cubicBezTo>
                  <a:cubicBezTo>
                    <a:pt x="10341" y="21543"/>
                    <a:pt x="15182" y="21138"/>
                    <a:pt x="20024" y="207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3473450" y="6083300"/>
              <a:ext cx="1651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3600"/>
                    <a:pt x="6646" y="7200"/>
                    <a:pt x="9554" y="10620"/>
                  </a:cubicBezTo>
                  <a:cubicBezTo>
                    <a:pt x="12462" y="14040"/>
                    <a:pt x="14954" y="17280"/>
                    <a:pt x="16892" y="19080"/>
                  </a:cubicBezTo>
                  <a:cubicBezTo>
                    <a:pt x="18831" y="20880"/>
                    <a:pt x="20215" y="212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3616822" y="6076950"/>
              <a:ext cx="85228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600" fill="norm" stroke="1" extrusionOk="0">
                  <a:moveTo>
                    <a:pt x="21213" y="0"/>
                  </a:moveTo>
                  <a:cubicBezTo>
                    <a:pt x="15945" y="2974"/>
                    <a:pt x="10676" y="5948"/>
                    <a:pt x="6989" y="8922"/>
                  </a:cubicBezTo>
                  <a:cubicBezTo>
                    <a:pt x="3301" y="11896"/>
                    <a:pt x="1193" y="14870"/>
                    <a:pt x="403" y="16983"/>
                  </a:cubicBezTo>
                  <a:cubicBezTo>
                    <a:pt x="-387" y="19096"/>
                    <a:pt x="140" y="20348"/>
                    <a:pt x="66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3832882" y="6178550"/>
              <a:ext cx="218418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21432" y="0"/>
                  </a:moveTo>
                  <a:cubicBezTo>
                    <a:pt x="16032" y="2880"/>
                    <a:pt x="10632" y="5760"/>
                    <a:pt x="7413" y="7440"/>
                  </a:cubicBezTo>
                  <a:cubicBezTo>
                    <a:pt x="4194" y="9120"/>
                    <a:pt x="3155" y="9600"/>
                    <a:pt x="2220" y="10200"/>
                  </a:cubicBezTo>
                  <a:cubicBezTo>
                    <a:pt x="1286" y="10800"/>
                    <a:pt x="455" y="11520"/>
                    <a:pt x="144" y="12480"/>
                  </a:cubicBezTo>
                  <a:cubicBezTo>
                    <a:pt x="-168" y="13440"/>
                    <a:pt x="40" y="14640"/>
                    <a:pt x="663" y="15360"/>
                  </a:cubicBezTo>
                  <a:cubicBezTo>
                    <a:pt x="1286" y="16080"/>
                    <a:pt x="2324" y="16320"/>
                    <a:pt x="4817" y="17280"/>
                  </a:cubicBezTo>
                  <a:cubicBezTo>
                    <a:pt x="7309" y="18240"/>
                    <a:pt x="11255" y="19920"/>
                    <a:pt x="1520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4178299" y="6176217"/>
              <a:ext cx="222251" cy="148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5" fill="norm" stroke="1" extrusionOk="0">
                  <a:moveTo>
                    <a:pt x="0" y="3031"/>
                  </a:moveTo>
                  <a:cubicBezTo>
                    <a:pt x="617" y="1831"/>
                    <a:pt x="1234" y="631"/>
                    <a:pt x="2057" y="181"/>
                  </a:cubicBezTo>
                  <a:cubicBezTo>
                    <a:pt x="2880" y="-269"/>
                    <a:pt x="3909" y="31"/>
                    <a:pt x="4834" y="2131"/>
                  </a:cubicBezTo>
                  <a:cubicBezTo>
                    <a:pt x="5760" y="4231"/>
                    <a:pt x="6583" y="8131"/>
                    <a:pt x="6686" y="11431"/>
                  </a:cubicBezTo>
                  <a:cubicBezTo>
                    <a:pt x="6789" y="14731"/>
                    <a:pt x="6171" y="17431"/>
                    <a:pt x="5040" y="19081"/>
                  </a:cubicBezTo>
                  <a:cubicBezTo>
                    <a:pt x="3909" y="20731"/>
                    <a:pt x="2263" y="21331"/>
                    <a:pt x="1749" y="21031"/>
                  </a:cubicBezTo>
                  <a:cubicBezTo>
                    <a:pt x="1234" y="20731"/>
                    <a:pt x="1851" y="19531"/>
                    <a:pt x="3291" y="17281"/>
                  </a:cubicBezTo>
                  <a:cubicBezTo>
                    <a:pt x="4731" y="15031"/>
                    <a:pt x="6994" y="11731"/>
                    <a:pt x="8537" y="9631"/>
                  </a:cubicBezTo>
                  <a:cubicBezTo>
                    <a:pt x="10080" y="7531"/>
                    <a:pt x="10903" y="6631"/>
                    <a:pt x="11726" y="5731"/>
                  </a:cubicBezTo>
                  <a:cubicBezTo>
                    <a:pt x="12549" y="4831"/>
                    <a:pt x="13371" y="3931"/>
                    <a:pt x="13577" y="4231"/>
                  </a:cubicBezTo>
                  <a:cubicBezTo>
                    <a:pt x="13783" y="4531"/>
                    <a:pt x="13371" y="6031"/>
                    <a:pt x="12857" y="7681"/>
                  </a:cubicBezTo>
                  <a:cubicBezTo>
                    <a:pt x="12343" y="9331"/>
                    <a:pt x="11726" y="11131"/>
                    <a:pt x="11314" y="13081"/>
                  </a:cubicBezTo>
                  <a:cubicBezTo>
                    <a:pt x="10903" y="15031"/>
                    <a:pt x="10697" y="17131"/>
                    <a:pt x="12034" y="18481"/>
                  </a:cubicBezTo>
                  <a:cubicBezTo>
                    <a:pt x="13371" y="19831"/>
                    <a:pt x="16251" y="20431"/>
                    <a:pt x="18103" y="20281"/>
                  </a:cubicBezTo>
                  <a:cubicBezTo>
                    <a:pt x="19954" y="20131"/>
                    <a:pt x="20777" y="19231"/>
                    <a:pt x="21600" y="18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4368800" y="6064250"/>
              <a:ext cx="147508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0" h="21600" fill="norm" stroke="1" extrusionOk="0">
                  <a:moveTo>
                    <a:pt x="9764" y="0"/>
                  </a:moveTo>
                  <a:cubicBezTo>
                    <a:pt x="13315" y="1800"/>
                    <a:pt x="16866" y="3600"/>
                    <a:pt x="18937" y="5721"/>
                  </a:cubicBezTo>
                  <a:cubicBezTo>
                    <a:pt x="21008" y="7843"/>
                    <a:pt x="21600" y="10286"/>
                    <a:pt x="18197" y="12986"/>
                  </a:cubicBezTo>
                  <a:cubicBezTo>
                    <a:pt x="14795" y="15686"/>
                    <a:pt x="7397" y="186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4730750" y="6369050"/>
              <a:ext cx="31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5194299" y="6052035"/>
              <a:ext cx="18258" cy="240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369" fill="norm" stroke="1" extrusionOk="0">
                  <a:moveTo>
                    <a:pt x="0" y="1647"/>
                  </a:moveTo>
                  <a:cubicBezTo>
                    <a:pt x="7200" y="708"/>
                    <a:pt x="14400" y="-231"/>
                    <a:pt x="18000" y="51"/>
                  </a:cubicBezTo>
                  <a:cubicBezTo>
                    <a:pt x="21600" y="332"/>
                    <a:pt x="21600" y="1835"/>
                    <a:pt x="18000" y="4934"/>
                  </a:cubicBezTo>
                  <a:cubicBezTo>
                    <a:pt x="14400" y="8033"/>
                    <a:pt x="7200" y="12729"/>
                    <a:pt x="4800" y="15734"/>
                  </a:cubicBezTo>
                  <a:cubicBezTo>
                    <a:pt x="2400" y="18739"/>
                    <a:pt x="4800" y="20054"/>
                    <a:pt x="7200" y="213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4984749" y="6366605"/>
              <a:ext cx="3619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789" y="12582"/>
                    <a:pt x="7579" y="4867"/>
                    <a:pt x="11179" y="1782"/>
                  </a:cubicBezTo>
                  <a:cubicBezTo>
                    <a:pt x="14779" y="-1304"/>
                    <a:pt x="18189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5081089" y="6451599"/>
              <a:ext cx="189411" cy="179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40" fill="norm" stroke="1" extrusionOk="0">
                  <a:moveTo>
                    <a:pt x="9956" y="0"/>
                  </a:moveTo>
                  <a:cubicBezTo>
                    <a:pt x="7316" y="4772"/>
                    <a:pt x="4676" y="9544"/>
                    <a:pt x="2996" y="12558"/>
                  </a:cubicBezTo>
                  <a:cubicBezTo>
                    <a:pt x="1316" y="15572"/>
                    <a:pt x="596" y="16828"/>
                    <a:pt x="236" y="18084"/>
                  </a:cubicBezTo>
                  <a:cubicBezTo>
                    <a:pt x="-124" y="19340"/>
                    <a:pt x="-124" y="20595"/>
                    <a:pt x="596" y="21098"/>
                  </a:cubicBezTo>
                  <a:cubicBezTo>
                    <a:pt x="1316" y="21600"/>
                    <a:pt x="2756" y="21349"/>
                    <a:pt x="6356" y="20093"/>
                  </a:cubicBezTo>
                  <a:cubicBezTo>
                    <a:pt x="9956" y="18837"/>
                    <a:pt x="15716" y="16577"/>
                    <a:pt x="21476" y="14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5213349" y="6540500"/>
              <a:ext cx="190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815"/>
                    <a:pt x="4800" y="11631"/>
                    <a:pt x="8400" y="15231"/>
                  </a:cubicBezTo>
                  <a:cubicBezTo>
                    <a:pt x="12000" y="18831"/>
                    <a:pt x="16800" y="202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5619114" y="6362700"/>
              <a:ext cx="127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5742743" y="6069468"/>
              <a:ext cx="359608" cy="415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00" fill="norm" stroke="1" extrusionOk="0">
                  <a:moveTo>
                    <a:pt x="8576" y="12167"/>
                  </a:moveTo>
                  <a:cubicBezTo>
                    <a:pt x="7944" y="11949"/>
                    <a:pt x="7313" y="11731"/>
                    <a:pt x="6176" y="12058"/>
                  </a:cubicBezTo>
                  <a:cubicBezTo>
                    <a:pt x="5039" y="12385"/>
                    <a:pt x="3397" y="13258"/>
                    <a:pt x="2197" y="14622"/>
                  </a:cubicBezTo>
                  <a:cubicBezTo>
                    <a:pt x="997" y="15985"/>
                    <a:pt x="239" y="17840"/>
                    <a:pt x="49" y="19094"/>
                  </a:cubicBezTo>
                  <a:cubicBezTo>
                    <a:pt x="-140" y="20349"/>
                    <a:pt x="239" y="21004"/>
                    <a:pt x="744" y="21276"/>
                  </a:cubicBezTo>
                  <a:cubicBezTo>
                    <a:pt x="1249" y="21549"/>
                    <a:pt x="1881" y="21440"/>
                    <a:pt x="3081" y="20240"/>
                  </a:cubicBezTo>
                  <a:cubicBezTo>
                    <a:pt x="4281" y="19040"/>
                    <a:pt x="6049" y="16749"/>
                    <a:pt x="7565" y="13640"/>
                  </a:cubicBezTo>
                  <a:cubicBezTo>
                    <a:pt x="9081" y="10531"/>
                    <a:pt x="10344" y="6604"/>
                    <a:pt x="10976" y="4367"/>
                  </a:cubicBezTo>
                  <a:cubicBezTo>
                    <a:pt x="11607" y="2131"/>
                    <a:pt x="11607" y="1585"/>
                    <a:pt x="11544" y="1040"/>
                  </a:cubicBezTo>
                  <a:cubicBezTo>
                    <a:pt x="11481" y="494"/>
                    <a:pt x="11355" y="-51"/>
                    <a:pt x="11102" y="4"/>
                  </a:cubicBezTo>
                  <a:cubicBezTo>
                    <a:pt x="10849" y="58"/>
                    <a:pt x="10471" y="713"/>
                    <a:pt x="10092" y="2458"/>
                  </a:cubicBezTo>
                  <a:cubicBezTo>
                    <a:pt x="9713" y="4204"/>
                    <a:pt x="9334" y="7040"/>
                    <a:pt x="8955" y="9822"/>
                  </a:cubicBezTo>
                  <a:cubicBezTo>
                    <a:pt x="8576" y="12604"/>
                    <a:pt x="8197" y="15331"/>
                    <a:pt x="7944" y="16967"/>
                  </a:cubicBezTo>
                  <a:cubicBezTo>
                    <a:pt x="7692" y="18604"/>
                    <a:pt x="7565" y="19149"/>
                    <a:pt x="7628" y="19149"/>
                  </a:cubicBezTo>
                  <a:cubicBezTo>
                    <a:pt x="7692" y="19149"/>
                    <a:pt x="7944" y="18604"/>
                    <a:pt x="8513" y="17622"/>
                  </a:cubicBezTo>
                  <a:cubicBezTo>
                    <a:pt x="9081" y="16640"/>
                    <a:pt x="9965" y="15222"/>
                    <a:pt x="10660" y="14294"/>
                  </a:cubicBezTo>
                  <a:cubicBezTo>
                    <a:pt x="11355" y="13367"/>
                    <a:pt x="11860" y="12931"/>
                    <a:pt x="12428" y="12767"/>
                  </a:cubicBezTo>
                  <a:cubicBezTo>
                    <a:pt x="12997" y="12604"/>
                    <a:pt x="13628" y="12713"/>
                    <a:pt x="13944" y="13040"/>
                  </a:cubicBezTo>
                  <a:cubicBezTo>
                    <a:pt x="14260" y="13367"/>
                    <a:pt x="14260" y="13913"/>
                    <a:pt x="14007" y="14676"/>
                  </a:cubicBezTo>
                  <a:cubicBezTo>
                    <a:pt x="13755" y="15440"/>
                    <a:pt x="13249" y="16422"/>
                    <a:pt x="12555" y="17240"/>
                  </a:cubicBezTo>
                  <a:cubicBezTo>
                    <a:pt x="11860" y="18058"/>
                    <a:pt x="10976" y="18713"/>
                    <a:pt x="10723" y="18767"/>
                  </a:cubicBezTo>
                  <a:cubicBezTo>
                    <a:pt x="10471" y="18822"/>
                    <a:pt x="10849" y="18276"/>
                    <a:pt x="11923" y="17404"/>
                  </a:cubicBezTo>
                  <a:cubicBezTo>
                    <a:pt x="12997" y="16531"/>
                    <a:pt x="14765" y="15331"/>
                    <a:pt x="16218" y="14131"/>
                  </a:cubicBezTo>
                  <a:cubicBezTo>
                    <a:pt x="17671" y="12931"/>
                    <a:pt x="18807" y="11731"/>
                    <a:pt x="19060" y="11294"/>
                  </a:cubicBezTo>
                  <a:cubicBezTo>
                    <a:pt x="19313" y="10858"/>
                    <a:pt x="18681" y="11185"/>
                    <a:pt x="18113" y="11894"/>
                  </a:cubicBezTo>
                  <a:cubicBezTo>
                    <a:pt x="17544" y="12604"/>
                    <a:pt x="17039" y="13694"/>
                    <a:pt x="16786" y="14513"/>
                  </a:cubicBezTo>
                  <a:cubicBezTo>
                    <a:pt x="16534" y="15331"/>
                    <a:pt x="16534" y="15876"/>
                    <a:pt x="17355" y="16476"/>
                  </a:cubicBezTo>
                  <a:cubicBezTo>
                    <a:pt x="18176" y="17076"/>
                    <a:pt x="19818" y="17731"/>
                    <a:pt x="21460" y="18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0" y="7541249"/>
              <a:ext cx="266700" cy="2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3" fill="norm" stroke="1" extrusionOk="0">
                  <a:moveTo>
                    <a:pt x="0" y="20373"/>
                  </a:moveTo>
                  <a:cubicBezTo>
                    <a:pt x="2914" y="14202"/>
                    <a:pt x="5829" y="8030"/>
                    <a:pt x="8743" y="4173"/>
                  </a:cubicBezTo>
                  <a:cubicBezTo>
                    <a:pt x="11657" y="316"/>
                    <a:pt x="14571" y="-1227"/>
                    <a:pt x="16714" y="1087"/>
                  </a:cubicBezTo>
                  <a:cubicBezTo>
                    <a:pt x="18857" y="3402"/>
                    <a:pt x="20229" y="9573"/>
                    <a:pt x="21600" y="157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0" y="7708900"/>
              <a:ext cx="1841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2806700" y="6527800"/>
              <a:ext cx="12954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891"/>
                  </a:moveTo>
                  <a:cubicBezTo>
                    <a:pt x="1553" y="5891"/>
                    <a:pt x="3106" y="5891"/>
                    <a:pt x="4624" y="5564"/>
                  </a:cubicBezTo>
                  <a:cubicBezTo>
                    <a:pt x="6141" y="5236"/>
                    <a:pt x="7624" y="4582"/>
                    <a:pt x="9106" y="3927"/>
                  </a:cubicBezTo>
                  <a:cubicBezTo>
                    <a:pt x="10588" y="3273"/>
                    <a:pt x="12071" y="2618"/>
                    <a:pt x="13571" y="2291"/>
                  </a:cubicBezTo>
                  <a:cubicBezTo>
                    <a:pt x="15071" y="1964"/>
                    <a:pt x="16588" y="1964"/>
                    <a:pt x="17771" y="1964"/>
                  </a:cubicBezTo>
                  <a:cubicBezTo>
                    <a:pt x="18953" y="1964"/>
                    <a:pt x="19800" y="1964"/>
                    <a:pt x="20312" y="1964"/>
                  </a:cubicBezTo>
                  <a:cubicBezTo>
                    <a:pt x="20824" y="1964"/>
                    <a:pt x="21000" y="1964"/>
                    <a:pt x="20982" y="1636"/>
                  </a:cubicBezTo>
                  <a:cubicBezTo>
                    <a:pt x="20965" y="1309"/>
                    <a:pt x="20753" y="655"/>
                    <a:pt x="19994" y="327"/>
                  </a:cubicBezTo>
                  <a:cubicBezTo>
                    <a:pt x="19235" y="0"/>
                    <a:pt x="17929" y="0"/>
                    <a:pt x="16553" y="0"/>
                  </a:cubicBezTo>
                  <a:cubicBezTo>
                    <a:pt x="15176" y="0"/>
                    <a:pt x="13729" y="0"/>
                    <a:pt x="12335" y="655"/>
                  </a:cubicBezTo>
                  <a:cubicBezTo>
                    <a:pt x="10941" y="1309"/>
                    <a:pt x="9600" y="2618"/>
                    <a:pt x="8241" y="3600"/>
                  </a:cubicBezTo>
                  <a:cubicBezTo>
                    <a:pt x="6882" y="4582"/>
                    <a:pt x="5506" y="5236"/>
                    <a:pt x="4253" y="6218"/>
                  </a:cubicBezTo>
                  <a:cubicBezTo>
                    <a:pt x="3000" y="7200"/>
                    <a:pt x="1871" y="8509"/>
                    <a:pt x="1200" y="9818"/>
                  </a:cubicBezTo>
                  <a:cubicBezTo>
                    <a:pt x="529" y="11127"/>
                    <a:pt x="318" y="12436"/>
                    <a:pt x="318" y="13091"/>
                  </a:cubicBezTo>
                  <a:cubicBezTo>
                    <a:pt x="318" y="13745"/>
                    <a:pt x="529" y="13745"/>
                    <a:pt x="1306" y="13745"/>
                  </a:cubicBezTo>
                  <a:cubicBezTo>
                    <a:pt x="2082" y="13745"/>
                    <a:pt x="3424" y="13745"/>
                    <a:pt x="4800" y="13091"/>
                  </a:cubicBezTo>
                  <a:cubicBezTo>
                    <a:pt x="6176" y="12436"/>
                    <a:pt x="7588" y="11127"/>
                    <a:pt x="8929" y="9818"/>
                  </a:cubicBezTo>
                  <a:cubicBezTo>
                    <a:pt x="10271" y="8509"/>
                    <a:pt x="11541" y="7200"/>
                    <a:pt x="12882" y="6545"/>
                  </a:cubicBezTo>
                  <a:cubicBezTo>
                    <a:pt x="14224" y="5891"/>
                    <a:pt x="15635" y="5891"/>
                    <a:pt x="16888" y="5891"/>
                  </a:cubicBezTo>
                  <a:cubicBezTo>
                    <a:pt x="18141" y="5891"/>
                    <a:pt x="19235" y="5891"/>
                    <a:pt x="19076" y="5891"/>
                  </a:cubicBezTo>
                  <a:cubicBezTo>
                    <a:pt x="18918" y="5891"/>
                    <a:pt x="17506" y="5891"/>
                    <a:pt x="16112" y="5891"/>
                  </a:cubicBezTo>
                  <a:cubicBezTo>
                    <a:pt x="14718" y="5891"/>
                    <a:pt x="13341" y="5891"/>
                    <a:pt x="12000" y="6218"/>
                  </a:cubicBezTo>
                  <a:cubicBezTo>
                    <a:pt x="10659" y="6545"/>
                    <a:pt x="9353" y="7200"/>
                    <a:pt x="8153" y="8509"/>
                  </a:cubicBezTo>
                  <a:cubicBezTo>
                    <a:pt x="6953" y="9818"/>
                    <a:pt x="5859" y="11782"/>
                    <a:pt x="5206" y="12764"/>
                  </a:cubicBezTo>
                  <a:cubicBezTo>
                    <a:pt x="4553" y="13745"/>
                    <a:pt x="4341" y="13745"/>
                    <a:pt x="4112" y="14073"/>
                  </a:cubicBezTo>
                  <a:cubicBezTo>
                    <a:pt x="3882" y="14400"/>
                    <a:pt x="3635" y="15055"/>
                    <a:pt x="3635" y="15382"/>
                  </a:cubicBezTo>
                  <a:cubicBezTo>
                    <a:pt x="3635" y="15709"/>
                    <a:pt x="3882" y="15709"/>
                    <a:pt x="4676" y="15709"/>
                  </a:cubicBezTo>
                  <a:cubicBezTo>
                    <a:pt x="5471" y="15709"/>
                    <a:pt x="6812" y="15709"/>
                    <a:pt x="8206" y="16036"/>
                  </a:cubicBezTo>
                  <a:cubicBezTo>
                    <a:pt x="9600" y="16364"/>
                    <a:pt x="11047" y="17018"/>
                    <a:pt x="12565" y="17345"/>
                  </a:cubicBezTo>
                  <a:cubicBezTo>
                    <a:pt x="14082" y="17673"/>
                    <a:pt x="15671" y="17673"/>
                    <a:pt x="17065" y="17673"/>
                  </a:cubicBezTo>
                  <a:cubicBezTo>
                    <a:pt x="18459" y="17673"/>
                    <a:pt x="19659" y="17673"/>
                    <a:pt x="20382" y="18327"/>
                  </a:cubicBezTo>
                  <a:cubicBezTo>
                    <a:pt x="21106" y="18982"/>
                    <a:pt x="21353" y="202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689504" y="7182099"/>
              <a:ext cx="174096" cy="590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37" fill="norm" stroke="1" extrusionOk="0">
                  <a:moveTo>
                    <a:pt x="21150" y="2066"/>
                  </a:moveTo>
                  <a:cubicBezTo>
                    <a:pt x="20121" y="1374"/>
                    <a:pt x="19093" y="683"/>
                    <a:pt x="17293" y="298"/>
                  </a:cubicBezTo>
                  <a:cubicBezTo>
                    <a:pt x="15493" y="-86"/>
                    <a:pt x="12921" y="-163"/>
                    <a:pt x="9836" y="452"/>
                  </a:cubicBezTo>
                  <a:cubicBezTo>
                    <a:pt x="6750" y="1067"/>
                    <a:pt x="3150" y="2374"/>
                    <a:pt x="1350" y="3988"/>
                  </a:cubicBezTo>
                  <a:cubicBezTo>
                    <a:pt x="-450" y="5602"/>
                    <a:pt x="-450" y="7524"/>
                    <a:pt x="1350" y="9676"/>
                  </a:cubicBezTo>
                  <a:cubicBezTo>
                    <a:pt x="3150" y="11828"/>
                    <a:pt x="6750" y="14211"/>
                    <a:pt x="8936" y="16018"/>
                  </a:cubicBezTo>
                  <a:cubicBezTo>
                    <a:pt x="11121" y="17824"/>
                    <a:pt x="11893" y="19054"/>
                    <a:pt x="12021" y="19861"/>
                  </a:cubicBezTo>
                  <a:cubicBezTo>
                    <a:pt x="12150" y="20668"/>
                    <a:pt x="11636" y="21053"/>
                    <a:pt x="10350" y="21245"/>
                  </a:cubicBezTo>
                  <a:cubicBezTo>
                    <a:pt x="9064" y="21437"/>
                    <a:pt x="7007" y="21437"/>
                    <a:pt x="4950" y="21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728674" y="7816850"/>
              <a:ext cx="91633" cy="125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8" h="21336" fill="norm" stroke="1" extrusionOk="0">
                  <a:moveTo>
                    <a:pt x="8801" y="4320"/>
                  </a:moveTo>
                  <a:cubicBezTo>
                    <a:pt x="5514" y="8280"/>
                    <a:pt x="2227" y="12240"/>
                    <a:pt x="819" y="15120"/>
                  </a:cubicBezTo>
                  <a:cubicBezTo>
                    <a:pt x="-590" y="18000"/>
                    <a:pt x="-120" y="19800"/>
                    <a:pt x="1758" y="20700"/>
                  </a:cubicBezTo>
                  <a:cubicBezTo>
                    <a:pt x="3636" y="21600"/>
                    <a:pt x="6923" y="21600"/>
                    <a:pt x="10210" y="20340"/>
                  </a:cubicBezTo>
                  <a:cubicBezTo>
                    <a:pt x="13497" y="19080"/>
                    <a:pt x="16784" y="16560"/>
                    <a:pt x="18662" y="13860"/>
                  </a:cubicBezTo>
                  <a:cubicBezTo>
                    <a:pt x="20540" y="11160"/>
                    <a:pt x="21010" y="8280"/>
                    <a:pt x="19132" y="5940"/>
                  </a:cubicBezTo>
                  <a:cubicBezTo>
                    <a:pt x="17253" y="3600"/>
                    <a:pt x="13027" y="1800"/>
                    <a:pt x="880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656973" y="6858000"/>
              <a:ext cx="111377" cy="189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86" fill="norm" stroke="1" extrusionOk="0">
                  <a:moveTo>
                    <a:pt x="16554" y="0"/>
                  </a:moveTo>
                  <a:cubicBezTo>
                    <a:pt x="11664" y="4800"/>
                    <a:pt x="6773" y="9600"/>
                    <a:pt x="3920" y="12600"/>
                  </a:cubicBezTo>
                  <a:cubicBezTo>
                    <a:pt x="1068" y="15600"/>
                    <a:pt x="253" y="16800"/>
                    <a:pt x="49" y="18000"/>
                  </a:cubicBezTo>
                  <a:cubicBezTo>
                    <a:pt x="-155" y="19200"/>
                    <a:pt x="253" y="20400"/>
                    <a:pt x="1883" y="21000"/>
                  </a:cubicBezTo>
                  <a:cubicBezTo>
                    <a:pt x="3513" y="21600"/>
                    <a:pt x="6366" y="21600"/>
                    <a:pt x="9830" y="21240"/>
                  </a:cubicBezTo>
                  <a:cubicBezTo>
                    <a:pt x="13294" y="20880"/>
                    <a:pt x="17370" y="20160"/>
                    <a:pt x="21445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723900" y="6972299"/>
              <a:ext cx="1" cy="1905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1130300" y="7243827"/>
              <a:ext cx="311150" cy="182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0" y="3859"/>
                  </a:moveTo>
                  <a:cubicBezTo>
                    <a:pt x="147" y="2631"/>
                    <a:pt x="294" y="1404"/>
                    <a:pt x="1102" y="668"/>
                  </a:cubicBezTo>
                  <a:cubicBezTo>
                    <a:pt x="1910" y="-69"/>
                    <a:pt x="3380" y="-314"/>
                    <a:pt x="4702" y="545"/>
                  </a:cubicBezTo>
                  <a:cubicBezTo>
                    <a:pt x="6024" y="1404"/>
                    <a:pt x="7200" y="3368"/>
                    <a:pt x="7420" y="6681"/>
                  </a:cubicBezTo>
                  <a:cubicBezTo>
                    <a:pt x="7641" y="9995"/>
                    <a:pt x="6906" y="14659"/>
                    <a:pt x="6024" y="17481"/>
                  </a:cubicBezTo>
                  <a:cubicBezTo>
                    <a:pt x="5143" y="20304"/>
                    <a:pt x="4114" y="21286"/>
                    <a:pt x="3673" y="21163"/>
                  </a:cubicBezTo>
                  <a:cubicBezTo>
                    <a:pt x="3233" y="21041"/>
                    <a:pt x="3380" y="19813"/>
                    <a:pt x="4555" y="17972"/>
                  </a:cubicBezTo>
                  <a:cubicBezTo>
                    <a:pt x="5731" y="16131"/>
                    <a:pt x="7935" y="13677"/>
                    <a:pt x="9918" y="11222"/>
                  </a:cubicBezTo>
                  <a:cubicBezTo>
                    <a:pt x="11902" y="8768"/>
                    <a:pt x="13665" y="6313"/>
                    <a:pt x="14914" y="4472"/>
                  </a:cubicBezTo>
                  <a:cubicBezTo>
                    <a:pt x="16163" y="2631"/>
                    <a:pt x="16898" y="1404"/>
                    <a:pt x="16898" y="1036"/>
                  </a:cubicBezTo>
                  <a:cubicBezTo>
                    <a:pt x="16898" y="668"/>
                    <a:pt x="16163" y="1159"/>
                    <a:pt x="15061" y="3368"/>
                  </a:cubicBezTo>
                  <a:cubicBezTo>
                    <a:pt x="13959" y="5577"/>
                    <a:pt x="12490" y="9504"/>
                    <a:pt x="11755" y="12081"/>
                  </a:cubicBezTo>
                  <a:cubicBezTo>
                    <a:pt x="11020" y="14659"/>
                    <a:pt x="11020" y="15886"/>
                    <a:pt x="11388" y="16745"/>
                  </a:cubicBezTo>
                  <a:cubicBezTo>
                    <a:pt x="11755" y="17604"/>
                    <a:pt x="12490" y="18095"/>
                    <a:pt x="14253" y="18586"/>
                  </a:cubicBezTo>
                  <a:cubicBezTo>
                    <a:pt x="16016" y="19077"/>
                    <a:pt x="18808" y="19568"/>
                    <a:pt x="21600" y="20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996950" y="7524750"/>
              <a:ext cx="5715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7169"/>
                    <a:pt x="5760" y="12738"/>
                    <a:pt x="8520" y="9415"/>
                  </a:cubicBezTo>
                  <a:cubicBezTo>
                    <a:pt x="11280" y="6092"/>
                    <a:pt x="13920" y="3877"/>
                    <a:pt x="16080" y="2492"/>
                  </a:cubicBezTo>
                  <a:cubicBezTo>
                    <a:pt x="18240" y="1108"/>
                    <a:pt x="19920" y="55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1248462" y="7646349"/>
              <a:ext cx="186638" cy="286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61" fill="norm" stroke="1" extrusionOk="0">
                  <a:moveTo>
                    <a:pt x="21400" y="1358"/>
                  </a:moveTo>
                  <a:cubicBezTo>
                    <a:pt x="20672" y="723"/>
                    <a:pt x="19944" y="88"/>
                    <a:pt x="18973" y="8"/>
                  </a:cubicBezTo>
                  <a:cubicBezTo>
                    <a:pt x="18002" y="-71"/>
                    <a:pt x="16789" y="405"/>
                    <a:pt x="13998" y="2550"/>
                  </a:cubicBezTo>
                  <a:cubicBezTo>
                    <a:pt x="11207" y="4694"/>
                    <a:pt x="6838" y="8505"/>
                    <a:pt x="4169" y="11364"/>
                  </a:cubicBezTo>
                  <a:cubicBezTo>
                    <a:pt x="1499" y="14223"/>
                    <a:pt x="528" y="16129"/>
                    <a:pt x="164" y="17558"/>
                  </a:cubicBezTo>
                  <a:cubicBezTo>
                    <a:pt x="-200" y="18988"/>
                    <a:pt x="43" y="19941"/>
                    <a:pt x="892" y="20576"/>
                  </a:cubicBezTo>
                  <a:cubicBezTo>
                    <a:pt x="1742" y="21211"/>
                    <a:pt x="3198" y="21529"/>
                    <a:pt x="5382" y="21450"/>
                  </a:cubicBezTo>
                  <a:cubicBezTo>
                    <a:pt x="7566" y="21370"/>
                    <a:pt x="10479" y="20894"/>
                    <a:pt x="12420" y="20417"/>
                  </a:cubicBezTo>
                  <a:cubicBezTo>
                    <a:pt x="14362" y="19941"/>
                    <a:pt x="15333" y="19464"/>
                    <a:pt x="16061" y="18829"/>
                  </a:cubicBezTo>
                  <a:cubicBezTo>
                    <a:pt x="16789" y="18194"/>
                    <a:pt x="17274" y="17400"/>
                    <a:pt x="17153" y="16605"/>
                  </a:cubicBezTo>
                  <a:cubicBezTo>
                    <a:pt x="17031" y="15811"/>
                    <a:pt x="16303" y="15017"/>
                    <a:pt x="14726" y="14541"/>
                  </a:cubicBezTo>
                  <a:cubicBezTo>
                    <a:pt x="13148" y="14064"/>
                    <a:pt x="10721" y="13905"/>
                    <a:pt x="9022" y="14064"/>
                  </a:cubicBezTo>
                  <a:cubicBezTo>
                    <a:pt x="7324" y="14223"/>
                    <a:pt x="6353" y="14700"/>
                    <a:pt x="5382" y="151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1790700" y="7479168"/>
              <a:ext cx="19050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20827"/>
                  </a:moveTo>
                  <a:cubicBezTo>
                    <a:pt x="0" y="10858"/>
                    <a:pt x="0" y="889"/>
                    <a:pt x="3600" y="58"/>
                  </a:cubicBezTo>
                  <a:cubicBezTo>
                    <a:pt x="7200" y="-773"/>
                    <a:pt x="14400" y="7535"/>
                    <a:pt x="21600" y="158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2106083" y="7162800"/>
              <a:ext cx="91017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77" y="5314"/>
                    <a:pt x="11553" y="10629"/>
                    <a:pt x="8288" y="13629"/>
                  </a:cubicBezTo>
                  <a:cubicBezTo>
                    <a:pt x="5023" y="16629"/>
                    <a:pt x="3516" y="17314"/>
                    <a:pt x="2260" y="18086"/>
                  </a:cubicBezTo>
                  <a:cubicBezTo>
                    <a:pt x="1005" y="18857"/>
                    <a:pt x="0" y="19714"/>
                    <a:pt x="0" y="20314"/>
                  </a:cubicBezTo>
                  <a:cubicBezTo>
                    <a:pt x="0" y="20914"/>
                    <a:pt x="1005" y="21257"/>
                    <a:pt x="200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1911349" y="7505700"/>
              <a:ext cx="4000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6000"/>
                    <a:pt x="8000" y="10400"/>
                    <a:pt x="11600" y="6800"/>
                  </a:cubicBezTo>
                  <a:cubicBezTo>
                    <a:pt x="15200" y="3200"/>
                    <a:pt x="18400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2013553" y="7600950"/>
              <a:ext cx="177198" cy="20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376" fill="norm" stroke="1" extrusionOk="0">
                  <a:moveTo>
                    <a:pt x="11362" y="0"/>
                  </a:moveTo>
                  <a:cubicBezTo>
                    <a:pt x="11617" y="1102"/>
                    <a:pt x="11871" y="2204"/>
                    <a:pt x="10092" y="5290"/>
                  </a:cubicBezTo>
                  <a:cubicBezTo>
                    <a:pt x="8313" y="8376"/>
                    <a:pt x="4501" y="13445"/>
                    <a:pt x="2341" y="16531"/>
                  </a:cubicBezTo>
                  <a:cubicBezTo>
                    <a:pt x="181" y="19616"/>
                    <a:pt x="-327" y="20718"/>
                    <a:pt x="181" y="21159"/>
                  </a:cubicBezTo>
                  <a:cubicBezTo>
                    <a:pt x="689" y="21600"/>
                    <a:pt x="2214" y="21380"/>
                    <a:pt x="5899" y="20388"/>
                  </a:cubicBezTo>
                  <a:cubicBezTo>
                    <a:pt x="9584" y="19396"/>
                    <a:pt x="15428" y="17633"/>
                    <a:pt x="21273" y="158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2144183" y="7740650"/>
              <a:ext cx="8468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564"/>
                    <a:pt x="0" y="11127"/>
                    <a:pt x="0" y="14727"/>
                  </a:cubicBezTo>
                  <a:cubicBezTo>
                    <a:pt x="0" y="18327"/>
                    <a:pt x="10800" y="199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2552700" y="7505700"/>
              <a:ext cx="1" cy="63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2649765" y="7134138"/>
              <a:ext cx="455385" cy="498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67" fill="norm" stroke="1" extrusionOk="0">
                  <a:moveTo>
                    <a:pt x="10714" y="15452"/>
                  </a:moveTo>
                  <a:cubicBezTo>
                    <a:pt x="10214" y="14723"/>
                    <a:pt x="9714" y="13993"/>
                    <a:pt x="9214" y="13629"/>
                  </a:cubicBezTo>
                  <a:cubicBezTo>
                    <a:pt x="8714" y="13264"/>
                    <a:pt x="8214" y="13264"/>
                    <a:pt x="7164" y="13583"/>
                  </a:cubicBezTo>
                  <a:cubicBezTo>
                    <a:pt x="6114" y="13902"/>
                    <a:pt x="4514" y="14540"/>
                    <a:pt x="3214" y="15634"/>
                  </a:cubicBezTo>
                  <a:cubicBezTo>
                    <a:pt x="1914" y="16728"/>
                    <a:pt x="914" y="18277"/>
                    <a:pt x="414" y="19280"/>
                  </a:cubicBezTo>
                  <a:cubicBezTo>
                    <a:pt x="-86" y="20282"/>
                    <a:pt x="-86" y="20738"/>
                    <a:pt x="164" y="21057"/>
                  </a:cubicBezTo>
                  <a:cubicBezTo>
                    <a:pt x="414" y="21376"/>
                    <a:pt x="914" y="21558"/>
                    <a:pt x="1764" y="21421"/>
                  </a:cubicBezTo>
                  <a:cubicBezTo>
                    <a:pt x="2614" y="21285"/>
                    <a:pt x="3814" y="20829"/>
                    <a:pt x="5064" y="19325"/>
                  </a:cubicBezTo>
                  <a:cubicBezTo>
                    <a:pt x="6314" y="17821"/>
                    <a:pt x="7614" y="15269"/>
                    <a:pt x="8464" y="12399"/>
                  </a:cubicBezTo>
                  <a:cubicBezTo>
                    <a:pt x="9314" y="9528"/>
                    <a:pt x="9714" y="6338"/>
                    <a:pt x="9964" y="4378"/>
                  </a:cubicBezTo>
                  <a:cubicBezTo>
                    <a:pt x="10214" y="2419"/>
                    <a:pt x="10314" y="1690"/>
                    <a:pt x="10314" y="1097"/>
                  </a:cubicBezTo>
                  <a:cubicBezTo>
                    <a:pt x="10314" y="505"/>
                    <a:pt x="10214" y="49"/>
                    <a:pt x="10014" y="4"/>
                  </a:cubicBezTo>
                  <a:cubicBezTo>
                    <a:pt x="9814" y="-42"/>
                    <a:pt x="9514" y="323"/>
                    <a:pt x="9314" y="1599"/>
                  </a:cubicBezTo>
                  <a:cubicBezTo>
                    <a:pt x="9114" y="2874"/>
                    <a:pt x="9014" y="5062"/>
                    <a:pt x="9064" y="7523"/>
                  </a:cubicBezTo>
                  <a:cubicBezTo>
                    <a:pt x="9114" y="9983"/>
                    <a:pt x="9314" y="12717"/>
                    <a:pt x="9414" y="14358"/>
                  </a:cubicBezTo>
                  <a:cubicBezTo>
                    <a:pt x="9514" y="15999"/>
                    <a:pt x="9514" y="16545"/>
                    <a:pt x="9414" y="17047"/>
                  </a:cubicBezTo>
                  <a:cubicBezTo>
                    <a:pt x="9314" y="17548"/>
                    <a:pt x="9114" y="18004"/>
                    <a:pt x="9064" y="17958"/>
                  </a:cubicBezTo>
                  <a:cubicBezTo>
                    <a:pt x="9014" y="17912"/>
                    <a:pt x="9114" y="17366"/>
                    <a:pt x="9614" y="16317"/>
                  </a:cubicBezTo>
                  <a:cubicBezTo>
                    <a:pt x="10114" y="15269"/>
                    <a:pt x="11014" y="13720"/>
                    <a:pt x="11664" y="12763"/>
                  </a:cubicBezTo>
                  <a:cubicBezTo>
                    <a:pt x="12314" y="11806"/>
                    <a:pt x="12714" y="11442"/>
                    <a:pt x="13164" y="11259"/>
                  </a:cubicBezTo>
                  <a:cubicBezTo>
                    <a:pt x="13614" y="11077"/>
                    <a:pt x="14114" y="11077"/>
                    <a:pt x="14464" y="11305"/>
                  </a:cubicBezTo>
                  <a:cubicBezTo>
                    <a:pt x="14814" y="11533"/>
                    <a:pt x="15014" y="11988"/>
                    <a:pt x="15064" y="12717"/>
                  </a:cubicBezTo>
                  <a:cubicBezTo>
                    <a:pt x="15114" y="13447"/>
                    <a:pt x="15014" y="14449"/>
                    <a:pt x="14764" y="15178"/>
                  </a:cubicBezTo>
                  <a:cubicBezTo>
                    <a:pt x="14514" y="15907"/>
                    <a:pt x="14114" y="16363"/>
                    <a:pt x="13714" y="16728"/>
                  </a:cubicBezTo>
                  <a:cubicBezTo>
                    <a:pt x="13314" y="17092"/>
                    <a:pt x="12914" y="17366"/>
                    <a:pt x="12814" y="17229"/>
                  </a:cubicBezTo>
                  <a:cubicBezTo>
                    <a:pt x="12714" y="17092"/>
                    <a:pt x="12914" y="16545"/>
                    <a:pt x="13414" y="15862"/>
                  </a:cubicBezTo>
                  <a:cubicBezTo>
                    <a:pt x="13914" y="15178"/>
                    <a:pt x="14714" y="14358"/>
                    <a:pt x="15314" y="13811"/>
                  </a:cubicBezTo>
                  <a:cubicBezTo>
                    <a:pt x="15914" y="13264"/>
                    <a:pt x="16314" y="12991"/>
                    <a:pt x="16764" y="12581"/>
                  </a:cubicBezTo>
                  <a:cubicBezTo>
                    <a:pt x="17214" y="12171"/>
                    <a:pt x="17714" y="11624"/>
                    <a:pt x="17764" y="11487"/>
                  </a:cubicBezTo>
                  <a:cubicBezTo>
                    <a:pt x="17814" y="11350"/>
                    <a:pt x="17414" y="11624"/>
                    <a:pt x="17164" y="11988"/>
                  </a:cubicBezTo>
                  <a:cubicBezTo>
                    <a:pt x="16914" y="12353"/>
                    <a:pt x="16814" y="12809"/>
                    <a:pt x="16964" y="13447"/>
                  </a:cubicBezTo>
                  <a:cubicBezTo>
                    <a:pt x="17114" y="14085"/>
                    <a:pt x="17514" y="14905"/>
                    <a:pt x="18314" y="15497"/>
                  </a:cubicBezTo>
                  <a:cubicBezTo>
                    <a:pt x="19114" y="16090"/>
                    <a:pt x="20314" y="16454"/>
                    <a:pt x="21514" y="168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3327400" y="7410450"/>
              <a:ext cx="1905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3365500" y="7524749"/>
              <a:ext cx="152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4083049" y="7239000"/>
              <a:ext cx="381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971"/>
                    <a:pt x="14400" y="9943"/>
                    <a:pt x="10800" y="13543"/>
                  </a:cubicBezTo>
                  <a:cubicBezTo>
                    <a:pt x="7200" y="17143"/>
                    <a:pt x="3600" y="193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3968750" y="7537399"/>
              <a:ext cx="260350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917" y="11670"/>
                    <a:pt x="9834" y="3363"/>
                    <a:pt x="13434" y="870"/>
                  </a:cubicBezTo>
                  <a:cubicBezTo>
                    <a:pt x="17034" y="-1622"/>
                    <a:pt x="19317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3845983" y="7680237"/>
              <a:ext cx="224367" cy="171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815" y="2777"/>
                  </a:moveTo>
                  <a:cubicBezTo>
                    <a:pt x="3464" y="1459"/>
                    <a:pt x="6113" y="142"/>
                    <a:pt x="7947" y="11"/>
                  </a:cubicBezTo>
                  <a:cubicBezTo>
                    <a:pt x="9781" y="-121"/>
                    <a:pt x="10800" y="933"/>
                    <a:pt x="10189" y="3962"/>
                  </a:cubicBezTo>
                  <a:cubicBezTo>
                    <a:pt x="9577" y="6991"/>
                    <a:pt x="7336" y="11996"/>
                    <a:pt x="5706" y="14894"/>
                  </a:cubicBezTo>
                  <a:cubicBezTo>
                    <a:pt x="4075" y="17791"/>
                    <a:pt x="3057" y="18581"/>
                    <a:pt x="2038" y="19372"/>
                  </a:cubicBezTo>
                  <a:cubicBezTo>
                    <a:pt x="1019" y="20162"/>
                    <a:pt x="0" y="20952"/>
                    <a:pt x="0" y="21216"/>
                  </a:cubicBezTo>
                  <a:cubicBezTo>
                    <a:pt x="0" y="21479"/>
                    <a:pt x="1019" y="21216"/>
                    <a:pt x="3974" y="20030"/>
                  </a:cubicBezTo>
                  <a:cubicBezTo>
                    <a:pt x="6928" y="18845"/>
                    <a:pt x="11819" y="16738"/>
                    <a:pt x="15079" y="15157"/>
                  </a:cubicBezTo>
                  <a:cubicBezTo>
                    <a:pt x="18340" y="13577"/>
                    <a:pt x="19970" y="12523"/>
                    <a:pt x="21600" y="11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4089476" y="7626350"/>
              <a:ext cx="107875" cy="173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304" fill="norm" stroke="1" extrusionOk="0">
                  <a:moveTo>
                    <a:pt x="17432" y="0"/>
                  </a:moveTo>
                  <a:cubicBezTo>
                    <a:pt x="12032" y="5725"/>
                    <a:pt x="6632" y="11451"/>
                    <a:pt x="3516" y="15094"/>
                  </a:cubicBezTo>
                  <a:cubicBezTo>
                    <a:pt x="401" y="18737"/>
                    <a:pt x="-430" y="20299"/>
                    <a:pt x="193" y="20949"/>
                  </a:cubicBezTo>
                  <a:cubicBezTo>
                    <a:pt x="816" y="21600"/>
                    <a:pt x="2893" y="21340"/>
                    <a:pt x="6632" y="20299"/>
                  </a:cubicBezTo>
                  <a:cubicBezTo>
                    <a:pt x="10370" y="19258"/>
                    <a:pt x="15770" y="17436"/>
                    <a:pt x="21170" y="156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4197349" y="7708900"/>
              <a:ext cx="190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4578350" y="7212621"/>
              <a:ext cx="177851" cy="492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373" fill="norm" stroke="1" extrusionOk="0">
                  <a:moveTo>
                    <a:pt x="19059" y="3352"/>
                  </a:moveTo>
                  <a:cubicBezTo>
                    <a:pt x="19567" y="2892"/>
                    <a:pt x="20075" y="2433"/>
                    <a:pt x="20584" y="1881"/>
                  </a:cubicBezTo>
                  <a:cubicBezTo>
                    <a:pt x="21092" y="1330"/>
                    <a:pt x="21600" y="686"/>
                    <a:pt x="21219" y="319"/>
                  </a:cubicBezTo>
                  <a:cubicBezTo>
                    <a:pt x="20838" y="-49"/>
                    <a:pt x="19567" y="-141"/>
                    <a:pt x="17661" y="273"/>
                  </a:cubicBezTo>
                  <a:cubicBezTo>
                    <a:pt x="15755" y="686"/>
                    <a:pt x="13214" y="1605"/>
                    <a:pt x="10927" y="3260"/>
                  </a:cubicBezTo>
                  <a:cubicBezTo>
                    <a:pt x="8640" y="4914"/>
                    <a:pt x="6607" y="7304"/>
                    <a:pt x="6607" y="9694"/>
                  </a:cubicBezTo>
                  <a:cubicBezTo>
                    <a:pt x="6607" y="12084"/>
                    <a:pt x="8640" y="14473"/>
                    <a:pt x="9911" y="16220"/>
                  </a:cubicBezTo>
                  <a:cubicBezTo>
                    <a:pt x="11181" y="17966"/>
                    <a:pt x="11689" y="19069"/>
                    <a:pt x="11562" y="19805"/>
                  </a:cubicBezTo>
                  <a:cubicBezTo>
                    <a:pt x="11435" y="20540"/>
                    <a:pt x="10673" y="20908"/>
                    <a:pt x="9021" y="21137"/>
                  </a:cubicBezTo>
                  <a:cubicBezTo>
                    <a:pt x="7369" y="21367"/>
                    <a:pt x="4828" y="21459"/>
                    <a:pt x="3176" y="21275"/>
                  </a:cubicBezTo>
                  <a:cubicBezTo>
                    <a:pt x="1525" y="21091"/>
                    <a:pt x="762" y="20632"/>
                    <a:pt x="0" y="20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4729771" y="7471642"/>
              <a:ext cx="147030" cy="106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0870" fill="norm" stroke="1" extrusionOk="0">
                  <a:moveTo>
                    <a:pt x="140" y="4191"/>
                  </a:moveTo>
                  <a:cubicBezTo>
                    <a:pt x="1357" y="2945"/>
                    <a:pt x="2574" y="1699"/>
                    <a:pt x="3943" y="868"/>
                  </a:cubicBezTo>
                  <a:cubicBezTo>
                    <a:pt x="5312" y="37"/>
                    <a:pt x="6833" y="-378"/>
                    <a:pt x="7746" y="453"/>
                  </a:cubicBezTo>
                  <a:cubicBezTo>
                    <a:pt x="8659" y="1284"/>
                    <a:pt x="8963" y="3360"/>
                    <a:pt x="8659" y="6476"/>
                  </a:cubicBezTo>
                  <a:cubicBezTo>
                    <a:pt x="8355" y="9591"/>
                    <a:pt x="7442" y="13745"/>
                    <a:pt x="5921" y="16653"/>
                  </a:cubicBezTo>
                  <a:cubicBezTo>
                    <a:pt x="4400" y="19560"/>
                    <a:pt x="2270" y="21222"/>
                    <a:pt x="1053" y="20807"/>
                  </a:cubicBezTo>
                  <a:cubicBezTo>
                    <a:pt x="-164" y="20391"/>
                    <a:pt x="-468" y="17899"/>
                    <a:pt x="901" y="15199"/>
                  </a:cubicBezTo>
                  <a:cubicBezTo>
                    <a:pt x="2270" y="12499"/>
                    <a:pt x="5312" y="9591"/>
                    <a:pt x="8050" y="7307"/>
                  </a:cubicBezTo>
                  <a:cubicBezTo>
                    <a:pt x="10788" y="5022"/>
                    <a:pt x="13222" y="3360"/>
                    <a:pt x="13983" y="3776"/>
                  </a:cubicBezTo>
                  <a:cubicBezTo>
                    <a:pt x="14743" y="4191"/>
                    <a:pt x="13831" y="6684"/>
                    <a:pt x="13374" y="8968"/>
                  </a:cubicBezTo>
                  <a:cubicBezTo>
                    <a:pt x="12918" y="11253"/>
                    <a:pt x="12918" y="13330"/>
                    <a:pt x="14287" y="15199"/>
                  </a:cubicBezTo>
                  <a:cubicBezTo>
                    <a:pt x="15656" y="17068"/>
                    <a:pt x="18394" y="18730"/>
                    <a:pt x="21132" y="20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5017822" y="7278991"/>
              <a:ext cx="265379" cy="302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61" fill="norm" stroke="1" extrusionOk="0">
                  <a:moveTo>
                    <a:pt x="8122" y="14615"/>
                  </a:moveTo>
                  <a:cubicBezTo>
                    <a:pt x="6236" y="14615"/>
                    <a:pt x="4350" y="14615"/>
                    <a:pt x="2979" y="15285"/>
                  </a:cubicBezTo>
                  <a:cubicBezTo>
                    <a:pt x="1607" y="15955"/>
                    <a:pt x="750" y="17296"/>
                    <a:pt x="322" y="18339"/>
                  </a:cubicBezTo>
                  <a:cubicBezTo>
                    <a:pt x="-107" y="19381"/>
                    <a:pt x="-107" y="20126"/>
                    <a:pt x="322" y="20648"/>
                  </a:cubicBezTo>
                  <a:cubicBezTo>
                    <a:pt x="750" y="21169"/>
                    <a:pt x="1607" y="21467"/>
                    <a:pt x="2807" y="21095"/>
                  </a:cubicBezTo>
                  <a:cubicBezTo>
                    <a:pt x="4007" y="20722"/>
                    <a:pt x="5550" y="19679"/>
                    <a:pt x="7007" y="16924"/>
                  </a:cubicBezTo>
                  <a:cubicBezTo>
                    <a:pt x="8464" y="14168"/>
                    <a:pt x="9836" y="9699"/>
                    <a:pt x="10607" y="7017"/>
                  </a:cubicBezTo>
                  <a:cubicBezTo>
                    <a:pt x="11379" y="4336"/>
                    <a:pt x="11550" y="3442"/>
                    <a:pt x="11636" y="2399"/>
                  </a:cubicBezTo>
                  <a:cubicBezTo>
                    <a:pt x="11722" y="1357"/>
                    <a:pt x="11722" y="165"/>
                    <a:pt x="11550" y="16"/>
                  </a:cubicBezTo>
                  <a:cubicBezTo>
                    <a:pt x="11379" y="-133"/>
                    <a:pt x="11036" y="761"/>
                    <a:pt x="10607" y="3070"/>
                  </a:cubicBezTo>
                  <a:cubicBezTo>
                    <a:pt x="10179" y="5379"/>
                    <a:pt x="9664" y="9103"/>
                    <a:pt x="9236" y="11412"/>
                  </a:cubicBezTo>
                  <a:cubicBezTo>
                    <a:pt x="8807" y="13721"/>
                    <a:pt x="8464" y="14615"/>
                    <a:pt x="8293" y="15434"/>
                  </a:cubicBezTo>
                  <a:cubicBezTo>
                    <a:pt x="8122" y="16253"/>
                    <a:pt x="8122" y="16998"/>
                    <a:pt x="8379" y="17073"/>
                  </a:cubicBezTo>
                  <a:cubicBezTo>
                    <a:pt x="8636" y="17147"/>
                    <a:pt x="9150" y="16551"/>
                    <a:pt x="9664" y="15881"/>
                  </a:cubicBezTo>
                  <a:cubicBezTo>
                    <a:pt x="10179" y="15210"/>
                    <a:pt x="10693" y="14466"/>
                    <a:pt x="11550" y="13721"/>
                  </a:cubicBezTo>
                  <a:cubicBezTo>
                    <a:pt x="12407" y="12976"/>
                    <a:pt x="13607" y="12231"/>
                    <a:pt x="14207" y="12306"/>
                  </a:cubicBezTo>
                  <a:cubicBezTo>
                    <a:pt x="14807" y="12380"/>
                    <a:pt x="14807" y="13274"/>
                    <a:pt x="14722" y="14093"/>
                  </a:cubicBezTo>
                  <a:cubicBezTo>
                    <a:pt x="14636" y="14913"/>
                    <a:pt x="14464" y="15657"/>
                    <a:pt x="14036" y="16402"/>
                  </a:cubicBezTo>
                  <a:cubicBezTo>
                    <a:pt x="13607" y="17147"/>
                    <a:pt x="12922" y="17892"/>
                    <a:pt x="12836" y="17817"/>
                  </a:cubicBezTo>
                  <a:cubicBezTo>
                    <a:pt x="12750" y="17743"/>
                    <a:pt x="13264" y="16849"/>
                    <a:pt x="14207" y="15806"/>
                  </a:cubicBezTo>
                  <a:cubicBezTo>
                    <a:pt x="15150" y="14764"/>
                    <a:pt x="16522" y="13572"/>
                    <a:pt x="17722" y="12604"/>
                  </a:cubicBezTo>
                  <a:cubicBezTo>
                    <a:pt x="18922" y="11635"/>
                    <a:pt x="19950" y="10890"/>
                    <a:pt x="20036" y="10816"/>
                  </a:cubicBezTo>
                  <a:cubicBezTo>
                    <a:pt x="20122" y="10741"/>
                    <a:pt x="19264" y="11337"/>
                    <a:pt x="18836" y="12455"/>
                  </a:cubicBezTo>
                  <a:cubicBezTo>
                    <a:pt x="18407" y="13572"/>
                    <a:pt x="18407" y="15210"/>
                    <a:pt x="18922" y="16551"/>
                  </a:cubicBezTo>
                  <a:cubicBezTo>
                    <a:pt x="19436" y="17892"/>
                    <a:pt x="20464" y="18935"/>
                    <a:pt x="21493" y="199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4531005" y="7816850"/>
              <a:ext cx="104832" cy="11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1363" fill="norm" stroke="1" extrusionOk="0">
                  <a:moveTo>
                    <a:pt x="16768" y="4547"/>
                  </a:moveTo>
                  <a:cubicBezTo>
                    <a:pt x="12199" y="6063"/>
                    <a:pt x="7629" y="7579"/>
                    <a:pt x="4722" y="9474"/>
                  </a:cubicBezTo>
                  <a:cubicBezTo>
                    <a:pt x="1814" y="11368"/>
                    <a:pt x="568" y="13642"/>
                    <a:pt x="152" y="15726"/>
                  </a:cubicBezTo>
                  <a:cubicBezTo>
                    <a:pt x="-263" y="17811"/>
                    <a:pt x="152" y="19705"/>
                    <a:pt x="1606" y="20653"/>
                  </a:cubicBezTo>
                  <a:cubicBezTo>
                    <a:pt x="3060" y="21600"/>
                    <a:pt x="5552" y="21600"/>
                    <a:pt x="8875" y="20653"/>
                  </a:cubicBezTo>
                  <a:cubicBezTo>
                    <a:pt x="12199" y="19705"/>
                    <a:pt x="16352" y="17811"/>
                    <a:pt x="18637" y="15916"/>
                  </a:cubicBezTo>
                  <a:cubicBezTo>
                    <a:pt x="20922" y="14021"/>
                    <a:pt x="21337" y="12126"/>
                    <a:pt x="19052" y="9474"/>
                  </a:cubicBezTo>
                  <a:cubicBezTo>
                    <a:pt x="16768" y="6821"/>
                    <a:pt x="11783" y="3411"/>
                    <a:pt x="679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4587610" y="6915150"/>
              <a:ext cx="66941" cy="1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23" fill="norm" stroke="1" extrusionOk="0">
                  <a:moveTo>
                    <a:pt x="9197" y="0"/>
                  </a:moveTo>
                  <a:cubicBezTo>
                    <a:pt x="6497" y="4547"/>
                    <a:pt x="3797" y="9095"/>
                    <a:pt x="2109" y="12079"/>
                  </a:cubicBezTo>
                  <a:cubicBezTo>
                    <a:pt x="422" y="15063"/>
                    <a:pt x="-253" y="16484"/>
                    <a:pt x="84" y="17905"/>
                  </a:cubicBezTo>
                  <a:cubicBezTo>
                    <a:pt x="422" y="19326"/>
                    <a:pt x="1772" y="20747"/>
                    <a:pt x="5484" y="21174"/>
                  </a:cubicBezTo>
                  <a:cubicBezTo>
                    <a:pt x="9197" y="21600"/>
                    <a:pt x="15272" y="21032"/>
                    <a:pt x="21347" y="2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4629513" y="7023099"/>
              <a:ext cx="3138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114"/>
                    <a:pt x="3818" y="8229"/>
                    <a:pt x="1118" y="11829"/>
                  </a:cubicBezTo>
                  <a:cubicBezTo>
                    <a:pt x="-1582" y="15429"/>
                    <a:pt x="1118" y="18514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5613400" y="7524749"/>
              <a:ext cx="1143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4400"/>
                    <a:pt x="8000" y="7200"/>
                    <a:pt x="11600" y="3600"/>
                  </a:cubicBezTo>
                  <a:cubicBezTo>
                    <a:pt x="15200" y="0"/>
                    <a:pt x="184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5657850" y="7581900"/>
              <a:ext cx="1143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6083300" y="7226300"/>
              <a:ext cx="5715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2084"/>
                    <a:pt x="8800" y="4168"/>
                    <a:pt x="5200" y="7768"/>
                  </a:cubicBezTo>
                  <a:cubicBezTo>
                    <a:pt x="1600" y="11368"/>
                    <a:pt x="800" y="164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5930900" y="7518400"/>
              <a:ext cx="2349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43" y="14400"/>
                    <a:pt x="11286" y="7200"/>
                    <a:pt x="14886" y="3600"/>
                  </a:cubicBezTo>
                  <a:cubicBezTo>
                    <a:pt x="18486" y="0"/>
                    <a:pt x="2004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5898885" y="7633708"/>
              <a:ext cx="127265" cy="150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263" fill="norm" stroke="1" extrusionOk="0">
                  <a:moveTo>
                    <a:pt x="44" y="2557"/>
                  </a:moveTo>
                  <a:cubicBezTo>
                    <a:pt x="1460" y="1657"/>
                    <a:pt x="2877" y="757"/>
                    <a:pt x="5179" y="307"/>
                  </a:cubicBezTo>
                  <a:cubicBezTo>
                    <a:pt x="7480" y="-143"/>
                    <a:pt x="10667" y="-143"/>
                    <a:pt x="12438" y="607"/>
                  </a:cubicBezTo>
                  <a:cubicBezTo>
                    <a:pt x="14208" y="1357"/>
                    <a:pt x="14562" y="2857"/>
                    <a:pt x="13146" y="5407"/>
                  </a:cubicBezTo>
                  <a:cubicBezTo>
                    <a:pt x="11729" y="7957"/>
                    <a:pt x="8542" y="11557"/>
                    <a:pt x="5710" y="14407"/>
                  </a:cubicBezTo>
                  <a:cubicBezTo>
                    <a:pt x="2877" y="17257"/>
                    <a:pt x="398" y="19357"/>
                    <a:pt x="44" y="20407"/>
                  </a:cubicBezTo>
                  <a:cubicBezTo>
                    <a:pt x="-310" y="21457"/>
                    <a:pt x="1460" y="21457"/>
                    <a:pt x="5356" y="20857"/>
                  </a:cubicBezTo>
                  <a:cubicBezTo>
                    <a:pt x="9251" y="20257"/>
                    <a:pt x="15270" y="19057"/>
                    <a:pt x="21290" y="178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6030782" y="7594600"/>
              <a:ext cx="116018" cy="145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483" fill="norm" stroke="1" extrusionOk="0">
                  <a:moveTo>
                    <a:pt x="19985" y="0"/>
                  </a:moveTo>
                  <a:cubicBezTo>
                    <a:pt x="15356" y="3443"/>
                    <a:pt x="10728" y="6887"/>
                    <a:pt x="7449" y="9704"/>
                  </a:cubicBezTo>
                  <a:cubicBezTo>
                    <a:pt x="4171" y="12522"/>
                    <a:pt x="2242" y="14713"/>
                    <a:pt x="1085" y="16591"/>
                  </a:cubicBezTo>
                  <a:cubicBezTo>
                    <a:pt x="-72" y="18470"/>
                    <a:pt x="-458" y="20035"/>
                    <a:pt x="699" y="20817"/>
                  </a:cubicBezTo>
                  <a:cubicBezTo>
                    <a:pt x="1856" y="21600"/>
                    <a:pt x="4556" y="21600"/>
                    <a:pt x="8221" y="21287"/>
                  </a:cubicBezTo>
                  <a:cubicBezTo>
                    <a:pt x="11885" y="20974"/>
                    <a:pt x="16513" y="20348"/>
                    <a:pt x="21142" y="19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6121400" y="7670800"/>
              <a:ext cx="127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6369050" y="7518400"/>
              <a:ext cx="444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657" name="Drawing"/>
          <p:cNvGrpSpPr/>
          <p:nvPr/>
        </p:nvGrpSpPr>
        <p:grpSpPr>
          <a:xfrm>
            <a:off x="7439728" y="2555774"/>
            <a:ext cx="5546023" cy="7280376"/>
            <a:chOff x="0" y="0"/>
            <a:chExt cx="5546021" cy="7280376"/>
          </a:xfrm>
        </p:grpSpPr>
        <p:sp>
          <p:nvSpPr>
            <p:cNvPr id="2493" name="Line"/>
            <p:cNvSpPr/>
            <p:nvPr/>
          </p:nvSpPr>
          <p:spPr>
            <a:xfrm>
              <a:off x="612020" y="39603"/>
              <a:ext cx="235002" cy="235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224" fill="norm" stroke="1" extrusionOk="0">
                  <a:moveTo>
                    <a:pt x="583" y="2454"/>
                  </a:moveTo>
                  <a:cubicBezTo>
                    <a:pt x="198" y="1498"/>
                    <a:pt x="-188" y="543"/>
                    <a:pt x="101" y="160"/>
                  </a:cubicBezTo>
                  <a:cubicBezTo>
                    <a:pt x="391" y="-222"/>
                    <a:pt x="1355" y="-31"/>
                    <a:pt x="3283" y="1976"/>
                  </a:cubicBezTo>
                  <a:cubicBezTo>
                    <a:pt x="5212" y="3983"/>
                    <a:pt x="8105" y="7806"/>
                    <a:pt x="10323" y="10960"/>
                  </a:cubicBezTo>
                  <a:cubicBezTo>
                    <a:pt x="12541" y="14114"/>
                    <a:pt x="14083" y="16599"/>
                    <a:pt x="15048" y="18320"/>
                  </a:cubicBezTo>
                  <a:cubicBezTo>
                    <a:pt x="16012" y="20040"/>
                    <a:pt x="16398" y="20996"/>
                    <a:pt x="17362" y="21187"/>
                  </a:cubicBezTo>
                  <a:cubicBezTo>
                    <a:pt x="18326" y="21378"/>
                    <a:pt x="19869" y="20805"/>
                    <a:pt x="21412" y="202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832118" y="66776"/>
              <a:ext cx="84754" cy="397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445" fill="norm" stroke="1" extrusionOk="0">
                  <a:moveTo>
                    <a:pt x="21095" y="0"/>
                  </a:moveTo>
                  <a:cubicBezTo>
                    <a:pt x="16880" y="2971"/>
                    <a:pt x="12666" y="5943"/>
                    <a:pt x="9241" y="9200"/>
                  </a:cubicBezTo>
                  <a:cubicBezTo>
                    <a:pt x="5817" y="12457"/>
                    <a:pt x="3183" y="16000"/>
                    <a:pt x="1602" y="18171"/>
                  </a:cubicBezTo>
                  <a:cubicBezTo>
                    <a:pt x="22" y="20343"/>
                    <a:pt x="-505" y="21143"/>
                    <a:pt x="549" y="21371"/>
                  </a:cubicBezTo>
                  <a:cubicBezTo>
                    <a:pt x="1602" y="21600"/>
                    <a:pt x="4236" y="21257"/>
                    <a:pt x="6344" y="20857"/>
                  </a:cubicBezTo>
                  <a:cubicBezTo>
                    <a:pt x="8451" y="20457"/>
                    <a:pt x="10032" y="20000"/>
                    <a:pt x="11612" y="19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1020587" y="269976"/>
              <a:ext cx="226485" cy="110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3" fill="norm" stroke="1" extrusionOk="0">
                  <a:moveTo>
                    <a:pt x="2221" y="15600"/>
                  </a:moveTo>
                  <a:cubicBezTo>
                    <a:pt x="1615" y="17200"/>
                    <a:pt x="1009" y="18800"/>
                    <a:pt x="606" y="18600"/>
                  </a:cubicBezTo>
                  <a:cubicBezTo>
                    <a:pt x="202" y="18400"/>
                    <a:pt x="0" y="16400"/>
                    <a:pt x="0" y="14400"/>
                  </a:cubicBezTo>
                  <a:cubicBezTo>
                    <a:pt x="0" y="12400"/>
                    <a:pt x="202" y="10400"/>
                    <a:pt x="707" y="8200"/>
                  </a:cubicBezTo>
                  <a:cubicBezTo>
                    <a:pt x="1211" y="6000"/>
                    <a:pt x="2019" y="3600"/>
                    <a:pt x="3432" y="3800"/>
                  </a:cubicBezTo>
                  <a:cubicBezTo>
                    <a:pt x="4845" y="4000"/>
                    <a:pt x="6864" y="6800"/>
                    <a:pt x="8479" y="10200"/>
                  </a:cubicBezTo>
                  <a:cubicBezTo>
                    <a:pt x="10093" y="13600"/>
                    <a:pt x="11305" y="17600"/>
                    <a:pt x="12415" y="19600"/>
                  </a:cubicBezTo>
                  <a:cubicBezTo>
                    <a:pt x="13525" y="21600"/>
                    <a:pt x="14535" y="21600"/>
                    <a:pt x="16049" y="18000"/>
                  </a:cubicBezTo>
                  <a:cubicBezTo>
                    <a:pt x="17563" y="14400"/>
                    <a:pt x="19581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1614841" y="55791"/>
              <a:ext cx="234155" cy="35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359" fill="norm" stroke="1" extrusionOk="0">
                  <a:moveTo>
                    <a:pt x="5255" y="1053"/>
                  </a:moveTo>
                  <a:cubicBezTo>
                    <a:pt x="3712" y="3496"/>
                    <a:pt x="2169" y="5939"/>
                    <a:pt x="1205" y="8960"/>
                  </a:cubicBezTo>
                  <a:cubicBezTo>
                    <a:pt x="241" y="11982"/>
                    <a:pt x="-145" y="15582"/>
                    <a:pt x="48" y="17767"/>
                  </a:cubicBezTo>
                  <a:cubicBezTo>
                    <a:pt x="241" y="19953"/>
                    <a:pt x="1012" y="20725"/>
                    <a:pt x="1880" y="21110"/>
                  </a:cubicBezTo>
                  <a:cubicBezTo>
                    <a:pt x="2748" y="21496"/>
                    <a:pt x="3712" y="21496"/>
                    <a:pt x="6026" y="20660"/>
                  </a:cubicBezTo>
                  <a:cubicBezTo>
                    <a:pt x="8341" y="19825"/>
                    <a:pt x="12005" y="18153"/>
                    <a:pt x="14801" y="15646"/>
                  </a:cubicBezTo>
                  <a:cubicBezTo>
                    <a:pt x="17598" y="13139"/>
                    <a:pt x="19526" y="9796"/>
                    <a:pt x="20491" y="7289"/>
                  </a:cubicBezTo>
                  <a:cubicBezTo>
                    <a:pt x="21455" y="4782"/>
                    <a:pt x="21455" y="3110"/>
                    <a:pt x="21166" y="1953"/>
                  </a:cubicBezTo>
                  <a:cubicBezTo>
                    <a:pt x="20876" y="796"/>
                    <a:pt x="20298" y="153"/>
                    <a:pt x="19623" y="25"/>
                  </a:cubicBezTo>
                  <a:cubicBezTo>
                    <a:pt x="18948" y="-104"/>
                    <a:pt x="18176" y="282"/>
                    <a:pt x="17887" y="1053"/>
                  </a:cubicBezTo>
                  <a:cubicBezTo>
                    <a:pt x="17598" y="1825"/>
                    <a:pt x="17791" y="2982"/>
                    <a:pt x="17984" y="41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1852437" y="202530"/>
              <a:ext cx="118535" cy="143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3086" y="5279"/>
                  </a:moveTo>
                  <a:cubicBezTo>
                    <a:pt x="2314" y="8722"/>
                    <a:pt x="1543" y="12166"/>
                    <a:pt x="964" y="14983"/>
                  </a:cubicBezTo>
                  <a:cubicBezTo>
                    <a:pt x="386" y="17801"/>
                    <a:pt x="0" y="19992"/>
                    <a:pt x="0" y="20305"/>
                  </a:cubicBezTo>
                  <a:cubicBezTo>
                    <a:pt x="0" y="20618"/>
                    <a:pt x="386" y="19053"/>
                    <a:pt x="1929" y="15609"/>
                  </a:cubicBezTo>
                  <a:cubicBezTo>
                    <a:pt x="3471" y="12166"/>
                    <a:pt x="6171" y="6844"/>
                    <a:pt x="8293" y="3714"/>
                  </a:cubicBezTo>
                  <a:cubicBezTo>
                    <a:pt x="10414" y="583"/>
                    <a:pt x="11957" y="-356"/>
                    <a:pt x="13307" y="114"/>
                  </a:cubicBezTo>
                  <a:cubicBezTo>
                    <a:pt x="14657" y="583"/>
                    <a:pt x="15814" y="2461"/>
                    <a:pt x="16586" y="5435"/>
                  </a:cubicBezTo>
                  <a:cubicBezTo>
                    <a:pt x="17357" y="8409"/>
                    <a:pt x="17743" y="12479"/>
                    <a:pt x="18514" y="15296"/>
                  </a:cubicBezTo>
                  <a:cubicBezTo>
                    <a:pt x="19286" y="18114"/>
                    <a:pt x="20443" y="19679"/>
                    <a:pt x="21600" y="212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2034471" y="231876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2059871" y="111226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2160248" y="3276"/>
              <a:ext cx="71074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21332" y="0"/>
                  </a:moveTo>
                  <a:cubicBezTo>
                    <a:pt x="15614" y="1108"/>
                    <a:pt x="9897" y="2215"/>
                    <a:pt x="6085" y="4569"/>
                  </a:cubicBezTo>
                  <a:cubicBezTo>
                    <a:pt x="2273" y="6923"/>
                    <a:pt x="367" y="10523"/>
                    <a:pt x="50" y="13569"/>
                  </a:cubicBezTo>
                  <a:cubicBezTo>
                    <a:pt x="-268" y="16615"/>
                    <a:pt x="1003" y="19108"/>
                    <a:pt x="22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2095525" y="181076"/>
              <a:ext cx="129447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2493" y="21600"/>
                  </a:moveTo>
                  <a:cubicBezTo>
                    <a:pt x="1100" y="19200"/>
                    <a:pt x="-294" y="16800"/>
                    <a:pt x="54" y="14640"/>
                  </a:cubicBezTo>
                  <a:cubicBezTo>
                    <a:pt x="403" y="12480"/>
                    <a:pt x="2493" y="10560"/>
                    <a:pt x="6325" y="8160"/>
                  </a:cubicBezTo>
                  <a:cubicBezTo>
                    <a:pt x="10158" y="5760"/>
                    <a:pt x="15732" y="2880"/>
                    <a:pt x="2130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2446782" y="-1"/>
              <a:ext cx="127440" cy="331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291" fill="norm" stroke="1" extrusionOk="0">
                  <a:moveTo>
                    <a:pt x="16795" y="2248"/>
                  </a:moveTo>
                  <a:cubicBezTo>
                    <a:pt x="16795" y="1297"/>
                    <a:pt x="16795" y="346"/>
                    <a:pt x="15924" y="75"/>
                  </a:cubicBezTo>
                  <a:cubicBezTo>
                    <a:pt x="15053" y="-197"/>
                    <a:pt x="13311" y="211"/>
                    <a:pt x="10350" y="2384"/>
                  </a:cubicBezTo>
                  <a:cubicBezTo>
                    <a:pt x="7389" y="4558"/>
                    <a:pt x="3208" y="8497"/>
                    <a:pt x="1292" y="11826"/>
                  </a:cubicBezTo>
                  <a:cubicBezTo>
                    <a:pt x="-624" y="15154"/>
                    <a:pt x="-276" y="17871"/>
                    <a:pt x="1466" y="19433"/>
                  </a:cubicBezTo>
                  <a:cubicBezTo>
                    <a:pt x="3208" y="20995"/>
                    <a:pt x="6344" y="21403"/>
                    <a:pt x="9828" y="21267"/>
                  </a:cubicBezTo>
                  <a:cubicBezTo>
                    <a:pt x="13311" y="21131"/>
                    <a:pt x="17144" y="20452"/>
                    <a:pt x="20976" y="197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2618154" y="98526"/>
              <a:ext cx="120298" cy="18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0" h="20951" fill="norm" stroke="1" extrusionOk="0">
                  <a:moveTo>
                    <a:pt x="13048" y="0"/>
                  </a:moveTo>
                  <a:cubicBezTo>
                    <a:pt x="11248" y="0"/>
                    <a:pt x="9448" y="0"/>
                    <a:pt x="6928" y="2209"/>
                  </a:cubicBezTo>
                  <a:cubicBezTo>
                    <a:pt x="4408" y="4418"/>
                    <a:pt x="1168" y="8836"/>
                    <a:pt x="268" y="12273"/>
                  </a:cubicBezTo>
                  <a:cubicBezTo>
                    <a:pt x="-632" y="15709"/>
                    <a:pt x="808" y="18164"/>
                    <a:pt x="3508" y="19636"/>
                  </a:cubicBezTo>
                  <a:cubicBezTo>
                    <a:pt x="6208" y="21109"/>
                    <a:pt x="10168" y="21600"/>
                    <a:pt x="13408" y="19759"/>
                  </a:cubicBezTo>
                  <a:cubicBezTo>
                    <a:pt x="16648" y="17918"/>
                    <a:pt x="19168" y="13745"/>
                    <a:pt x="20068" y="10432"/>
                  </a:cubicBezTo>
                  <a:cubicBezTo>
                    <a:pt x="20968" y="7118"/>
                    <a:pt x="20248" y="4664"/>
                    <a:pt x="18628" y="3191"/>
                  </a:cubicBezTo>
                  <a:cubicBezTo>
                    <a:pt x="17008" y="1718"/>
                    <a:pt x="14488" y="1227"/>
                    <a:pt x="13228" y="1718"/>
                  </a:cubicBezTo>
                  <a:cubicBezTo>
                    <a:pt x="11968" y="2209"/>
                    <a:pt x="11968" y="3682"/>
                    <a:pt x="11968" y="51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2764721" y="263626"/>
              <a:ext cx="571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2989886" y="53513"/>
              <a:ext cx="124086" cy="260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07" fill="norm" stroke="1" extrusionOk="0">
                  <a:moveTo>
                    <a:pt x="21462" y="569"/>
                  </a:moveTo>
                  <a:cubicBezTo>
                    <a:pt x="19631" y="220"/>
                    <a:pt x="17801" y="-128"/>
                    <a:pt x="16154" y="46"/>
                  </a:cubicBezTo>
                  <a:cubicBezTo>
                    <a:pt x="14506" y="220"/>
                    <a:pt x="13042" y="917"/>
                    <a:pt x="10662" y="3182"/>
                  </a:cubicBezTo>
                  <a:cubicBezTo>
                    <a:pt x="8282" y="5446"/>
                    <a:pt x="4987" y="9278"/>
                    <a:pt x="2974" y="12153"/>
                  </a:cubicBezTo>
                  <a:cubicBezTo>
                    <a:pt x="960" y="15027"/>
                    <a:pt x="228" y="16943"/>
                    <a:pt x="45" y="18337"/>
                  </a:cubicBezTo>
                  <a:cubicBezTo>
                    <a:pt x="-138" y="19730"/>
                    <a:pt x="228" y="20601"/>
                    <a:pt x="1326" y="21037"/>
                  </a:cubicBezTo>
                  <a:cubicBezTo>
                    <a:pt x="2425" y="21472"/>
                    <a:pt x="4255" y="21472"/>
                    <a:pt x="6086" y="21298"/>
                  </a:cubicBezTo>
                  <a:cubicBezTo>
                    <a:pt x="7916" y="21124"/>
                    <a:pt x="9747" y="20775"/>
                    <a:pt x="11211" y="20253"/>
                  </a:cubicBezTo>
                  <a:cubicBezTo>
                    <a:pt x="12676" y="19730"/>
                    <a:pt x="13774" y="19033"/>
                    <a:pt x="13957" y="18162"/>
                  </a:cubicBezTo>
                  <a:cubicBezTo>
                    <a:pt x="14140" y="17291"/>
                    <a:pt x="13408" y="16246"/>
                    <a:pt x="11577" y="15549"/>
                  </a:cubicBezTo>
                  <a:cubicBezTo>
                    <a:pt x="9747" y="14853"/>
                    <a:pt x="6818" y="14504"/>
                    <a:pt x="3889" y="141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3113971" y="31761"/>
              <a:ext cx="115901" cy="358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542" fill="norm" stroke="1" extrusionOk="0">
                  <a:moveTo>
                    <a:pt x="12729" y="958"/>
                  </a:moveTo>
                  <a:cubicBezTo>
                    <a:pt x="15043" y="450"/>
                    <a:pt x="17357" y="-58"/>
                    <a:pt x="18707" y="6"/>
                  </a:cubicBezTo>
                  <a:cubicBezTo>
                    <a:pt x="20057" y="69"/>
                    <a:pt x="20443" y="704"/>
                    <a:pt x="20829" y="2991"/>
                  </a:cubicBezTo>
                  <a:cubicBezTo>
                    <a:pt x="21214" y="5278"/>
                    <a:pt x="21600" y="9217"/>
                    <a:pt x="19286" y="12457"/>
                  </a:cubicBezTo>
                  <a:cubicBezTo>
                    <a:pt x="16971" y="15697"/>
                    <a:pt x="11957" y="18238"/>
                    <a:pt x="8293" y="19636"/>
                  </a:cubicBezTo>
                  <a:cubicBezTo>
                    <a:pt x="4629" y="21034"/>
                    <a:pt x="2314" y="21288"/>
                    <a:pt x="0" y="21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798337" y="784326"/>
              <a:ext cx="10585" cy="26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762"/>
                    <a:pt x="12960" y="9524"/>
                    <a:pt x="8640" y="12841"/>
                  </a:cubicBezTo>
                  <a:cubicBezTo>
                    <a:pt x="4320" y="16157"/>
                    <a:pt x="0" y="18028"/>
                    <a:pt x="0" y="19389"/>
                  </a:cubicBezTo>
                  <a:cubicBezTo>
                    <a:pt x="0" y="20750"/>
                    <a:pt x="4320" y="21600"/>
                    <a:pt x="6480" y="21600"/>
                  </a:cubicBezTo>
                  <a:cubicBezTo>
                    <a:pt x="8640" y="21600"/>
                    <a:pt x="8640" y="20750"/>
                    <a:pt x="8640" y="198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684100" y="758926"/>
              <a:ext cx="239122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fill="norm" stroke="1" extrusionOk="0">
                  <a:moveTo>
                    <a:pt x="3216" y="21600"/>
                  </a:moveTo>
                  <a:cubicBezTo>
                    <a:pt x="2079" y="19584"/>
                    <a:pt x="942" y="17568"/>
                    <a:pt x="373" y="15840"/>
                  </a:cubicBezTo>
                  <a:cubicBezTo>
                    <a:pt x="-195" y="14112"/>
                    <a:pt x="-195" y="12672"/>
                    <a:pt x="942" y="10944"/>
                  </a:cubicBezTo>
                  <a:cubicBezTo>
                    <a:pt x="2079" y="9216"/>
                    <a:pt x="4352" y="7200"/>
                    <a:pt x="7479" y="5472"/>
                  </a:cubicBezTo>
                  <a:cubicBezTo>
                    <a:pt x="10605" y="3744"/>
                    <a:pt x="14584" y="2304"/>
                    <a:pt x="17047" y="1440"/>
                  </a:cubicBezTo>
                  <a:cubicBezTo>
                    <a:pt x="19510" y="576"/>
                    <a:pt x="20458" y="288"/>
                    <a:pt x="2140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904171" y="924026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897821" y="854176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939343" y="877059"/>
              <a:ext cx="244229" cy="12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0986" fill="norm" stroke="1" extrusionOk="0">
                  <a:moveTo>
                    <a:pt x="816" y="415"/>
                  </a:moveTo>
                  <a:cubicBezTo>
                    <a:pt x="1002" y="5641"/>
                    <a:pt x="1188" y="10866"/>
                    <a:pt x="1002" y="14350"/>
                  </a:cubicBezTo>
                  <a:cubicBezTo>
                    <a:pt x="816" y="17834"/>
                    <a:pt x="257" y="19576"/>
                    <a:pt x="71" y="19402"/>
                  </a:cubicBezTo>
                  <a:cubicBezTo>
                    <a:pt x="-115" y="19228"/>
                    <a:pt x="71" y="17137"/>
                    <a:pt x="537" y="15221"/>
                  </a:cubicBezTo>
                  <a:cubicBezTo>
                    <a:pt x="1002" y="13305"/>
                    <a:pt x="1747" y="11563"/>
                    <a:pt x="2492" y="10170"/>
                  </a:cubicBezTo>
                  <a:cubicBezTo>
                    <a:pt x="3237" y="8776"/>
                    <a:pt x="3982" y="7731"/>
                    <a:pt x="4726" y="7731"/>
                  </a:cubicBezTo>
                  <a:cubicBezTo>
                    <a:pt x="5471" y="7731"/>
                    <a:pt x="6216" y="8776"/>
                    <a:pt x="6588" y="10170"/>
                  </a:cubicBezTo>
                  <a:cubicBezTo>
                    <a:pt x="6961" y="11563"/>
                    <a:pt x="6961" y="13305"/>
                    <a:pt x="6961" y="15221"/>
                  </a:cubicBezTo>
                  <a:cubicBezTo>
                    <a:pt x="6961" y="17137"/>
                    <a:pt x="6961" y="19228"/>
                    <a:pt x="7426" y="20273"/>
                  </a:cubicBezTo>
                  <a:cubicBezTo>
                    <a:pt x="7892" y="21318"/>
                    <a:pt x="8823" y="21318"/>
                    <a:pt x="9940" y="19576"/>
                  </a:cubicBezTo>
                  <a:cubicBezTo>
                    <a:pt x="11057" y="17834"/>
                    <a:pt x="12361" y="14350"/>
                    <a:pt x="13292" y="11737"/>
                  </a:cubicBezTo>
                  <a:cubicBezTo>
                    <a:pt x="14223" y="9124"/>
                    <a:pt x="14782" y="7383"/>
                    <a:pt x="15247" y="5641"/>
                  </a:cubicBezTo>
                  <a:cubicBezTo>
                    <a:pt x="15713" y="3899"/>
                    <a:pt x="16085" y="2157"/>
                    <a:pt x="15806" y="1112"/>
                  </a:cubicBezTo>
                  <a:cubicBezTo>
                    <a:pt x="15526" y="66"/>
                    <a:pt x="14595" y="-282"/>
                    <a:pt x="13664" y="241"/>
                  </a:cubicBezTo>
                  <a:cubicBezTo>
                    <a:pt x="12733" y="763"/>
                    <a:pt x="11802" y="2157"/>
                    <a:pt x="11244" y="4944"/>
                  </a:cubicBezTo>
                  <a:cubicBezTo>
                    <a:pt x="10685" y="7731"/>
                    <a:pt x="10499" y="11912"/>
                    <a:pt x="10871" y="14524"/>
                  </a:cubicBezTo>
                  <a:cubicBezTo>
                    <a:pt x="11244" y="17137"/>
                    <a:pt x="12175" y="18183"/>
                    <a:pt x="13571" y="18357"/>
                  </a:cubicBezTo>
                  <a:cubicBezTo>
                    <a:pt x="14968" y="18531"/>
                    <a:pt x="16830" y="17834"/>
                    <a:pt x="18226" y="16789"/>
                  </a:cubicBezTo>
                  <a:cubicBezTo>
                    <a:pt x="19623" y="15744"/>
                    <a:pt x="20554" y="14350"/>
                    <a:pt x="21485" y="12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1386771" y="987526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1621721" y="981176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1755071" y="981176"/>
              <a:ext cx="127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1837621" y="993876"/>
              <a:ext cx="571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2229395" y="850561"/>
              <a:ext cx="137658" cy="351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362" fill="norm" stroke="1" extrusionOk="0">
                  <a:moveTo>
                    <a:pt x="14801" y="4848"/>
                  </a:moveTo>
                  <a:cubicBezTo>
                    <a:pt x="15768" y="4334"/>
                    <a:pt x="16736" y="3820"/>
                    <a:pt x="17542" y="2984"/>
                  </a:cubicBezTo>
                  <a:cubicBezTo>
                    <a:pt x="18348" y="2148"/>
                    <a:pt x="18992" y="991"/>
                    <a:pt x="18186" y="413"/>
                  </a:cubicBezTo>
                  <a:cubicBezTo>
                    <a:pt x="17380" y="-166"/>
                    <a:pt x="15124" y="-166"/>
                    <a:pt x="11900" y="605"/>
                  </a:cubicBezTo>
                  <a:cubicBezTo>
                    <a:pt x="8676" y="1377"/>
                    <a:pt x="4485" y="2920"/>
                    <a:pt x="2228" y="4013"/>
                  </a:cubicBezTo>
                  <a:cubicBezTo>
                    <a:pt x="-29" y="5105"/>
                    <a:pt x="-351" y="5748"/>
                    <a:pt x="294" y="6198"/>
                  </a:cubicBezTo>
                  <a:cubicBezTo>
                    <a:pt x="939" y="6648"/>
                    <a:pt x="2550" y="6905"/>
                    <a:pt x="5291" y="6713"/>
                  </a:cubicBezTo>
                  <a:cubicBezTo>
                    <a:pt x="8031" y="6520"/>
                    <a:pt x="11900" y="5877"/>
                    <a:pt x="14801" y="5363"/>
                  </a:cubicBezTo>
                  <a:cubicBezTo>
                    <a:pt x="17703" y="4848"/>
                    <a:pt x="19637" y="4463"/>
                    <a:pt x="20443" y="4655"/>
                  </a:cubicBezTo>
                  <a:cubicBezTo>
                    <a:pt x="21249" y="4848"/>
                    <a:pt x="20927" y="5620"/>
                    <a:pt x="20765" y="7805"/>
                  </a:cubicBezTo>
                  <a:cubicBezTo>
                    <a:pt x="20604" y="9991"/>
                    <a:pt x="20604" y="13591"/>
                    <a:pt x="20604" y="15777"/>
                  </a:cubicBezTo>
                  <a:cubicBezTo>
                    <a:pt x="20604" y="17963"/>
                    <a:pt x="20604" y="18734"/>
                    <a:pt x="20121" y="19441"/>
                  </a:cubicBezTo>
                  <a:cubicBezTo>
                    <a:pt x="19637" y="20148"/>
                    <a:pt x="18670" y="20791"/>
                    <a:pt x="17380" y="21113"/>
                  </a:cubicBezTo>
                  <a:cubicBezTo>
                    <a:pt x="16091" y="21434"/>
                    <a:pt x="14479" y="21434"/>
                    <a:pt x="13189" y="21177"/>
                  </a:cubicBezTo>
                  <a:cubicBezTo>
                    <a:pt x="11900" y="20920"/>
                    <a:pt x="10933" y="20405"/>
                    <a:pt x="10771" y="18155"/>
                  </a:cubicBezTo>
                  <a:cubicBezTo>
                    <a:pt x="10610" y="15905"/>
                    <a:pt x="11255" y="11920"/>
                    <a:pt x="11900" y="79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2415471" y="860526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2421821" y="803376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2478971" y="835126"/>
              <a:ext cx="76201" cy="101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fill="norm" stroke="1" extrusionOk="0">
                  <a:moveTo>
                    <a:pt x="0" y="1322"/>
                  </a:moveTo>
                  <a:cubicBezTo>
                    <a:pt x="0" y="5731"/>
                    <a:pt x="0" y="10139"/>
                    <a:pt x="300" y="13886"/>
                  </a:cubicBezTo>
                  <a:cubicBezTo>
                    <a:pt x="600" y="17633"/>
                    <a:pt x="1200" y="20718"/>
                    <a:pt x="2700" y="21159"/>
                  </a:cubicBezTo>
                  <a:cubicBezTo>
                    <a:pt x="4200" y="21600"/>
                    <a:pt x="6600" y="19396"/>
                    <a:pt x="9000" y="15869"/>
                  </a:cubicBezTo>
                  <a:cubicBezTo>
                    <a:pt x="11400" y="12343"/>
                    <a:pt x="13800" y="7494"/>
                    <a:pt x="15900" y="4629"/>
                  </a:cubicBezTo>
                  <a:cubicBezTo>
                    <a:pt x="18000" y="1763"/>
                    <a:pt x="19800" y="8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2562891" y="825881"/>
              <a:ext cx="176431" cy="155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15" fill="norm" stroke="1" extrusionOk="0">
                  <a:moveTo>
                    <a:pt x="1377" y="6529"/>
                  </a:moveTo>
                  <a:cubicBezTo>
                    <a:pt x="2405" y="7404"/>
                    <a:pt x="3434" y="8280"/>
                    <a:pt x="4463" y="8134"/>
                  </a:cubicBezTo>
                  <a:cubicBezTo>
                    <a:pt x="5491" y="7988"/>
                    <a:pt x="6520" y="6820"/>
                    <a:pt x="7291" y="5361"/>
                  </a:cubicBezTo>
                  <a:cubicBezTo>
                    <a:pt x="8063" y="3901"/>
                    <a:pt x="8577" y="2150"/>
                    <a:pt x="8191" y="1129"/>
                  </a:cubicBezTo>
                  <a:cubicBezTo>
                    <a:pt x="7805" y="107"/>
                    <a:pt x="6520" y="-185"/>
                    <a:pt x="5363" y="107"/>
                  </a:cubicBezTo>
                  <a:cubicBezTo>
                    <a:pt x="4205" y="399"/>
                    <a:pt x="3177" y="1274"/>
                    <a:pt x="2277" y="3172"/>
                  </a:cubicBezTo>
                  <a:cubicBezTo>
                    <a:pt x="1377" y="5069"/>
                    <a:pt x="605" y="7988"/>
                    <a:pt x="220" y="10177"/>
                  </a:cubicBezTo>
                  <a:cubicBezTo>
                    <a:pt x="-166" y="12366"/>
                    <a:pt x="-166" y="13826"/>
                    <a:pt x="1248" y="14847"/>
                  </a:cubicBezTo>
                  <a:cubicBezTo>
                    <a:pt x="2663" y="15869"/>
                    <a:pt x="5491" y="16453"/>
                    <a:pt x="7420" y="16161"/>
                  </a:cubicBezTo>
                  <a:cubicBezTo>
                    <a:pt x="9348" y="15869"/>
                    <a:pt x="10377" y="14701"/>
                    <a:pt x="11148" y="12950"/>
                  </a:cubicBezTo>
                  <a:cubicBezTo>
                    <a:pt x="11920" y="11199"/>
                    <a:pt x="12434" y="8864"/>
                    <a:pt x="12305" y="8426"/>
                  </a:cubicBezTo>
                  <a:cubicBezTo>
                    <a:pt x="12177" y="7988"/>
                    <a:pt x="11405" y="9447"/>
                    <a:pt x="10763" y="10907"/>
                  </a:cubicBezTo>
                  <a:cubicBezTo>
                    <a:pt x="10120" y="12366"/>
                    <a:pt x="9605" y="13826"/>
                    <a:pt x="9734" y="13826"/>
                  </a:cubicBezTo>
                  <a:cubicBezTo>
                    <a:pt x="9863" y="13826"/>
                    <a:pt x="10634" y="12366"/>
                    <a:pt x="11791" y="10323"/>
                  </a:cubicBezTo>
                  <a:cubicBezTo>
                    <a:pt x="12948" y="8280"/>
                    <a:pt x="14491" y="5653"/>
                    <a:pt x="15905" y="4339"/>
                  </a:cubicBezTo>
                  <a:cubicBezTo>
                    <a:pt x="17320" y="3026"/>
                    <a:pt x="18605" y="3026"/>
                    <a:pt x="19634" y="4485"/>
                  </a:cubicBezTo>
                  <a:cubicBezTo>
                    <a:pt x="20663" y="5945"/>
                    <a:pt x="21434" y="8864"/>
                    <a:pt x="21434" y="11929"/>
                  </a:cubicBezTo>
                  <a:cubicBezTo>
                    <a:pt x="21434" y="14993"/>
                    <a:pt x="20663" y="18204"/>
                    <a:pt x="19891" y="21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3154447" y="689076"/>
              <a:ext cx="350314" cy="408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91" fill="norm" stroke="1" extrusionOk="0">
                  <a:moveTo>
                    <a:pt x="6063" y="0"/>
                  </a:moveTo>
                  <a:cubicBezTo>
                    <a:pt x="5417" y="334"/>
                    <a:pt x="4770" y="668"/>
                    <a:pt x="4253" y="1447"/>
                  </a:cubicBezTo>
                  <a:cubicBezTo>
                    <a:pt x="3735" y="2227"/>
                    <a:pt x="3347" y="3452"/>
                    <a:pt x="3089" y="5344"/>
                  </a:cubicBezTo>
                  <a:cubicBezTo>
                    <a:pt x="2830" y="7237"/>
                    <a:pt x="2701" y="9798"/>
                    <a:pt x="2636" y="11357"/>
                  </a:cubicBezTo>
                  <a:cubicBezTo>
                    <a:pt x="2571" y="12915"/>
                    <a:pt x="2571" y="13472"/>
                    <a:pt x="2571" y="13472"/>
                  </a:cubicBezTo>
                  <a:cubicBezTo>
                    <a:pt x="2571" y="13472"/>
                    <a:pt x="2571" y="12915"/>
                    <a:pt x="2442" y="12359"/>
                  </a:cubicBezTo>
                  <a:cubicBezTo>
                    <a:pt x="2312" y="11802"/>
                    <a:pt x="2054" y="11245"/>
                    <a:pt x="1536" y="10689"/>
                  </a:cubicBezTo>
                  <a:cubicBezTo>
                    <a:pt x="1019" y="10132"/>
                    <a:pt x="243" y="9575"/>
                    <a:pt x="49" y="9074"/>
                  </a:cubicBezTo>
                  <a:cubicBezTo>
                    <a:pt x="-145" y="8573"/>
                    <a:pt x="243" y="8128"/>
                    <a:pt x="1148" y="7181"/>
                  </a:cubicBezTo>
                  <a:cubicBezTo>
                    <a:pt x="2054" y="6235"/>
                    <a:pt x="3477" y="4788"/>
                    <a:pt x="4511" y="3953"/>
                  </a:cubicBezTo>
                  <a:cubicBezTo>
                    <a:pt x="5546" y="3118"/>
                    <a:pt x="6193" y="2895"/>
                    <a:pt x="6516" y="3062"/>
                  </a:cubicBezTo>
                  <a:cubicBezTo>
                    <a:pt x="6839" y="3229"/>
                    <a:pt x="6839" y="3786"/>
                    <a:pt x="6581" y="4899"/>
                  </a:cubicBezTo>
                  <a:cubicBezTo>
                    <a:pt x="6322" y="6012"/>
                    <a:pt x="5805" y="7682"/>
                    <a:pt x="5481" y="8907"/>
                  </a:cubicBezTo>
                  <a:cubicBezTo>
                    <a:pt x="5158" y="10132"/>
                    <a:pt x="5029" y="10911"/>
                    <a:pt x="5223" y="11078"/>
                  </a:cubicBezTo>
                  <a:cubicBezTo>
                    <a:pt x="5417" y="11245"/>
                    <a:pt x="5934" y="10800"/>
                    <a:pt x="6451" y="10410"/>
                  </a:cubicBezTo>
                  <a:cubicBezTo>
                    <a:pt x="6969" y="10021"/>
                    <a:pt x="7486" y="9687"/>
                    <a:pt x="7939" y="9742"/>
                  </a:cubicBezTo>
                  <a:cubicBezTo>
                    <a:pt x="8392" y="9798"/>
                    <a:pt x="8780" y="10243"/>
                    <a:pt x="9297" y="10522"/>
                  </a:cubicBezTo>
                  <a:cubicBezTo>
                    <a:pt x="9814" y="10800"/>
                    <a:pt x="10461" y="10911"/>
                    <a:pt x="11172" y="10633"/>
                  </a:cubicBezTo>
                  <a:cubicBezTo>
                    <a:pt x="11884" y="10355"/>
                    <a:pt x="12660" y="9687"/>
                    <a:pt x="13177" y="9074"/>
                  </a:cubicBezTo>
                  <a:cubicBezTo>
                    <a:pt x="13695" y="8462"/>
                    <a:pt x="13953" y="7905"/>
                    <a:pt x="13759" y="7738"/>
                  </a:cubicBezTo>
                  <a:cubicBezTo>
                    <a:pt x="13565" y="7571"/>
                    <a:pt x="12918" y="7794"/>
                    <a:pt x="12466" y="8184"/>
                  </a:cubicBezTo>
                  <a:cubicBezTo>
                    <a:pt x="12013" y="8573"/>
                    <a:pt x="11754" y="9130"/>
                    <a:pt x="11625" y="9687"/>
                  </a:cubicBezTo>
                  <a:cubicBezTo>
                    <a:pt x="11496" y="10243"/>
                    <a:pt x="11496" y="10800"/>
                    <a:pt x="11819" y="11023"/>
                  </a:cubicBezTo>
                  <a:cubicBezTo>
                    <a:pt x="12142" y="11245"/>
                    <a:pt x="12789" y="11134"/>
                    <a:pt x="13371" y="10911"/>
                  </a:cubicBezTo>
                  <a:cubicBezTo>
                    <a:pt x="13953" y="10689"/>
                    <a:pt x="14471" y="10355"/>
                    <a:pt x="15053" y="9854"/>
                  </a:cubicBezTo>
                  <a:cubicBezTo>
                    <a:pt x="15635" y="9353"/>
                    <a:pt x="16281" y="8685"/>
                    <a:pt x="16411" y="8796"/>
                  </a:cubicBezTo>
                  <a:cubicBezTo>
                    <a:pt x="16540" y="8907"/>
                    <a:pt x="16152" y="9798"/>
                    <a:pt x="16281" y="10076"/>
                  </a:cubicBezTo>
                  <a:cubicBezTo>
                    <a:pt x="16411" y="10355"/>
                    <a:pt x="17057" y="10021"/>
                    <a:pt x="17639" y="9687"/>
                  </a:cubicBezTo>
                  <a:cubicBezTo>
                    <a:pt x="18221" y="9353"/>
                    <a:pt x="18739" y="9019"/>
                    <a:pt x="19062" y="9130"/>
                  </a:cubicBezTo>
                  <a:cubicBezTo>
                    <a:pt x="19386" y="9241"/>
                    <a:pt x="19515" y="9798"/>
                    <a:pt x="19838" y="11357"/>
                  </a:cubicBezTo>
                  <a:cubicBezTo>
                    <a:pt x="20162" y="12915"/>
                    <a:pt x="20679" y="15476"/>
                    <a:pt x="21002" y="17091"/>
                  </a:cubicBezTo>
                  <a:cubicBezTo>
                    <a:pt x="21326" y="18705"/>
                    <a:pt x="21455" y="19373"/>
                    <a:pt x="21390" y="19986"/>
                  </a:cubicBezTo>
                  <a:cubicBezTo>
                    <a:pt x="21326" y="20598"/>
                    <a:pt x="21067" y="21155"/>
                    <a:pt x="20614" y="21377"/>
                  </a:cubicBezTo>
                  <a:cubicBezTo>
                    <a:pt x="20162" y="21600"/>
                    <a:pt x="19515" y="21489"/>
                    <a:pt x="18868" y="21099"/>
                  </a:cubicBezTo>
                  <a:cubicBezTo>
                    <a:pt x="18221" y="20709"/>
                    <a:pt x="17575" y="20041"/>
                    <a:pt x="16928" y="19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3846337" y="629500"/>
              <a:ext cx="238242" cy="312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11" fill="norm" stroke="1" extrusionOk="0">
                  <a:moveTo>
                    <a:pt x="10704" y="14953"/>
                  </a:moveTo>
                  <a:cubicBezTo>
                    <a:pt x="10513" y="14228"/>
                    <a:pt x="10322" y="13503"/>
                    <a:pt x="9558" y="13140"/>
                  </a:cubicBezTo>
                  <a:cubicBezTo>
                    <a:pt x="8793" y="12778"/>
                    <a:pt x="7455" y="12778"/>
                    <a:pt x="6021" y="13430"/>
                  </a:cubicBezTo>
                  <a:cubicBezTo>
                    <a:pt x="4588" y="14083"/>
                    <a:pt x="3058" y="15387"/>
                    <a:pt x="1912" y="16692"/>
                  </a:cubicBezTo>
                  <a:cubicBezTo>
                    <a:pt x="765" y="17997"/>
                    <a:pt x="0" y="19302"/>
                    <a:pt x="0" y="20171"/>
                  </a:cubicBezTo>
                  <a:cubicBezTo>
                    <a:pt x="0" y="21041"/>
                    <a:pt x="765" y="21476"/>
                    <a:pt x="1529" y="21404"/>
                  </a:cubicBezTo>
                  <a:cubicBezTo>
                    <a:pt x="2294" y="21331"/>
                    <a:pt x="3058" y="20751"/>
                    <a:pt x="4874" y="18867"/>
                  </a:cubicBezTo>
                  <a:cubicBezTo>
                    <a:pt x="6690" y="16982"/>
                    <a:pt x="9558" y="13793"/>
                    <a:pt x="11469" y="10748"/>
                  </a:cubicBezTo>
                  <a:cubicBezTo>
                    <a:pt x="13381" y="7704"/>
                    <a:pt x="14336" y="4805"/>
                    <a:pt x="14719" y="2920"/>
                  </a:cubicBezTo>
                  <a:cubicBezTo>
                    <a:pt x="15101" y="1036"/>
                    <a:pt x="14910" y="166"/>
                    <a:pt x="14527" y="21"/>
                  </a:cubicBezTo>
                  <a:cubicBezTo>
                    <a:pt x="14145" y="-124"/>
                    <a:pt x="13572" y="456"/>
                    <a:pt x="12616" y="2413"/>
                  </a:cubicBezTo>
                  <a:cubicBezTo>
                    <a:pt x="11660" y="4370"/>
                    <a:pt x="10322" y="7704"/>
                    <a:pt x="9558" y="10314"/>
                  </a:cubicBezTo>
                  <a:cubicBezTo>
                    <a:pt x="8793" y="12923"/>
                    <a:pt x="8602" y="14808"/>
                    <a:pt x="8602" y="16112"/>
                  </a:cubicBezTo>
                  <a:cubicBezTo>
                    <a:pt x="8602" y="17417"/>
                    <a:pt x="8793" y="18142"/>
                    <a:pt x="9462" y="18577"/>
                  </a:cubicBezTo>
                  <a:cubicBezTo>
                    <a:pt x="10131" y="19012"/>
                    <a:pt x="11278" y="19157"/>
                    <a:pt x="12616" y="18722"/>
                  </a:cubicBezTo>
                  <a:cubicBezTo>
                    <a:pt x="13954" y="18287"/>
                    <a:pt x="15483" y="17272"/>
                    <a:pt x="16535" y="16402"/>
                  </a:cubicBezTo>
                  <a:cubicBezTo>
                    <a:pt x="17586" y="15532"/>
                    <a:pt x="18159" y="14808"/>
                    <a:pt x="18637" y="14083"/>
                  </a:cubicBezTo>
                  <a:cubicBezTo>
                    <a:pt x="19115" y="13358"/>
                    <a:pt x="19497" y="12633"/>
                    <a:pt x="19211" y="12271"/>
                  </a:cubicBezTo>
                  <a:cubicBezTo>
                    <a:pt x="18924" y="11908"/>
                    <a:pt x="17968" y="11908"/>
                    <a:pt x="17204" y="12271"/>
                  </a:cubicBezTo>
                  <a:cubicBezTo>
                    <a:pt x="16439" y="12633"/>
                    <a:pt x="15865" y="13358"/>
                    <a:pt x="15483" y="14083"/>
                  </a:cubicBezTo>
                  <a:cubicBezTo>
                    <a:pt x="15101" y="14808"/>
                    <a:pt x="14910" y="15532"/>
                    <a:pt x="14814" y="16257"/>
                  </a:cubicBezTo>
                  <a:cubicBezTo>
                    <a:pt x="14719" y="16982"/>
                    <a:pt x="14719" y="17707"/>
                    <a:pt x="15196" y="18214"/>
                  </a:cubicBezTo>
                  <a:cubicBezTo>
                    <a:pt x="15674" y="18722"/>
                    <a:pt x="16630" y="19012"/>
                    <a:pt x="17586" y="18867"/>
                  </a:cubicBezTo>
                  <a:cubicBezTo>
                    <a:pt x="18542" y="18722"/>
                    <a:pt x="19497" y="18142"/>
                    <a:pt x="20262" y="17489"/>
                  </a:cubicBezTo>
                  <a:cubicBezTo>
                    <a:pt x="21027" y="16837"/>
                    <a:pt x="21600" y="16112"/>
                    <a:pt x="21504" y="15315"/>
                  </a:cubicBezTo>
                  <a:cubicBezTo>
                    <a:pt x="21409" y="14518"/>
                    <a:pt x="20644" y="13648"/>
                    <a:pt x="19880" y="127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4342440" y="714476"/>
              <a:ext cx="225682" cy="239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31" fill="norm" stroke="1" extrusionOk="0">
                  <a:moveTo>
                    <a:pt x="5777" y="7958"/>
                  </a:moveTo>
                  <a:cubicBezTo>
                    <a:pt x="4162" y="11747"/>
                    <a:pt x="2547" y="15537"/>
                    <a:pt x="1538" y="18000"/>
                  </a:cubicBezTo>
                  <a:cubicBezTo>
                    <a:pt x="529" y="20463"/>
                    <a:pt x="125" y="21600"/>
                    <a:pt x="24" y="21411"/>
                  </a:cubicBezTo>
                  <a:cubicBezTo>
                    <a:pt x="-77" y="21221"/>
                    <a:pt x="125" y="19705"/>
                    <a:pt x="831" y="16389"/>
                  </a:cubicBezTo>
                  <a:cubicBezTo>
                    <a:pt x="1538" y="13074"/>
                    <a:pt x="2749" y="7958"/>
                    <a:pt x="3658" y="4926"/>
                  </a:cubicBezTo>
                  <a:cubicBezTo>
                    <a:pt x="4566" y="1895"/>
                    <a:pt x="5172" y="947"/>
                    <a:pt x="5575" y="947"/>
                  </a:cubicBezTo>
                  <a:cubicBezTo>
                    <a:pt x="5979" y="947"/>
                    <a:pt x="6181" y="1895"/>
                    <a:pt x="6585" y="4358"/>
                  </a:cubicBezTo>
                  <a:cubicBezTo>
                    <a:pt x="6988" y="6821"/>
                    <a:pt x="7594" y="10800"/>
                    <a:pt x="8200" y="13263"/>
                  </a:cubicBezTo>
                  <a:cubicBezTo>
                    <a:pt x="8805" y="15726"/>
                    <a:pt x="9411" y="16674"/>
                    <a:pt x="10218" y="17053"/>
                  </a:cubicBezTo>
                  <a:cubicBezTo>
                    <a:pt x="11026" y="17432"/>
                    <a:pt x="12035" y="17242"/>
                    <a:pt x="13145" y="16105"/>
                  </a:cubicBezTo>
                  <a:cubicBezTo>
                    <a:pt x="14256" y="14968"/>
                    <a:pt x="15467" y="12884"/>
                    <a:pt x="16880" y="10042"/>
                  </a:cubicBezTo>
                  <a:cubicBezTo>
                    <a:pt x="18293" y="7200"/>
                    <a:pt x="19908" y="3600"/>
                    <a:pt x="2152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4560557" y="746226"/>
              <a:ext cx="117631" cy="16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76" fill="norm" stroke="1" extrusionOk="0">
                  <a:moveTo>
                    <a:pt x="18736" y="0"/>
                  </a:moveTo>
                  <a:cubicBezTo>
                    <a:pt x="16807" y="0"/>
                    <a:pt x="14879" y="0"/>
                    <a:pt x="11986" y="1890"/>
                  </a:cubicBezTo>
                  <a:cubicBezTo>
                    <a:pt x="9093" y="3780"/>
                    <a:pt x="5236" y="7560"/>
                    <a:pt x="2922" y="10800"/>
                  </a:cubicBezTo>
                  <a:cubicBezTo>
                    <a:pt x="607" y="14040"/>
                    <a:pt x="-164" y="16740"/>
                    <a:pt x="29" y="18630"/>
                  </a:cubicBezTo>
                  <a:cubicBezTo>
                    <a:pt x="222" y="20520"/>
                    <a:pt x="1379" y="21600"/>
                    <a:pt x="4465" y="21465"/>
                  </a:cubicBezTo>
                  <a:cubicBezTo>
                    <a:pt x="7550" y="21330"/>
                    <a:pt x="12565" y="19980"/>
                    <a:pt x="16036" y="18090"/>
                  </a:cubicBezTo>
                  <a:cubicBezTo>
                    <a:pt x="19507" y="16200"/>
                    <a:pt x="21436" y="13770"/>
                    <a:pt x="21436" y="11475"/>
                  </a:cubicBezTo>
                  <a:cubicBezTo>
                    <a:pt x="21436" y="9180"/>
                    <a:pt x="19507" y="7020"/>
                    <a:pt x="18736" y="5265"/>
                  </a:cubicBezTo>
                  <a:cubicBezTo>
                    <a:pt x="17965" y="3510"/>
                    <a:pt x="18350" y="2160"/>
                    <a:pt x="18736" y="8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4674385" y="689076"/>
              <a:ext cx="242987" cy="223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05" fill="norm" stroke="1" extrusionOk="0">
                  <a:moveTo>
                    <a:pt x="7969" y="3057"/>
                  </a:moveTo>
                  <a:cubicBezTo>
                    <a:pt x="8528" y="4075"/>
                    <a:pt x="9086" y="5094"/>
                    <a:pt x="8900" y="7743"/>
                  </a:cubicBezTo>
                  <a:cubicBezTo>
                    <a:pt x="8714" y="10392"/>
                    <a:pt x="7783" y="14672"/>
                    <a:pt x="7131" y="17423"/>
                  </a:cubicBezTo>
                  <a:cubicBezTo>
                    <a:pt x="6479" y="20174"/>
                    <a:pt x="6107" y="21396"/>
                    <a:pt x="5921" y="21498"/>
                  </a:cubicBezTo>
                  <a:cubicBezTo>
                    <a:pt x="5735" y="21600"/>
                    <a:pt x="5735" y="20581"/>
                    <a:pt x="5269" y="18442"/>
                  </a:cubicBezTo>
                  <a:cubicBezTo>
                    <a:pt x="4804" y="16302"/>
                    <a:pt x="3873" y="13042"/>
                    <a:pt x="2755" y="10800"/>
                  </a:cubicBezTo>
                  <a:cubicBezTo>
                    <a:pt x="1638" y="8558"/>
                    <a:pt x="335" y="7336"/>
                    <a:pt x="55" y="6419"/>
                  </a:cubicBezTo>
                  <a:cubicBezTo>
                    <a:pt x="-224" y="5502"/>
                    <a:pt x="521" y="4891"/>
                    <a:pt x="3128" y="4279"/>
                  </a:cubicBezTo>
                  <a:cubicBezTo>
                    <a:pt x="5735" y="3668"/>
                    <a:pt x="10204" y="3057"/>
                    <a:pt x="13555" y="2343"/>
                  </a:cubicBezTo>
                  <a:cubicBezTo>
                    <a:pt x="16907" y="1630"/>
                    <a:pt x="19142" y="815"/>
                    <a:pt x="2137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1016081" y="1453192"/>
              <a:ext cx="205591" cy="156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0958" fill="norm" stroke="1" extrusionOk="0">
                  <a:moveTo>
                    <a:pt x="10828" y="6537"/>
                  </a:moveTo>
                  <a:cubicBezTo>
                    <a:pt x="10828" y="4263"/>
                    <a:pt x="10828" y="1990"/>
                    <a:pt x="10277" y="853"/>
                  </a:cubicBezTo>
                  <a:cubicBezTo>
                    <a:pt x="9726" y="-284"/>
                    <a:pt x="8624" y="-284"/>
                    <a:pt x="7192" y="853"/>
                  </a:cubicBezTo>
                  <a:cubicBezTo>
                    <a:pt x="5759" y="1990"/>
                    <a:pt x="3996" y="4263"/>
                    <a:pt x="2673" y="7105"/>
                  </a:cubicBezTo>
                  <a:cubicBezTo>
                    <a:pt x="1351" y="9948"/>
                    <a:pt x="469" y="13358"/>
                    <a:pt x="139" y="15916"/>
                  </a:cubicBezTo>
                  <a:cubicBezTo>
                    <a:pt x="-192" y="18474"/>
                    <a:pt x="28" y="20179"/>
                    <a:pt x="1241" y="20748"/>
                  </a:cubicBezTo>
                  <a:cubicBezTo>
                    <a:pt x="2453" y="21316"/>
                    <a:pt x="4657" y="20748"/>
                    <a:pt x="6641" y="18900"/>
                  </a:cubicBezTo>
                  <a:cubicBezTo>
                    <a:pt x="8624" y="17053"/>
                    <a:pt x="10388" y="13927"/>
                    <a:pt x="11600" y="11227"/>
                  </a:cubicBezTo>
                  <a:cubicBezTo>
                    <a:pt x="12812" y="8527"/>
                    <a:pt x="13473" y="6253"/>
                    <a:pt x="13584" y="5827"/>
                  </a:cubicBezTo>
                  <a:cubicBezTo>
                    <a:pt x="13694" y="5400"/>
                    <a:pt x="13253" y="6821"/>
                    <a:pt x="13032" y="8242"/>
                  </a:cubicBezTo>
                  <a:cubicBezTo>
                    <a:pt x="12812" y="9663"/>
                    <a:pt x="12812" y="11084"/>
                    <a:pt x="13253" y="12221"/>
                  </a:cubicBezTo>
                  <a:cubicBezTo>
                    <a:pt x="13694" y="13358"/>
                    <a:pt x="14575" y="14211"/>
                    <a:pt x="15457" y="14211"/>
                  </a:cubicBezTo>
                  <a:cubicBezTo>
                    <a:pt x="16339" y="14211"/>
                    <a:pt x="17220" y="13358"/>
                    <a:pt x="18212" y="12079"/>
                  </a:cubicBezTo>
                  <a:cubicBezTo>
                    <a:pt x="19204" y="10800"/>
                    <a:pt x="20306" y="9095"/>
                    <a:pt x="21408" y="7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1270208" y="1235176"/>
              <a:ext cx="3401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3953"/>
                    <a:pt x="5170" y="7906"/>
                    <a:pt x="1993" y="11506"/>
                  </a:cubicBezTo>
                  <a:cubicBezTo>
                    <a:pt x="-1183" y="15106"/>
                    <a:pt x="88" y="18353"/>
                    <a:pt x="13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1304221" y="1258873"/>
              <a:ext cx="615156" cy="476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409" fill="norm" stroke="1" extrusionOk="0">
                  <a:moveTo>
                    <a:pt x="0" y="8926"/>
                  </a:moveTo>
                  <a:cubicBezTo>
                    <a:pt x="297" y="8640"/>
                    <a:pt x="594" y="8355"/>
                    <a:pt x="854" y="8450"/>
                  </a:cubicBezTo>
                  <a:cubicBezTo>
                    <a:pt x="1113" y="8545"/>
                    <a:pt x="1336" y="9021"/>
                    <a:pt x="1559" y="9687"/>
                  </a:cubicBezTo>
                  <a:cubicBezTo>
                    <a:pt x="1781" y="10353"/>
                    <a:pt x="2004" y="11209"/>
                    <a:pt x="2041" y="11875"/>
                  </a:cubicBezTo>
                  <a:cubicBezTo>
                    <a:pt x="2078" y="12542"/>
                    <a:pt x="1930" y="13017"/>
                    <a:pt x="1781" y="13017"/>
                  </a:cubicBezTo>
                  <a:cubicBezTo>
                    <a:pt x="1633" y="13017"/>
                    <a:pt x="1485" y="12542"/>
                    <a:pt x="1485" y="11780"/>
                  </a:cubicBezTo>
                  <a:cubicBezTo>
                    <a:pt x="1485" y="11019"/>
                    <a:pt x="1633" y="9972"/>
                    <a:pt x="1819" y="9211"/>
                  </a:cubicBezTo>
                  <a:cubicBezTo>
                    <a:pt x="2004" y="8450"/>
                    <a:pt x="2227" y="7974"/>
                    <a:pt x="2524" y="7736"/>
                  </a:cubicBezTo>
                  <a:cubicBezTo>
                    <a:pt x="2821" y="7498"/>
                    <a:pt x="3192" y="7498"/>
                    <a:pt x="3414" y="7736"/>
                  </a:cubicBezTo>
                  <a:cubicBezTo>
                    <a:pt x="3637" y="7974"/>
                    <a:pt x="3711" y="8450"/>
                    <a:pt x="3860" y="8973"/>
                  </a:cubicBezTo>
                  <a:cubicBezTo>
                    <a:pt x="4008" y="9497"/>
                    <a:pt x="4231" y="10067"/>
                    <a:pt x="4528" y="10353"/>
                  </a:cubicBezTo>
                  <a:cubicBezTo>
                    <a:pt x="4825" y="10638"/>
                    <a:pt x="5196" y="10638"/>
                    <a:pt x="5530" y="10496"/>
                  </a:cubicBezTo>
                  <a:cubicBezTo>
                    <a:pt x="5864" y="10353"/>
                    <a:pt x="6161" y="10067"/>
                    <a:pt x="6384" y="9687"/>
                  </a:cubicBezTo>
                  <a:cubicBezTo>
                    <a:pt x="6606" y="9306"/>
                    <a:pt x="6755" y="8830"/>
                    <a:pt x="6718" y="8402"/>
                  </a:cubicBezTo>
                  <a:cubicBezTo>
                    <a:pt x="6680" y="7974"/>
                    <a:pt x="6458" y="7593"/>
                    <a:pt x="6235" y="7593"/>
                  </a:cubicBezTo>
                  <a:cubicBezTo>
                    <a:pt x="6012" y="7593"/>
                    <a:pt x="5790" y="7974"/>
                    <a:pt x="5567" y="8783"/>
                  </a:cubicBezTo>
                  <a:cubicBezTo>
                    <a:pt x="5344" y="9592"/>
                    <a:pt x="5122" y="10829"/>
                    <a:pt x="5122" y="11638"/>
                  </a:cubicBezTo>
                  <a:cubicBezTo>
                    <a:pt x="5122" y="12446"/>
                    <a:pt x="5344" y="12827"/>
                    <a:pt x="5641" y="13017"/>
                  </a:cubicBezTo>
                  <a:cubicBezTo>
                    <a:pt x="5938" y="13208"/>
                    <a:pt x="6309" y="13208"/>
                    <a:pt x="7052" y="13017"/>
                  </a:cubicBezTo>
                  <a:cubicBezTo>
                    <a:pt x="7794" y="12827"/>
                    <a:pt x="8907" y="12446"/>
                    <a:pt x="9649" y="12113"/>
                  </a:cubicBezTo>
                  <a:cubicBezTo>
                    <a:pt x="10392" y="11780"/>
                    <a:pt x="10763" y="11495"/>
                    <a:pt x="10948" y="11114"/>
                  </a:cubicBezTo>
                  <a:cubicBezTo>
                    <a:pt x="11134" y="10734"/>
                    <a:pt x="11134" y="10258"/>
                    <a:pt x="10948" y="9972"/>
                  </a:cubicBezTo>
                  <a:cubicBezTo>
                    <a:pt x="10763" y="9687"/>
                    <a:pt x="10392" y="9592"/>
                    <a:pt x="10058" y="9734"/>
                  </a:cubicBezTo>
                  <a:cubicBezTo>
                    <a:pt x="9724" y="9877"/>
                    <a:pt x="9427" y="10258"/>
                    <a:pt x="9167" y="10638"/>
                  </a:cubicBezTo>
                  <a:cubicBezTo>
                    <a:pt x="8907" y="11019"/>
                    <a:pt x="8685" y="11400"/>
                    <a:pt x="8573" y="11828"/>
                  </a:cubicBezTo>
                  <a:cubicBezTo>
                    <a:pt x="8462" y="12256"/>
                    <a:pt x="8462" y="12732"/>
                    <a:pt x="8647" y="12875"/>
                  </a:cubicBezTo>
                  <a:cubicBezTo>
                    <a:pt x="8833" y="13017"/>
                    <a:pt x="9204" y="12827"/>
                    <a:pt x="9538" y="12589"/>
                  </a:cubicBezTo>
                  <a:cubicBezTo>
                    <a:pt x="9872" y="12351"/>
                    <a:pt x="10169" y="12066"/>
                    <a:pt x="10503" y="11828"/>
                  </a:cubicBezTo>
                  <a:cubicBezTo>
                    <a:pt x="10837" y="11590"/>
                    <a:pt x="11208" y="11400"/>
                    <a:pt x="11394" y="11542"/>
                  </a:cubicBezTo>
                  <a:cubicBezTo>
                    <a:pt x="11579" y="11685"/>
                    <a:pt x="11579" y="12161"/>
                    <a:pt x="11765" y="12446"/>
                  </a:cubicBezTo>
                  <a:cubicBezTo>
                    <a:pt x="11951" y="12732"/>
                    <a:pt x="12322" y="12827"/>
                    <a:pt x="12878" y="12732"/>
                  </a:cubicBezTo>
                  <a:cubicBezTo>
                    <a:pt x="13435" y="12637"/>
                    <a:pt x="14177" y="12351"/>
                    <a:pt x="14660" y="12018"/>
                  </a:cubicBezTo>
                  <a:cubicBezTo>
                    <a:pt x="15142" y="11685"/>
                    <a:pt x="15365" y="11305"/>
                    <a:pt x="15625" y="10781"/>
                  </a:cubicBezTo>
                  <a:cubicBezTo>
                    <a:pt x="15885" y="10258"/>
                    <a:pt x="16181" y="9592"/>
                    <a:pt x="16181" y="9401"/>
                  </a:cubicBezTo>
                  <a:cubicBezTo>
                    <a:pt x="16181" y="9211"/>
                    <a:pt x="15885" y="9497"/>
                    <a:pt x="15625" y="9830"/>
                  </a:cubicBezTo>
                  <a:cubicBezTo>
                    <a:pt x="15365" y="10163"/>
                    <a:pt x="15142" y="10543"/>
                    <a:pt x="14957" y="10971"/>
                  </a:cubicBezTo>
                  <a:cubicBezTo>
                    <a:pt x="14771" y="11400"/>
                    <a:pt x="14623" y="11875"/>
                    <a:pt x="14734" y="12161"/>
                  </a:cubicBezTo>
                  <a:cubicBezTo>
                    <a:pt x="14845" y="12446"/>
                    <a:pt x="15216" y="12542"/>
                    <a:pt x="15513" y="12304"/>
                  </a:cubicBezTo>
                  <a:cubicBezTo>
                    <a:pt x="15810" y="12066"/>
                    <a:pt x="16033" y="11495"/>
                    <a:pt x="16553" y="9972"/>
                  </a:cubicBezTo>
                  <a:cubicBezTo>
                    <a:pt x="17072" y="8450"/>
                    <a:pt x="17889" y="5976"/>
                    <a:pt x="18334" y="4406"/>
                  </a:cubicBezTo>
                  <a:cubicBezTo>
                    <a:pt x="18779" y="2836"/>
                    <a:pt x="18854" y="2170"/>
                    <a:pt x="18965" y="1504"/>
                  </a:cubicBezTo>
                  <a:cubicBezTo>
                    <a:pt x="19076" y="838"/>
                    <a:pt x="19225" y="171"/>
                    <a:pt x="19151" y="29"/>
                  </a:cubicBezTo>
                  <a:cubicBezTo>
                    <a:pt x="19076" y="-114"/>
                    <a:pt x="18779" y="267"/>
                    <a:pt x="18408" y="1266"/>
                  </a:cubicBezTo>
                  <a:cubicBezTo>
                    <a:pt x="18037" y="2265"/>
                    <a:pt x="17592" y="3882"/>
                    <a:pt x="17221" y="5405"/>
                  </a:cubicBezTo>
                  <a:cubicBezTo>
                    <a:pt x="16849" y="6927"/>
                    <a:pt x="16553" y="8355"/>
                    <a:pt x="16404" y="9306"/>
                  </a:cubicBezTo>
                  <a:cubicBezTo>
                    <a:pt x="16256" y="10258"/>
                    <a:pt x="16256" y="10734"/>
                    <a:pt x="16404" y="11114"/>
                  </a:cubicBezTo>
                  <a:cubicBezTo>
                    <a:pt x="16553" y="11495"/>
                    <a:pt x="16849" y="11780"/>
                    <a:pt x="17184" y="11780"/>
                  </a:cubicBezTo>
                  <a:cubicBezTo>
                    <a:pt x="17518" y="11780"/>
                    <a:pt x="17889" y="11495"/>
                    <a:pt x="18223" y="11162"/>
                  </a:cubicBezTo>
                  <a:cubicBezTo>
                    <a:pt x="18557" y="10829"/>
                    <a:pt x="18854" y="10448"/>
                    <a:pt x="19076" y="10020"/>
                  </a:cubicBezTo>
                  <a:cubicBezTo>
                    <a:pt x="19299" y="9592"/>
                    <a:pt x="19447" y="9116"/>
                    <a:pt x="19447" y="9116"/>
                  </a:cubicBezTo>
                  <a:cubicBezTo>
                    <a:pt x="19447" y="9116"/>
                    <a:pt x="19299" y="9592"/>
                    <a:pt x="19188" y="10067"/>
                  </a:cubicBezTo>
                  <a:cubicBezTo>
                    <a:pt x="19076" y="10543"/>
                    <a:pt x="19002" y="11019"/>
                    <a:pt x="19151" y="11305"/>
                  </a:cubicBezTo>
                  <a:cubicBezTo>
                    <a:pt x="19299" y="11590"/>
                    <a:pt x="19670" y="11685"/>
                    <a:pt x="20041" y="11447"/>
                  </a:cubicBezTo>
                  <a:cubicBezTo>
                    <a:pt x="20412" y="11209"/>
                    <a:pt x="20784" y="10638"/>
                    <a:pt x="20969" y="10686"/>
                  </a:cubicBezTo>
                  <a:cubicBezTo>
                    <a:pt x="21155" y="10734"/>
                    <a:pt x="21155" y="11400"/>
                    <a:pt x="21229" y="12827"/>
                  </a:cubicBezTo>
                  <a:cubicBezTo>
                    <a:pt x="21303" y="14254"/>
                    <a:pt x="21452" y="16443"/>
                    <a:pt x="21526" y="17918"/>
                  </a:cubicBezTo>
                  <a:cubicBezTo>
                    <a:pt x="21600" y="19393"/>
                    <a:pt x="21600" y="20154"/>
                    <a:pt x="21414" y="20677"/>
                  </a:cubicBezTo>
                  <a:cubicBezTo>
                    <a:pt x="21229" y="21201"/>
                    <a:pt x="20858" y="21486"/>
                    <a:pt x="20375" y="21391"/>
                  </a:cubicBezTo>
                  <a:cubicBezTo>
                    <a:pt x="19893" y="21296"/>
                    <a:pt x="19299" y="20820"/>
                    <a:pt x="18705" y="20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2472621" y="1162026"/>
              <a:ext cx="381001" cy="329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0" y="17028"/>
                  </a:moveTo>
                  <a:cubicBezTo>
                    <a:pt x="1320" y="15525"/>
                    <a:pt x="2640" y="14021"/>
                    <a:pt x="3900" y="12038"/>
                  </a:cubicBezTo>
                  <a:cubicBezTo>
                    <a:pt x="5160" y="10056"/>
                    <a:pt x="6360" y="7595"/>
                    <a:pt x="7080" y="5887"/>
                  </a:cubicBezTo>
                  <a:cubicBezTo>
                    <a:pt x="7800" y="4178"/>
                    <a:pt x="8040" y="3221"/>
                    <a:pt x="8220" y="2264"/>
                  </a:cubicBezTo>
                  <a:cubicBezTo>
                    <a:pt x="8400" y="1307"/>
                    <a:pt x="8520" y="350"/>
                    <a:pt x="8280" y="76"/>
                  </a:cubicBezTo>
                  <a:cubicBezTo>
                    <a:pt x="8040" y="-197"/>
                    <a:pt x="7440" y="213"/>
                    <a:pt x="6540" y="2127"/>
                  </a:cubicBezTo>
                  <a:cubicBezTo>
                    <a:pt x="5640" y="4041"/>
                    <a:pt x="4440" y="7459"/>
                    <a:pt x="3720" y="10330"/>
                  </a:cubicBezTo>
                  <a:cubicBezTo>
                    <a:pt x="3000" y="13200"/>
                    <a:pt x="2760" y="15525"/>
                    <a:pt x="2580" y="17302"/>
                  </a:cubicBezTo>
                  <a:cubicBezTo>
                    <a:pt x="2400" y="19079"/>
                    <a:pt x="2280" y="20309"/>
                    <a:pt x="2220" y="20583"/>
                  </a:cubicBezTo>
                  <a:cubicBezTo>
                    <a:pt x="2160" y="20856"/>
                    <a:pt x="2160" y="20173"/>
                    <a:pt x="2460" y="19079"/>
                  </a:cubicBezTo>
                  <a:cubicBezTo>
                    <a:pt x="2760" y="17985"/>
                    <a:pt x="3360" y="16481"/>
                    <a:pt x="3840" y="15456"/>
                  </a:cubicBezTo>
                  <a:cubicBezTo>
                    <a:pt x="4320" y="14431"/>
                    <a:pt x="4680" y="13884"/>
                    <a:pt x="5040" y="13884"/>
                  </a:cubicBezTo>
                  <a:cubicBezTo>
                    <a:pt x="5400" y="13884"/>
                    <a:pt x="5760" y="14431"/>
                    <a:pt x="5940" y="15456"/>
                  </a:cubicBezTo>
                  <a:cubicBezTo>
                    <a:pt x="6120" y="16481"/>
                    <a:pt x="6120" y="17985"/>
                    <a:pt x="6120" y="19079"/>
                  </a:cubicBezTo>
                  <a:cubicBezTo>
                    <a:pt x="6120" y="20173"/>
                    <a:pt x="6120" y="20856"/>
                    <a:pt x="6420" y="21130"/>
                  </a:cubicBezTo>
                  <a:cubicBezTo>
                    <a:pt x="6720" y="21403"/>
                    <a:pt x="7320" y="21266"/>
                    <a:pt x="8160" y="20856"/>
                  </a:cubicBezTo>
                  <a:cubicBezTo>
                    <a:pt x="9000" y="20446"/>
                    <a:pt x="10080" y="19762"/>
                    <a:pt x="10860" y="19147"/>
                  </a:cubicBezTo>
                  <a:cubicBezTo>
                    <a:pt x="11640" y="18532"/>
                    <a:pt x="12120" y="17985"/>
                    <a:pt x="12360" y="17097"/>
                  </a:cubicBezTo>
                  <a:cubicBezTo>
                    <a:pt x="12600" y="16208"/>
                    <a:pt x="12600" y="14978"/>
                    <a:pt x="12300" y="14499"/>
                  </a:cubicBezTo>
                  <a:cubicBezTo>
                    <a:pt x="12000" y="14021"/>
                    <a:pt x="11400" y="14294"/>
                    <a:pt x="10920" y="14773"/>
                  </a:cubicBezTo>
                  <a:cubicBezTo>
                    <a:pt x="10440" y="15251"/>
                    <a:pt x="10080" y="15935"/>
                    <a:pt x="9720" y="16618"/>
                  </a:cubicBezTo>
                  <a:cubicBezTo>
                    <a:pt x="9360" y="17302"/>
                    <a:pt x="9000" y="17985"/>
                    <a:pt x="8820" y="18669"/>
                  </a:cubicBezTo>
                  <a:cubicBezTo>
                    <a:pt x="8640" y="19352"/>
                    <a:pt x="8640" y="20036"/>
                    <a:pt x="8940" y="20309"/>
                  </a:cubicBezTo>
                  <a:cubicBezTo>
                    <a:pt x="9240" y="20583"/>
                    <a:pt x="9840" y="20446"/>
                    <a:pt x="10500" y="19831"/>
                  </a:cubicBezTo>
                  <a:cubicBezTo>
                    <a:pt x="11160" y="19216"/>
                    <a:pt x="11880" y="18122"/>
                    <a:pt x="12420" y="17302"/>
                  </a:cubicBezTo>
                  <a:cubicBezTo>
                    <a:pt x="12960" y="16481"/>
                    <a:pt x="13320" y="15935"/>
                    <a:pt x="13500" y="16003"/>
                  </a:cubicBezTo>
                  <a:cubicBezTo>
                    <a:pt x="13680" y="16071"/>
                    <a:pt x="13680" y="16755"/>
                    <a:pt x="14160" y="16618"/>
                  </a:cubicBezTo>
                  <a:cubicBezTo>
                    <a:pt x="14640" y="16481"/>
                    <a:pt x="15600" y="15525"/>
                    <a:pt x="16080" y="15456"/>
                  </a:cubicBezTo>
                  <a:cubicBezTo>
                    <a:pt x="16560" y="15388"/>
                    <a:pt x="16560" y="16208"/>
                    <a:pt x="16500" y="16960"/>
                  </a:cubicBezTo>
                  <a:cubicBezTo>
                    <a:pt x="16440" y="17712"/>
                    <a:pt x="16320" y="18395"/>
                    <a:pt x="16440" y="19079"/>
                  </a:cubicBezTo>
                  <a:cubicBezTo>
                    <a:pt x="16560" y="19762"/>
                    <a:pt x="16920" y="20446"/>
                    <a:pt x="17460" y="20378"/>
                  </a:cubicBezTo>
                  <a:cubicBezTo>
                    <a:pt x="18000" y="20309"/>
                    <a:pt x="18720" y="19489"/>
                    <a:pt x="19440" y="18395"/>
                  </a:cubicBezTo>
                  <a:cubicBezTo>
                    <a:pt x="20160" y="17302"/>
                    <a:pt x="20880" y="15935"/>
                    <a:pt x="21600" y="145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2866321" y="1383597"/>
              <a:ext cx="177801" cy="104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7" fill="norm" stroke="1" extrusionOk="0">
                  <a:moveTo>
                    <a:pt x="0" y="10961"/>
                  </a:moveTo>
                  <a:cubicBezTo>
                    <a:pt x="2314" y="9267"/>
                    <a:pt x="4629" y="7573"/>
                    <a:pt x="6171" y="5455"/>
                  </a:cubicBezTo>
                  <a:cubicBezTo>
                    <a:pt x="7714" y="3338"/>
                    <a:pt x="8486" y="797"/>
                    <a:pt x="8229" y="161"/>
                  </a:cubicBezTo>
                  <a:cubicBezTo>
                    <a:pt x="7971" y="-474"/>
                    <a:pt x="6686" y="797"/>
                    <a:pt x="5271" y="3550"/>
                  </a:cubicBezTo>
                  <a:cubicBezTo>
                    <a:pt x="3857" y="6302"/>
                    <a:pt x="2314" y="10538"/>
                    <a:pt x="1671" y="13714"/>
                  </a:cubicBezTo>
                  <a:cubicBezTo>
                    <a:pt x="1029" y="16891"/>
                    <a:pt x="1286" y="19008"/>
                    <a:pt x="3086" y="20067"/>
                  </a:cubicBezTo>
                  <a:cubicBezTo>
                    <a:pt x="4886" y="21126"/>
                    <a:pt x="8229" y="21126"/>
                    <a:pt x="11571" y="20702"/>
                  </a:cubicBezTo>
                  <a:cubicBezTo>
                    <a:pt x="14914" y="20279"/>
                    <a:pt x="18257" y="19432"/>
                    <a:pt x="21600" y="185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3381465" y="1374603"/>
              <a:ext cx="274638" cy="101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216" fill="norm" stroke="1" extrusionOk="0">
                  <a:moveTo>
                    <a:pt x="9831" y="10636"/>
                  </a:moveTo>
                  <a:cubicBezTo>
                    <a:pt x="9336" y="8432"/>
                    <a:pt x="8842" y="6228"/>
                    <a:pt x="8347" y="4024"/>
                  </a:cubicBezTo>
                  <a:cubicBezTo>
                    <a:pt x="7853" y="1820"/>
                    <a:pt x="7358" y="-384"/>
                    <a:pt x="6121" y="57"/>
                  </a:cubicBezTo>
                  <a:cubicBezTo>
                    <a:pt x="4885" y="498"/>
                    <a:pt x="2906" y="3583"/>
                    <a:pt x="1752" y="6228"/>
                  </a:cubicBezTo>
                  <a:cubicBezTo>
                    <a:pt x="598" y="8873"/>
                    <a:pt x="268" y="11077"/>
                    <a:pt x="103" y="13281"/>
                  </a:cubicBezTo>
                  <a:cubicBezTo>
                    <a:pt x="-62" y="15485"/>
                    <a:pt x="-62" y="17689"/>
                    <a:pt x="350" y="18792"/>
                  </a:cubicBezTo>
                  <a:cubicBezTo>
                    <a:pt x="762" y="19894"/>
                    <a:pt x="1587" y="19894"/>
                    <a:pt x="3236" y="17689"/>
                  </a:cubicBezTo>
                  <a:cubicBezTo>
                    <a:pt x="4885" y="15485"/>
                    <a:pt x="7358" y="11077"/>
                    <a:pt x="8759" y="7771"/>
                  </a:cubicBezTo>
                  <a:cubicBezTo>
                    <a:pt x="10161" y="4465"/>
                    <a:pt x="10491" y="2261"/>
                    <a:pt x="10408" y="2481"/>
                  </a:cubicBezTo>
                  <a:cubicBezTo>
                    <a:pt x="10326" y="2702"/>
                    <a:pt x="9831" y="5347"/>
                    <a:pt x="9501" y="7771"/>
                  </a:cubicBezTo>
                  <a:cubicBezTo>
                    <a:pt x="9172" y="10196"/>
                    <a:pt x="9007" y="12400"/>
                    <a:pt x="8842" y="14604"/>
                  </a:cubicBezTo>
                  <a:cubicBezTo>
                    <a:pt x="8677" y="16808"/>
                    <a:pt x="8512" y="19012"/>
                    <a:pt x="8842" y="19894"/>
                  </a:cubicBezTo>
                  <a:cubicBezTo>
                    <a:pt x="9172" y="20775"/>
                    <a:pt x="9996" y="20334"/>
                    <a:pt x="11068" y="18571"/>
                  </a:cubicBezTo>
                  <a:cubicBezTo>
                    <a:pt x="12140" y="16808"/>
                    <a:pt x="13459" y="13722"/>
                    <a:pt x="14448" y="11298"/>
                  </a:cubicBezTo>
                  <a:cubicBezTo>
                    <a:pt x="15437" y="8873"/>
                    <a:pt x="16097" y="7110"/>
                    <a:pt x="16097" y="7551"/>
                  </a:cubicBezTo>
                  <a:cubicBezTo>
                    <a:pt x="16097" y="7992"/>
                    <a:pt x="15437" y="10636"/>
                    <a:pt x="14943" y="13281"/>
                  </a:cubicBezTo>
                  <a:cubicBezTo>
                    <a:pt x="14448" y="15926"/>
                    <a:pt x="14118" y="18571"/>
                    <a:pt x="14201" y="18792"/>
                  </a:cubicBezTo>
                  <a:cubicBezTo>
                    <a:pt x="14283" y="19012"/>
                    <a:pt x="14778" y="16808"/>
                    <a:pt x="15602" y="14163"/>
                  </a:cubicBezTo>
                  <a:cubicBezTo>
                    <a:pt x="16427" y="11518"/>
                    <a:pt x="17581" y="8432"/>
                    <a:pt x="18653" y="6449"/>
                  </a:cubicBezTo>
                  <a:cubicBezTo>
                    <a:pt x="19724" y="4465"/>
                    <a:pt x="20714" y="3583"/>
                    <a:pt x="21126" y="5126"/>
                  </a:cubicBezTo>
                  <a:cubicBezTo>
                    <a:pt x="21538" y="6669"/>
                    <a:pt x="21373" y="10636"/>
                    <a:pt x="21291" y="13722"/>
                  </a:cubicBezTo>
                  <a:cubicBezTo>
                    <a:pt x="21208" y="16808"/>
                    <a:pt x="21208" y="19012"/>
                    <a:pt x="21208" y="212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3936604" y="1263662"/>
              <a:ext cx="256868" cy="264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42" fill="norm" stroke="1" extrusionOk="0">
                  <a:moveTo>
                    <a:pt x="3958" y="7978"/>
                  </a:moveTo>
                  <a:cubicBezTo>
                    <a:pt x="3073" y="11750"/>
                    <a:pt x="2188" y="15521"/>
                    <a:pt x="1479" y="17921"/>
                  </a:cubicBezTo>
                  <a:cubicBezTo>
                    <a:pt x="771" y="20321"/>
                    <a:pt x="240" y="21350"/>
                    <a:pt x="63" y="21435"/>
                  </a:cubicBezTo>
                  <a:cubicBezTo>
                    <a:pt x="-114" y="21521"/>
                    <a:pt x="63" y="20664"/>
                    <a:pt x="860" y="18092"/>
                  </a:cubicBezTo>
                  <a:cubicBezTo>
                    <a:pt x="1656" y="15521"/>
                    <a:pt x="3073" y="11235"/>
                    <a:pt x="4047" y="8150"/>
                  </a:cubicBezTo>
                  <a:cubicBezTo>
                    <a:pt x="5020" y="5064"/>
                    <a:pt x="5552" y="3178"/>
                    <a:pt x="6083" y="1892"/>
                  </a:cubicBezTo>
                  <a:cubicBezTo>
                    <a:pt x="6614" y="607"/>
                    <a:pt x="7145" y="-79"/>
                    <a:pt x="7411" y="7"/>
                  </a:cubicBezTo>
                  <a:cubicBezTo>
                    <a:pt x="7676" y="92"/>
                    <a:pt x="7676" y="950"/>
                    <a:pt x="7765" y="1892"/>
                  </a:cubicBezTo>
                  <a:cubicBezTo>
                    <a:pt x="7853" y="2835"/>
                    <a:pt x="8030" y="3864"/>
                    <a:pt x="8296" y="4807"/>
                  </a:cubicBezTo>
                  <a:cubicBezTo>
                    <a:pt x="8561" y="5750"/>
                    <a:pt x="8916" y="6607"/>
                    <a:pt x="9978" y="6778"/>
                  </a:cubicBezTo>
                  <a:cubicBezTo>
                    <a:pt x="11040" y="6950"/>
                    <a:pt x="12811" y="6435"/>
                    <a:pt x="14138" y="5835"/>
                  </a:cubicBezTo>
                  <a:cubicBezTo>
                    <a:pt x="15466" y="5235"/>
                    <a:pt x="16352" y="4550"/>
                    <a:pt x="17414" y="3864"/>
                  </a:cubicBezTo>
                  <a:cubicBezTo>
                    <a:pt x="18476" y="3178"/>
                    <a:pt x="19716" y="2492"/>
                    <a:pt x="20335" y="2578"/>
                  </a:cubicBezTo>
                  <a:cubicBezTo>
                    <a:pt x="20955" y="2664"/>
                    <a:pt x="20955" y="3521"/>
                    <a:pt x="20689" y="5150"/>
                  </a:cubicBezTo>
                  <a:cubicBezTo>
                    <a:pt x="20424" y="6778"/>
                    <a:pt x="19893" y="9178"/>
                    <a:pt x="19450" y="10892"/>
                  </a:cubicBezTo>
                  <a:cubicBezTo>
                    <a:pt x="19007" y="12607"/>
                    <a:pt x="18653" y="13635"/>
                    <a:pt x="19007" y="14235"/>
                  </a:cubicBezTo>
                  <a:cubicBezTo>
                    <a:pt x="19361" y="14835"/>
                    <a:pt x="20424" y="15007"/>
                    <a:pt x="21486" y="151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4256971" y="1279626"/>
              <a:ext cx="120651" cy="21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35" fill="norm" stroke="1" extrusionOk="0">
                  <a:moveTo>
                    <a:pt x="21228" y="0"/>
                  </a:moveTo>
                  <a:cubicBezTo>
                    <a:pt x="16759" y="0"/>
                    <a:pt x="12290" y="0"/>
                    <a:pt x="8566" y="1246"/>
                  </a:cubicBezTo>
                  <a:cubicBezTo>
                    <a:pt x="4842" y="2492"/>
                    <a:pt x="1862" y="4985"/>
                    <a:pt x="745" y="7269"/>
                  </a:cubicBezTo>
                  <a:cubicBezTo>
                    <a:pt x="-372" y="9554"/>
                    <a:pt x="373" y="11631"/>
                    <a:pt x="2607" y="13500"/>
                  </a:cubicBezTo>
                  <a:cubicBezTo>
                    <a:pt x="4842" y="15369"/>
                    <a:pt x="8566" y="17031"/>
                    <a:pt x="11173" y="18277"/>
                  </a:cubicBezTo>
                  <a:cubicBezTo>
                    <a:pt x="13780" y="19523"/>
                    <a:pt x="15269" y="20354"/>
                    <a:pt x="14338" y="20873"/>
                  </a:cubicBezTo>
                  <a:cubicBezTo>
                    <a:pt x="13407" y="21392"/>
                    <a:pt x="10056" y="21600"/>
                    <a:pt x="7262" y="21288"/>
                  </a:cubicBezTo>
                  <a:cubicBezTo>
                    <a:pt x="4469" y="20977"/>
                    <a:pt x="2235" y="20146"/>
                    <a:pt x="0" y="193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4594110" y="1241266"/>
              <a:ext cx="369723" cy="437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57" fill="norm" stroke="1" extrusionOk="0">
                  <a:moveTo>
                    <a:pt x="8386" y="10294"/>
                  </a:moveTo>
                  <a:cubicBezTo>
                    <a:pt x="8142" y="9774"/>
                    <a:pt x="7898" y="9255"/>
                    <a:pt x="7715" y="8684"/>
                  </a:cubicBezTo>
                  <a:cubicBezTo>
                    <a:pt x="7532" y="8113"/>
                    <a:pt x="7410" y="7490"/>
                    <a:pt x="7044" y="7178"/>
                  </a:cubicBezTo>
                  <a:cubicBezTo>
                    <a:pt x="6678" y="6867"/>
                    <a:pt x="6068" y="6867"/>
                    <a:pt x="4908" y="7646"/>
                  </a:cubicBezTo>
                  <a:cubicBezTo>
                    <a:pt x="3749" y="8424"/>
                    <a:pt x="2041" y="9982"/>
                    <a:pt x="1064" y="11176"/>
                  </a:cubicBezTo>
                  <a:cubicBezTo>
                    <a:pt x="88" y="12371"/>
                    <a:pt x="-156" y="13201"/>
                    <a:pt x="88" y="13513"/>
                  </a:cubicBezTo>
                  <a:cubicBezTo>
                    <a:pt x="332" y="13824"/>
                    <a:pt x="1064" y="13617"/>
                    <a:pt x="2590" y="12371"/>
                  </a:cubicBezTo>
                  <a:cubicBezTo>
                    <a:pt x="4115" y="11124"/>
                    <a:pt x="6434" y="8840"/>
                    <a:pt x="8020" y="6867"/>
                  </a:cubicBezTo>
                  <a:cubicBezTo>
                    <a:pt x="9607" y="4894"/>
                    <a:pt x="10461" y="3232"/>
                    <a:pt x="11010" y="2038"/>
                  </a:cubicBezTo>
                  <a:cubicBezTo>
                    <a:pt x="11559" y="844"/>
                    <a:pt x="11803" y="117"/>
                    <a:pt x="11620" y="13"/>
                  </a:cubicBezTo>
                  <a:cubicBezTo>
                    <a:pt x="11437" y="-91"/>
                    <a:pt x="10827" y="428"/>
                    <a:pt x="9912" y="1986"/>
                  </a:cubicBezTo>
                  <a:cubicBezTo>
                    <a:pt x="8997" y="3544"/>
                    <a:pt x="7776" y="6140"/>
                    <a:pt x="7105" y="7697"/>
                  </a:cubicBezTo>
                  <a:cubicBezTo>
                    <a:pt x="6434" y="9255"/>
                    <a:pt x="6312" y="9774"/>
                    <a:pt x="6312" y="10294"/>
                  </a:cubicBezTo>
                  <a:cubicBezTo>
                    <a:pt x="6312" y="10813"/>
                    <a:pt x="6434" y="11332"/>
                    <a:pt x="7166" y="11540"/>
                  </a:cubicBezTo>
                  <a:cubicBezTo>
                    <a:pt x="7898" y="11747"/>
                    <a:pt x="9241" y="11644"/>
                    <a:pt x="10339" y="11280"/>
                  </a:cubicBezTo>
                  <a:cubicBezTo>
                    <a:pt x="11437" y="10917"/>
                    <a:pt x="12291" y="10294"/>
                    <a:pt x="12841" y="9671"/>
                  </a:cubicBezTo>
                  <a:cubicBezTo>
                    <a:pt x="13390" y="9047"/>
                    <a:pt x="13634" y="8424"/>
                    <a:pt x="13451" y="8165"/>
                  </a:cubicBezTo>
                  <a:cubicBezTo>
                    <a:pt x="13268" y="7905"/>
                    <a:pt x="12658" y="8009"/>
                    <a:pt x="12108" y="8269"/>
                  </a:cubicBezTo>
                  <a:cubicBezTo>
                    <a:pt x="11559" y="8528"/>
                    <a:pt x="11071" y="8944"/>
                    <a:pt x="10827" y="9463"/>
                  </a:cubicBezTo>
                  <a:cubicBezTo>
                    <a:pt x="10583" y="9982"/>
                    <a:pt x="10583" y="10605"/>
                    <a:pt x="10888" y="11021"/>
                  </a:cubicBezTo>
                  <a:cubicBezTo>
                    <a:pt x="11193" y="11436"/>
                    <a:pt x="11803" y="11644"/>
                    <a:pt x="12963" y="11540"/>
                  </a:cubicBezTo>
                  <a:cubicBezTo>
                    <a:pt x="14122" y="11436"/>
                    <a:pt x="15830" y="11021"/>
                    <a:pt x="17295" y="10346"/>
                  </a:cubicBezTo>
                  <a:cubicBezTo>
                    <a:pt x="18759" y="9671"/>
                    <a:pt x="19980" y="8736"/>
                    <a:pt x="20651" y="8009"/>
                  </a:cubicBezTo>
                  <a:cubicBezTo>
                    <a:pt x="21322" y="7282"/>
                    <a:pt x="21444" y="6763"/>
                    <a:pt x="21200" y="6503"/>
                  </a:cubicBezTo>
                  <a:cubicBezTo>
                    <a:pt x="20956" y="6244"/>
                    <a:pt x="20346" y="6244"/>
                    <a:pt x="19797" y="6399"/>
                  </a:cubicBezTo>
                  <a:cubicBezTo>
                    <a:pt x="19247" y="6555"/>
                    <a:pt x="18759" y="6867"/>
                    <a:pt x="18332" y="7438"/>
                  </a:cubicBezTo>
                  <a:cubicBezTo>
                    <a:pt x="17905" y="8009"/>
                    <a:pt x="17539" y="8840"/>
                    <a:pt x="17844" y="9203"/>
                  </a:cubicBezTo>
                  <a:cubicBezTo>
                    <a:pt x="18149" y="9567"/>
                    <a:pt x="19125" y="9463"/>
                    <a:pt x="19675" y="9774"/>
                  </a:cubicBezTo>
                  <a:cubicBezTo>
                    <a:pt x="20224" y="10086"/>
                    <a:pt x="20346" y="10813"/>
                    <a:pt x="20407" y="12371"/>
                  </a:cubicBezTo>
                  <a:cubicBezTo>
                    <a:pt x="20468" y="13928"/>
                    <a:pt x="20468" y="16317"/>
                    <a:pt x="20407" y="17771"/>
                  </a:cubicBezTo>
                  <a:cubicBezTo>
                    <a:pt x="20346" y="19224"/>
                    <a:pt x="20224" y="19744"/>
                    <a:pt x="19858" y="20211"/>
                  </a:cubicBezTo>
                  <a:cubicBezTo>
                    <a:pt x="19491" y="20678"/>
                    <a:pt x="18881" y="21094"/>
                    <a:pt x="18271" y="21301"/>
                  </a:cubicBezTo>
                  <a:cubicBezTo>
                    <a:pt x="17661" y="21509"/>
                    <a:pt x="17051" y="21509"/>
                    <a:pt x="16563" y="21301"/>
                  </a:cubicBezTo>
                  <a:cubicBezTo>
                    <a:pt x="16075" y="21094"/>
                    <a:pt x="15708" y="20678"/>
                    <a:pt x="15830" y="19172"/>
                  </a:cubicBezTo>
                  <a:cubicBezTo>
                    <a:pt x="15952" y="17667"/>
                    <a:pt x="16563" y="15071"/>
                    <a:pt x="17173" y="12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5006271" y="1349476"/>
              <a:ext cx="336551" cy="131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0" y="0"/>
                  </a:moveTo>
                  <a:cubicBezTo>
                    <a:pt x="679" y="343"/>
                    <a:pt x="1358" y="686"/>
                    <a:pt x="1902" y="3086"/>
                  </a:cubicBezTo>
                  <a:cubicBezTo>
                    <a:pt x="2445" y="5486"/>
                    <a:pt x="2853" y="9943"/>
                    <a:pt x="2989" y="13029"/>
                  </a:cubicBezTo>
                  <a:cubicBezTo>
                    <a:pt x="3125" y="16114"/>
                    <a:pt x="2989" y="17829"/>
                    <a:pt x="2649" y="19200"/>
                  </a:cubicBezTo>
                  <a:cubicBezTo>
                    <a:pt x="2309" y="20571"/>
                    <a:pt x="1766" y="21600"/>
                    <a:pt x="1494" y="21086"/>
                  </a:cubicBezTo>
                  <a:cubicBezTo>
                    <a:pt x="1223" y="20571"/>
                    <a:pt x="1223" y="18514"/>
                    <a:pt x="1766" y="15086"/>
                  </a:cubicBezTo>
                  <a:cubicBezTo>
                    <a:pt x="2309" y="11657"/>
                    <a:pt x="3396" y="6857"/>
                    <a:pt x="4415" y="4114"/>
                  </a:cubicBezTo>
                  <a:cubicBezTo>
                    <a:pt x="5434" y="1371"/>
                    <a:pt x="6385" y="686"/>
                    <a:pt x="6860" y="1200"/>
                  </a:cubicBezTo>
                  <a:cubicBezTo>
                    <a:pt x="7336" y="1714"/>
                    <a:pt x="7336" y="3429"/>
                    <a:pt x="7268" y="5143"/>
                  </a:cubicBezTo>
                  <a:cubicBezTo>
                    <a:pt x="7200" y="6857"/>
                    <a:pt x="7064" y="8571"/>
                    <a:pt x="7336" y="9257"/>
                  </a:cubicBezTo>
                  <a:cubicBezTo>
                    <a:pt x="7608" y="9943"/>
                    <a:pt x="8287" y="9600"/>
                    <a:pt x="8898" y="8914"/>
                  </a:cubicBezTo>
                  <a:cubicBezTo>
                    <a:pt x="9509" y="8229"/>
                    <a:pt x="10053" y="7200"/>
                    <a:pt x="10460" y="5829"/>
                  </a:cubicBezTo>
                  <a:cubicBezTo>
                    <a:pt x="10868" y="4457"/>
                    <a:pt x="11140" y="2743"/>
                    <a:pt x="10936" y="2229"/>
                  </a:cubicBezTo>
                  <a:cubicBezTo>
                    <a:pt x="10732" y="1714"/>
                    <a:pt x="10053" y="2400"/>
                    <a:pt x="9374" y="4457"/>
                  </a:cubicBezTo>
                  <a:cubicBezTo>
                    <a:pt x="8694" y="6514"/>
                    <a:pt x="8015" y="9943"/>
                    <a:pt x="7743" y="12514"/>
                  </a:cubicBezTo>
                  <a:cubicBezTo>
                    <a:pt x="7472" y="15086"/>
                    <a:pt x="7608" y="16800"/>
                    <a:pt x="8015" y="17829"/>
                  </a:cubicBezTo>
                  <a:cubicBezTo>
                    <a:pt x="8423" y="18857"/>
                    <a:pt x="9102" y="19200"/>
                    <a:pt x="10528" y="18171"/>
                  </a:cubicBezTo>
                  <a:cubicBezTo>
                    <a:pt x="11955" y="17143"/>
                    <a:pt x="14128" y="14743"/>
                    <a:pt x="15555" y="12857"/>
                  </a:cubicBezTo>
                  <a:cubicBezTo>
                    <a:pt x="16981" y="10971"/>
                    <a:pt x="17660" y="9600"/>
                    <a:pt x="18136" y="8057"/>
                  </a:cubicBezTo>
                  <a:cubicBezTo>
                    <a:pt x="18611" y="6514"/>
                    <a:pt x="18883" y="4800"/>
                    <a:pt x="18679" y="3943"/>
                  </a:cubicBezTo>
                  <a:cubicBezTo>
                    <a:pt x="18475" y="3086"/>
                    <a:pt x="17796" y="3086"/>
                    <a:pt x="17185" y="3600"/>
                  </a:cubicBezTo>
                  <a:cubicBezTo>
                    <a:pt x="16574" y="4114"/>
                    <a:pt x="16030" y="5143"/>
                    <a:pt x="15555" y="6857"/>
                  </a:cubicBezTo>
                  <a:cubicBezTo>
                    <a:pt x="15079" y="8571"/>
                    <a:pt x="14672" y="10971"/>
                    <a:pt x="14468" y="13200"/>
                  </a:cubicBezTo>
                  <a:cubicBezTo>
                    <a:pt x="14264" y="15429"/>
                    <a:pt x="14264" y="17486"/>
                    <a:pt x="15487" y="18686"/>
                  </a:cubicBezTo>
                  <a:cubicBezTo>
                    <a:pt x="16709" y="19886"/>
                    <a:pt x="19155" y="20229"/>
                    <a:pt x="21600" y="20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53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589971" y="2404217"/>
              <a:ext cx="3956051" cy="278760"/>
            </a:xfrm>
            <a:prstGeom prst="rect">
              <a:avLst/>
            </a:prstGeom>
            <a:effectLst/>
          </p:spPr>
        </p:pic>
        <p:pic>
          <p:nvPicPr>
            <p:cNvPr id="253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285649" y="2785209"/>
              <a:ext cx="231423" cy="450218"/>
            </a:xfrm>
            <a:prstGeom prst="rect">
              <a:avLst/>
            </a:prstGeom>
            <a:effectLst/>
          </p:spPr>
        </p:pic>
        <p:pic>
          <p:nvPicPr>
            <p:cNvPr id="2540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332921" y="3051276"/>
              <a:ext cx="146051" cy="69851"/>
            </a:xfrm>
            <a:prstGeom prst="rect">
              <a:avLst/>
            </a:prstGeom>
            <a:effectLst/>
          </p:spPr>
        </p:pic>
        <p:pic>
          <p:nvPicPr>
            <p:cNvPr id="2542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663121" y="2994126"/>
              <a:ext cx="285751" cy="164092"/>
            </a:xfrm>
            <a:prstGeom prst="rect">
              <a:avLst/>
            </a:prstGeom>
            <a:effectLst/>
          </p:spPr>
        </p:pic>
        <p:pic>
          <p:nvPicPr>
            <p:cNvPr id="2544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129026" y="2790926"/>
              <a:ext cx="229126" cy="417617"/>
            </a:xfrm>
            <a:prstGeom prst="rect">
              <a:avLst/>
            </a:prstGeom>
            <a:effectLst/>
          </p:spPr>
        </p:pic>
        <p:pic>
          <p:nvPicPr>
            <p:cNvPr id="2546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381096" y="2949733"/>
              <a:ext cx="132926" cy="184094"/>
            </a:xfrm>
            <a:prstGeom prst="rect">
              <a:avLst/>
            </a:prstGeom>
            <a:effectLst/>
          </p:spPr>
        </p:pic>
        <p:pic>
          <p:nvPicPr>
            <p:cNvPr id="2548" name="Line Line" descr="Line Lin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552121" y="2981426"/>
              <a:ext cx="31751" cy="88901"/>
            </a:xfrm>
            <a:prstGeom prst="rect">
              <a:avLst/>
            </a:prstGeom>
            <a:effectLst/>
          </p:spPr>
        </p:pic>
        <p:pic>
          <p:nvPicPr>
            <p:cNvPr id="2550" name="Line Line" descr="Line Lin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3596571" y="2822676"/>
              <a:ext cx="44451" cy="57151"/>
            </a:xfrm>
            <a:prstGeom prst="rect">
              <a:avLst/>
            </a:prstGeom>
            <a:effectLst/>
          </p:spPr>
        </p:pic>
        <p:pic>
          <p:nvPicPr>
            <p:cNvPr id="2552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3661952" y="2714163"/>
              <a:ext cx="118770" cy="368864"/>
            </a:xfrm>
            <a:prstGeom prst="rect">
              <a:avLst/>
            </a:prstGeom>
            <a:effectLst/>
          </p:spPr>
        </p:pic>
        <p:pic>
          <p:nvPicPr>
            <p:cNvPr id="2554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3596571" y="2930626"/>
              <a:ext cx="177801" cy="120651"/>
            </a:xfrm>
            <a:prstGeom prst="rect">
              <a:avLst/>
            </a:prstGeom>
            <a:effectLst/>
          </p:spPr>
        </p:pic>
        <p:pic>
          <p:nvPicPr>
            <p:cNvPr id="2556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4037809" y="2672545"/>
              <a:ext cx="181063" cy="380159"/>
            </a:xfrm>
            <a:prstGeom prst="rect">
              <a:avLst/>
            </a:prstGeom>
            <a:effectLst/>
          </p:spPr>
        </p:pic>
        <p:pic>
          <p:nvPicPr>
            <p:cNvPr id="2558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4169018" y="2870211"/>
              <a:ext cx="202254" cy="162016"/>
            </a:xfrm>
            <a:prstGeom prst="rect">
              <a:avLst/>
            </a:prstGeom>
            <a:effectLst/>
          </p:spPr>
        </p:pic>
        <p:pic>
          <p:nvPicPr>
            <p:cNvPr id="2560" name="Line Line" descr="Line Lin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4403021" y="3000476"/>
              <a:ext cx="101601" cy="146051"/>
            </a:xfrm>
            <a:prstGeom prst="rect">
              <a:avLst/>
            </a:prstGeom>
            <a:effectLst/>
          </p:spPr>
        </p:pic>
        <p:pic>
          <p:nvPicPr>
            <p:cNvPr id="2562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4666698" y="2689326"/>
              <a:ext cx="135668" cy="356135"/>
            </a:xfrm>
            <a:prstGeom prst="rect">
              <a:avLst/>
            </a:prstGeom>
            <a:effectLst/>
          </p:spPr>
        </p:pic>
        <p:pic>
          <p:nvPicPr>
            <p:cNvPr id="2564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4803071" y="2613126"/>
              <a:ext cx="211323" cy="539751"/>
            </a:xfrm>
            <a:prstGeom prst="rect">
              <a:avLst/>
            </a:prstGeom>
            <a:effectLst/>
          </p:spPr>
        </p:pic>
        <p:pic>
          <p:nvPicPr>
            <p:cNvPr id="2566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2093737" y="3654526"/>
              <a:ext cx="61385" cy="375782"/>
            </a:xfrm>
            <a:prstGeom prst="rect">
              <a:avLst/>
            </a:prstGeom>
            <a:effectLst/>
          </p:spPr>
        </p:pic>
        <p:pic>
          <p:nvPicPr>
            <p:cNvPr id="2568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2110671" y="3635476"/>
              <a:ext cx="190501" cy="69851"/>
            </a:xfrm>
            <a:prstGeom prst="rect">
              <a:avLst/>
            </a:prstGeom>
            <a:effectLst/>
          </p:spPr>
        </p:pic>
        <p:pic>
          <p:nvPicPr>
            <p:cNvPr id="2570" name="Line Line" descr="Line Lin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2110671" y="3800576"/>
              <a:ext cx="152401" cy="50801"/>
            </a:xfrm>
            <a:prstGeom prst="rect">
              <a:avLst/>
            </a:prstGeom>
            <a:effectLst/>
          </p:spPr>
        </p:pic>
        <p:pic>
          <p:nvPicPr>
            <p:cNvPr id="2572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2196749" y="3925459"/>
              <a:ext cx="136173" cy="250026"/>
            </a:xfrm>
            <a:prstGeom prst="rect">
              <a:avLst/>
            </a:prstGeom>
            <a:effectLst/>
          </p:spPr>
        </p:pic>
        <p:pic>
          <p:nvPicPr>
            <p:cNvPr id="2574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2205921" y="4048226"/>
              <a:ext cx="152401" cy="57151"/>
            </a:xfrm>
            <a:prstGeom prst="rect">
              <a:avLst/>
            </a:prstGeom>
            <a:effectLst/>
          </p:spPr>
        </p:pic>
        <p:pic>
          <p:nvPicPr>
            <p:cNvPr id="2576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2465038" y="3626700"/>
              <a:ext cx="198084" cy="446927"/>
            </a:xfrm>
            <a:prstGeom prst="rect">
              <a:avLst/>
            </a:prstGeom>
            <a:effectLst/>
          </p:spPr>
        </p:pic>
        <p:pic>
          <p:nvPicPr>
            <p:cNvPr id="2578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2729536" y="3724376"/>
              <a:ext cx="232036" cy="228601"/>
            </a:xfrm>
            <a:prstGeom prst="rect">
              <a:avLst/>
            </a:prstGeom>
            <a:effectLst/>
          </p:spPr>
        </p:pic>
        <p:pic>
          <p:nvPicPr>
            <p:cNvPr id="2580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3012371" y="3654526"/>
              <a:ext cx="70970" cy="406401"/>
            </a:xfrm>
            <a:prstGeom prst="rect">
              <a:avLst/>
            </a:prstGeom>
            <a:effectLst/>
          </p:spPr>
        </p:pic>
        <p:pic>
          <p:nvPicPr>
            <p:cNvPr id="2582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2099677" y="4448276"/>
              <a:ext cx="182445" cy="237067"/>
            </a:xfrm>
            <a:prstGeom prst="rect">
              <a:avLst/>
            </a:prstGeom>
            <a:effectLst/>
          </p:spPr>
        </p:pic>
        <p:pic>
          <p:nvPicPr>
            <p:cNvPr id="2584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2324771" y="4460976"/>
              <a:ext cx="154201" cy="167618"/>
            </a:xfrm>
            <a:prstGeom prst="rect">
              <a:avLst/>
            </a:prstGeom>
            <a:effectLst/>
          </p:spPr>
        </p:pic>
        <p:pic>
          <p:nvPicPr>
            <p:cNvPr id="2586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2498021" y="4391126"/>
              <a:ext cx="144877" cy="244294"/>
            </a:xfrm>
            <a:prstGeom prst="rect">
              <a:avLst/>
            </a:prstGeom>
            <a:effectLst/>
          </p:spPr>
        </p:pic>
        <p:pic>
          <p:nvPicPr>
            <p:cNvPr id="2588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817441" y="4527561"/>
              <a:ext cx="204331" cy="225516"/>
            </a:xfrm>
            <a:prstGeom prst="rect">
              <a:avLst/>
            </a:prstGeom>
            <a:effectLst/>
          </p:spPr>
        </p:pic>
        <p:pic>
          <p:nvPicPr>
            <p:cNvPr id="2590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606178" y="4618746"/>
              <a:ext cx="301294" cy="148150"/>
            </a:xfrm>
            <a:prstGeom prst="rect">
              <a:avLst/>
            </a:prstGeom>
            <a:effectLst/>
          </p:spPr>
        </p:pic>
        <p:pic>
          <p:nvPicPr>
            <p:cNvPr id="2592" name="Line Line" descr="Line Lin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3317171" y="3838676"/>
              <a:ext cx="196851" cy="44451"/>
            </a:xfrm>
            <a:prstGeom prst="rect">
              <a:avLst/>
            </a:prstGeom>
            <a:effectLst/>
          </p:spPr>
        </p:pic>
        <p:pic>
          <p:nvPicPr>
            <p:cNvPr id="2594" name="Line Line" descr="Line Lin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3355271" y="3952976"/>
              <a:ext cx="184151" cy="44451"/>
            </a:xfrm>
            <a:prstGeom prst="rect">
              <a:avLst/>
            </a:prstGeom>
            <a:effectLst/>
          </p:spPr>
        </p:pic>
        <p:pic>
          <p:nvPicPr>
            <p:cNvPr id="2596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3959804" y="3610076"/>
              <a:ext cx="246368" cy="255280"/>
            </a:xfrm>
            <a:prstGeom prst="rect">
              <a:avLst/>
            </a:prstGeom>
            <a:effectLst/>
          </p:spPr>
        </p:pic>
        <p:pic>
          <p:nvPicPr>
            <p:cNvPr id="2598" name="Line Line" descr="Line Lin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4256971" y="3743426"/>
              <a:ext cx="158751" cy="31751"/>
            </a:xfrm>
            <a:prstGeom prst="rect">
              <a:avLst/>
            </a:prstGeom>
            <a:effectLst/>
          </p:spPr>
        </p:pic>
        <p:pic>
          <p:nvPicPr>
            <p:cNvPr id="2600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4491921" y="3653395"/>
              <a:ext cx="184151" cy="191632"/>
            </a:xfrm>
            <a:prstGeom prst="rect">
              <a:avLst/>
            </a:prstGeom>
            <a:effectLst/>
          </p:spPr>
        </p:pic>
        <p:pic>
          <p:nvPicPr>
            <p:cNvPr id="2602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3907721" y="4013210"/>
              <a:ext cx="704851" cy="104867"/>
            </a:xfrm>
            <a:prstGeom prst="rect">
              <a:avLst/>
            </a:prstGeom>
            <a:effectLst/>
          </p:spPr>
        </p:pic>
        <p:pic>
          <p:nvPicPr>
            <p:cNvPr id="2604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4002971" y="4232376"/>
              <a:ext cx="165657" cy="306917"/>
            </a:xfrm>
            <a:prstGeom prst="rect">
              <a:avLst/>
            </a:prstGeom>
            <a:effectLst/>
          </p:spPr>
        </p:pic>
        <p:pic>
          <p:nvPicPr>
            <p:cNvPr id="2606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4276021" y="4378426"/>
              <a:ext cx="158751" cy="76201"/>
            </a:xfrm>
            <a:prstGeom prst="rect">
              <a:avLst/>
            </a:prstGeom>
            <a:effectLst/>
          </p:spPr>
        </p:pic>
        <p:pic>
          <p:nvPicPr>
            <p:cNvPr id="2608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4463610" y="4327081"/>
              <a:ext cx="199762" cy="152946"/>
            </a:xfrm>
            <a:prstGeom prst="rect">
              <a:avLst/>
            </a:prstGeom>
            <a:effectLst/>
          </p:spPr>
        </p:pic>
        <p:sp>
          <p:nvSpPr>
            <p:cNvPr id="2610" name="Line"/>
            <p:cNvSpPr/>
            <p:nvPr/>
          </p:nvSpPr>
          <p:spPr>
            <a:xfrm>
              <a:off x="25563" y="4145908"/>
              <a:ext cx="434109" cy="461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89" fill="norm" stroke="1" extrusionOk="0">
                  <a:moveTo>
                    <a:pt x="8922" y="14614"/>
                  </a:moveTo>
                  <a:cubicBezTo>
                    <a:pt x="8503" y="14320"/>
                    <a:pt x="8084" y="14025"/>
                    <a:pt x="6773" y="14271"/>
                  </a:cubicBezTo>
                  <a:cubicBezTo>
                    <a:pt x="5462" y="14516"/>
                    <a:pt x="3260" y="15302"/>
                    <a:pt x="2002" y="16234"/>
                  </a:cubicBezTo>
                  <a:cubicBezTo>
                    <a:pt x="744" y="17167"/>
                    <a:pt x="429" y="18247"/>
                    <a:pt x="220" y="19082"/>
                  </a:cubicBezTo>
                  <a:cubicBezTo>
                    <a:pt x="10" y="19916"/>
                    <a:pt x="-95" y="20505"/>
                    <a:pt x="115" y="20898"/>
                  </a:cubicBezTo>
                  <a:cubicBezTo>
                    <a:pt x="324" y="21291"/>
                    <a:pt x="849" y="21487"/>
                    <a:pt x="1688" y="21340"/>
                  </a:cubicBezTo>
                  <a:cubicBezTo>
                    <a:pt x="2526" y="21192"/>
                    <a:pt x="3680" y="20702"/>
                    <a:pt x="4886" y="19474"/>
                  </a:cubicBezTo>
                  <a:cubicBezTo>
                    <a:pt x="6091" y="18247"/>
                    <a:pt x="7350" y="16283"/>
                    <a:pt x="8188" y="13436"/>
                  </a:cubicBezTo>
                  <a:cubicBezTo>
                    <a:pt x="9027" y="10589"/>
                    <a:pt x="9447" y="6858"/>
                    <a:pt x="9656" y="4698"/>
                  </a:cubicBezTo>
                  <a:cubicBezTo>
                    <a:pt x="9866" y="2538"/>
                    <a:pt x="9866" y="1949"/>
                    <a:pt x="9709" y="1360"/>
                  </a:cubicBezTo>
                  <a:cubicBezTo>
                    <a:pt x="9552" y="771"/>
                    <a:pt x="9237" y="182"/>
                    <a:pt x="8870" y="34"/>
                  </a:cubicBezTo>
                  <a:cubicBezTo>
                    <a:pt x="8503" y="-113"/>
                    <a:pt x="8084" y="182"/>
                    <a:pt x="7769" y="1507"/>
                  </a:cubicBezTo>
                  <a:cubicBezTo>
                    <a:pt x="7455" y="2832"/>
                    <a:pt x="7245" y="5189"/>
                    <a:pt x="7140" y="8134"/>
                  </a:cubicBezTo>
                  <a:cubicBezTo>
                    <a:pt x="7035" y="11080"/>
                    <a:pt x="7035" y="14614"/>
                    <a:pt x="7088" y="16627"/>
                  </a:cubicBezTo>
                  <a:cubicBezTo>
                    <a:pt x="7140" y="18640"/>
                    <a:pt x="7245" y="19131"/>
                    <a:pt x="7559" y="19082"/>
                  </a:cubicBezTo>
                  <a:cubicBezTo>
                    <a:pt x="7874" y="19032"/>
                    <a:pt x="8398" y="18443"/>
                    <a:pt x="9027" y="17511"/>
                  </a:cubicBezTo>
                  <a:cubicBezTo>
                    <a:pt x="9656" y="16578"/>
                    <a:pt x="10390" y="15302"/>
                    <a:pt x="10915" y="14418"/>
                  </a:cubicBezTo>
                  <a:cubicBezTo>
                    <a:pt x="11439" y="13534"/>
                    <a:pt x="11754" y="13043"/>
                    <a:pt x="12173" y="12700"/>
                  </a:cubicBezTo>
                  <a:cubicBezTo>
                    <a:pt x="12592" y="12356"/>
                    <a:pt x="13117" y="12160"/>
                    <a:pt x="13588" y="12356"/>
                  </a:cubicBezTo>
                  <a:cubicBezTo>
                    <a:pt x="14060" y="12552"/>
                    <a:pt x="14480" y="13142"/>
                    <a:pt x="14689" y="14025"/>
                  </a:cubicBezTo>
                  <a:cubicBezTo>
                    <a:pt x="14899" y="14909"/>
                    <a:pt x="14899" y="16087"/>
                    <a:pt x="14742" y="16872"/>
                  </a:cubicBezTo>
                  <a:cubicBezTo>
                    <a:pt x="14585" y="17658"/>
                    <a:pt x="14270" y="18051"/>
                    <a:pt x="13903" y="18443"/>
                  </a:cubicBezTo>
                  <a:cubicBezTo>
                    <a:pt x="13536" y="18836"/>
                    <a:pt x="13117" y="19229"/>
                    <a:pt x="12907" y="19131"/>
                  </a:cubicBezTo>
                  <a:cubicBezTo>
                    <a:pt x="12697" y="19032"/>
                    <a:pt x="12697" y="18443"/>
                    <a:pt x="13326" y="17511"/>
                  </a:cubicBezTo>
                  <a:cubicBezTo>
                    <a:pt x="13955" y="16578"/>
                    <a:pt x="15214" y="15302"/>
                    <a:pt x="16105" y="14467"/>
                  </a:cubicBezTo>
                  <a:cubicBezTo>
                    <a:pt x="16996" y="13632"/>
                    <a:pt x="17521" y="13240"/>
                    <a:pt x="18150" y="12700"/>
                  </a:cubicBezTo>
                  <a:cubicBezTo>
                    <a:pt x="18779" y="12160"/>
                    <a:pt x="19513" y="11472"/>
                    <a:pt x="19618" y="11325"/>
                  </a:cubicBezTo>
                  <a:cubicBezTo>
                    <a:pt x="19722" y="11178"/>
                    <a:pt x="19198" y="11571"/>
                    <a:pt x="18674" y="12356"/>
                  </a:cubicBezTo>
                  <a:cubicBezTo>
                    <a:pt x="18150" y="13142"/>
                    <a:pt x="17625" y="14320"/>
                    <a:pt x="17678" y="15400"/>
                  </a:cubicBezTo>
                  <a:cubicBezTo>
                    <a:pt x="17730" y="16480"/>
                    <a:pt x="18359" y="17462"/>
                    <a:pt x="19093" y="18051"/>
                  </a:cubicBezTo>
                  <a:cubicBezTo>
                    <a:pt x="19827" y="18640"/>
                    <a:pt x="20666" y="18836"/>
                    <a:pt x="21505" y="190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0" y="6377220"/>
              <a:ext cx="178825" cy="317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307" fill="norm" stroke="1" extrusionOk="0">
                  <a:moveTo>
                    <a:pt x="14442" y="2655"/>
                  </a:moveTo>
                  <a:cubicBezTo>
                    <a:pt x="13697" y="1660"/>
                    <a:pt x="12952" y="666"/>
                    <a:pt x="11959" y="239"/>
                  </a:cubicBezTo>
                  <a:cubicBezTo>
                    <a:pt x="10966" y="-187"/>
                    <a:pt x="9724" y="-45"/>
                    <a:pt x="7862" y="666"/>
                  </a:cubicBezTo>
                  <a:cubicBezTo>
                    <a:pt x="6000" y="1376"/>
                    <a:pt x="3517" y="2655"/>
                    <a:pt x="1904" y="4005"/>
                  </a:cubicBezTo>
                  <a:cubicBezTo>
                    <a:pt x="290" y="5355"/>
                    <a:pt x="-455" y="6776"/>
                    <a:pt x="290" y="7913"/>
                  </a:cubicBezTo>
                  <a:cubicBezTo>
                    <a:pt x="1035" y="9050"/>
                    <a:pt x="3269" y="9902"/>
                    <a:pt x="6248" y="10968"/>
                  </a:cubicBezTo>
                  <a:cubicBezTo>
                    <a:pt x="9228" y="12034"/>
                    <a:pt x="12952" y="13313"/>
                    <a:pt x="15186" y="14663"/>
                  </a:cubicBezTo>
                  <a:cubicBezTo>
                    <a:pt x="17421" y="16013"/>
                    <a:pt x="18166" y="17434"/>
                    <a:pt x="17421" y="18571"/>
                  </a:cubicBezTo>
                  <a:cubicBezTo>
                    <a:pt x="16676" y="19708"/>
                    <a:pt x="14442" y="20560"/>
                    <a:pt x="12331" y="20987"/>
                  </a:cubicBezTo>
                  <a:cubicBezTo>
                    <a:pt x="10221" y="21413"/>
                    <a:pt x="8235" y="21413"/>
                    <a:pt x="6745" y="20987"/>
                  </a:cubicBezTo>
                  <a:cubicBezTo>
                    <a:pt x="5255" y="20560"/>
                    <a:pt x="4262" y="19708"/>
                    <a:pt x="4386" y="18216"/>
                  </a:cubicBezTo>
                  <a:cubicBezTo>
                    <a:pt x="4511" y="16724"/>
                    <a:pt x="5752" y="14592"/>
                    <a:pt x="8111" y="12674"/>
                  </a:cubicBezTo>
                  <a:cubicBezTo>
                    <a:pt x="10469" y="10755"/>
                    <a:pt x="13945" y="9050"/>
                    <a:pt x="16304" y="7771"/>
                  </a:cubicBezTo>
                  <a:cubicBezTo>
                    <a:pt x="18662" y="6492"/>
                    <a:pt x="19904" y="5639"/>
                    <a:pt x="20524" y="4858"/>
                  </a:cubicBezTo>
                  <a:cubicBezTo>
                    <a:pt x="21145" y="4076"/>
                    <a:pt x="21145" y="3366"/>
                    <a:pt x="20400" y="3010"/>
                  </a:cubicBezTo>
                  <a:cubicBezTo>
                    <a:pt x="19655" y="2655"/>
                    <a:pt x="18166" y="2655"/>
                    <a:pt x="16676" y="2726"/>
                  </a:cubicBezTo>
                  <a:cubicBezTo>
                    <a:pt x="15186" y="2797"/>
                    <a:pt x="13697" y="2939"/>
                    <a:pt x="12579" y="3295"/>
                  </a:cubicBezTo>
                  <a:cubicBezTo>
                    <a:pt x="11462" y="3650"/>
                    <a:pt x="10717" y="4218"/>
                    <a:pt x="9973" y="47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427921" y="6562826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485071" y="6645376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967671" y="6414498"/>
              <a:ext cx="49518" cy="237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235" fill="norm" stroke="1" extrusionOk="0">
                  <a:moveTo>
                    <a:pt x="10800" y="772"/>
                  </a:moveTo>
                  <a:cubicBezTo>
                    <a:pt x="14400" y="203"/>
                    <a:pt x="18000" y="-365"/>
                    <a:pt x="19800" y="298"/>
                  </a:cubicBezTo>
                  <a:cubicBezTo>
                    <a:pt x="21600" y="961"/>
                    <a:pt x="21600" y="2856"/>
                    <a:pt x="18900" y="5888"/>
                  </a:cubicBezTo>
                  <a:cubicBezTo>
                    <a:pt x="16200" y="8919"/>
                    <a:pt x="10800" y="13088"/>
                    <a:pt x="7200" y="15835"/>
                  </a:cubicBezTo>
                  <a:cubicBezTo>
                    <a:pt x="3600" y="18582"/>
                    <a:pt x="1800" y="19909"/>
                    <a:pt x="0" y="21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999421" y="6461226"/>
              <a:ext cx="1524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1440"/>
                    <a:pt x="16200" y="2880"/>
                    <a:pt x="13500" y="5256"/>
                  </a:cubicBezTo>
                  <a:cubicBezTo>
                    <a:pt x="10800" y="7632"/>
                    <a:pt x="8100" y="10944"/>
                    <a:pt x="5850" y="13824"/>
                  </a:cubicBezTo>
                  <a:cubicBezTo>
                    <a:pt x="3600" y="16704"/>
                    <a:pt x="1800" y="191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935921" y="6658076"/>
              <a:ext cx="256007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11154" y="4547"/>
                  </a:moveTo>
                  <a:cubicBezTo>
                    <a:pt x="12748" y="3032"/>
                    <a:pt x="14341" y="1516"/>
                    <a:pt x="15580" y="758"/>
                  </a:cubicBezTo>
                  <a:cubicBezTo>
                    <a:pt x="16820" y="0"/>
                    <a:pt x="17705" y="0"/>
                    <a:pt x="18679" y="0"/>
                  </a:cubicBezTo>
                  <a:cubicBezTo>
                    <a:pt x="19652" y="0"/>
                    <a:pt x="20715" y="0"/>
                    <a:pt x="21157" y="1042"/>
                  </a:cubicBezTo>
                  <a:cubicBezTo>
                    <a:pt x="21600" y="2084"/>
                    <a:pt x="21423" y="4168"/>
                    <a:pt x="20980" y="5495"/>
                  </a:cubicBezTo>
                  <a:cubicBezTo>
                    <a:pt x="20538" y="6821"/>
                    <a:pt x="19830" y="7389"/>
                    <a:pt x="19033" y="8147"/>
                  </a:cubicBezTo>
                  <a:cubicBezTo>
                    <a:pt x="18236" y="8905"/>
                    <a:pt x="17351" y="9853"/>
                    <a:pt x="17351" y="10611"/>
                  </a:cubicBezTo>
                  <a:cubicBezTo>
                    <a:pt x="17351" y="11368"/>
                    <a:pt x="18236" y="11937"/>
                    <a:pt x="18944" y="12695"/>
                  </a:cubicBezTo>
                  <a:cubicBezTo>
                    <a:pt x="19652" y="13453"/>
                    <a:pt x="20184" y="14400"/>
                    <a:pt x="20449" y="15347"/>
                  </a:cubicBezTo>
                  <a:cubicBezTo>
                    <a:pt x="20715" y="16295"/>
                    <a:pt x="20715" y="17242"/>
                    <a:pt x="17705" y="18189"/>
                  </a:cubicBezTo>
                  <a:cubicBezTo>
                    <a:pt x="14695" y="19137"/>
                    <a:pt x="8675" y="20084"/>
                    <a:pt x="5223" y="20653"/>
                  </a:cubicBezTo>
                  <a:cubicBezTo>
                    <a:pt x="1770" y="21221"/>
                    <a:pt x="885" y="2141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617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1634421" y="5134501"/>
              <a:ext cx="3797301" cy="132926"/>
            </a:xfrm>
            <a:prstGeom prst="rect">
              <a:avLst/>
            </a:prstGeom>
            <a:effectLst/>
          </p:spPr>
        </p:pic>
        <p:pic>
          <p:nvPicPr>
            <p:cNvPr id="2619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1228871" y="2624694"/>
              <a:ext cx="665901" cy="2769733"/>
            </a:xfrm>
            <a:prstGeom prst="rect">
              <a:avLst/>
            </a:prstGeom>
            <a:effectLst/>
          </p:spPr>
        </p:pic>
        <p:sp>
          <p:nvSpPr>
            <p:cNvPr id="2621" name="Line"/>
            <p:cNvSpPr/>
            <p:nvPr/>
          </p:nvSpPr>
          <p:spPr>
            <a:xfrm>
              <a:off x="1710621" y="5286476"/>
              <a:ext cx="146051" cy="199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974" y="848"/>
                    <a:pt x="20348" y="1697"/>
                    <a:pt x="19878" y="2580"/>
                  </a:cubicBezTo>
                  <a:cubicBezTo>
                    <a:pt x="19409" y="3462"/>
                    <a:pt x="19096" y="4380"/>
                    <a:pt x="18626" y="5194"/>
                  </a:cubicBezTo>
                  <a:cubicBezTo>
                    <a:pt x="18157" y="6008"/>
                    <a:pt x="17530" y="6718"/>
                    <a:pt x="16904" y="7510"/>
                  </a:cubicBezTo>
                  <a:cubicBezTo>
                    <a:pt x="16278" y="8301"/>
                    <a:pt x="15652" y="9172"/>
                    <a:pt x="15183" y="10009"/>
                  </a:cubicBezTo>
                  <a:cubicBezTo>
                    <a:pt x="14713" y="10846"/>
                    <a:pt x="14400" y="11648"/>
                    <a:pt x="14087" y="12428"/>
                  </a:cubicBezTo>
                  <a:cubicBezTo>
                    <a:pt x="13774" y="13208"/>
                    <a:pt x="13461" y="13964"/>
                    <a:pt x="12991" y="14698"/>
                  </a:cubicBezTo>
                  <a:cubicBezTo>
                    <a:pt x="12522" y="15432"/>
                    <a:pt x="11896" y="16143"/>
                    <a:pt x="11113" y="16750"/>
                  </a:cubicBezTo>
                  <a:cubicBezTo>
                    <a:pt x="10330" y="17358"/>
                    <a:pt x="9391" y="17862"/>
                    <a:pt x="7670" y="18424"/>
                  </a:cubicBezTo>
                  <a:cubicBezTo>
                    <a:pt x="5948" y="18986"/>
                    <a:pt x="3443" y="19605"/>
                    <a:pt x="2035" y="20144"/>
                  </a:cubicBezTo>
                  <a:cubicBezTo>
                    <a:pt x="626" y="20683"/>
                    <a:pt x="313" y="2114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2122312" y="5369026"/>
              <a:ext cx="21061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600" fill="norm" stroke="1" extrusionOk="0">
                  <a:moveTo>
                    <a:pt x="11655" y="960"/>
                  </a:moveTo>
                  <a:cubicBezTo>
                    <a:pt x="10800" y="480"/>
                    <a:pt x="9944" y="0"/>
                    <a:pt x="9089" y="0"/>
                  </a:cubicBezTo>
                  <a:cubicBezTo>
                    <a:pt x="8233" y="0"/>
                    <a:pt x="7378" y="480"/>
                    <a:pt x="5774" y="2800"/>
                  </a:cubicBezTo>
                  <a:cubicBezTo>
                    <a:pt x="4170" y="5120"/>
                    <a:pt x="1818" y="9280"/>
                    <a:pt x="748" y="12560"/>
                  </a:cubicBezTo>
                  <a:cubicBezTo>
                    <a:pt x="-321" y="15840"/>
                    <a:pt x="-107" y="18240"/>
                    <a:pt x="534" y="19680"/>
                  </a:cubicBezTo>
                  <a:cubicBezTo>
                    <a:pt x="1176" y="21120"/>
                    <a:pt x="2245" y="21600"/>
                    <a:pt x="4170" y="21600"/>
                  </a:cubicBezTo>
                  <a:cubicBezTo>
                    <a:pt x="6095" y="21600"/>
                    <a:pt x="8875" y="21120"/>
                    <a:pt x="11441" y="19280"/>
                  </a:cubicBezTo>
                  <a:cubicBezTo>
                    <a:pt x="14008" y="17440"/>
                    <a:pt x="16360" y="14240"/>
                    <a:pt x="17216" y="11520"/>
                  </a:cubicBezTo>
                  <a:cubicBezTo>
                    <a:pt x="18071" y="8800"/>
                    <a:pt x="17429" y="6560"/>
                    <a:pt x="15719" y="4960"/>
                  </a:cubicBezTo>
                  <a:cubicBezTo>
                    <a:pt x="14008" y="3360"/>
                    <a:pt x="11228" y="2400"/>
                    <a:pt x="9303" y="1920"/>
                  </a:cubicBezTo>
                  <a:cubicBezTo>
                    <a:pt x="7378" y="1440"/>
                    <a:pt x="6309" y="1440"/>
                    <a:pt x="5346" y="1680"/>
                  </a:cubicBezTo>
                  <a:cubicBezTo>
                    <a:pt x="4384" y="1920"/>
                    <a:pt x="3529" y="2400"/>
                    <a:pt x="2887" y="3520"/>
                  </a:cubicBezTo>
                  <a:cubicBezTo>
                    <a:pt x="2245" y="4640"/>
                    <a:pt x="1818" y="6400"/>
                    <a:pt x="3101" y="8480"/>
                  </a:cubicBezTo>
                  <a:cubicBezTo>
                    <a:pt x="4384" y="10560"/>
                    <a:pt x="7378" y="12960"/>
                    <a:pt x="10693" y="14480"/>
                  </a:cubicBezTo>
                  <a:cubicBezTo>
                    <a:pt x="14008" y="16000"/>
                    <a:pt x="17643" y="16640"/>
                    <a:pt x="21279" y="17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2326571" y="5379609"/>
              <a:ext cx="150511" cy="383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6300" y="477"/>
                  </a:moveTo>
                  <a:cubicBezTo>
                    <a:pt x="7800" y="239"/>
                    <a:pt x="9300" y="0"/>
                    <a:pt x="10950" y="0"/>
                  </a:cubicBezTo>
                  <a:cubicBezTo>
                    <a:pt x="12600" y="0"/>
                    <a:pt x="14400" y="239"/>
                    <a:pt x="16500" y="1671"/>
                  </a:cubicBezTo>
                  <a:cubicBezTo>
                    <a:pt x="18600" y="3103"/>
                    <a:pt x="21000" y="5728"/>
                    <a:pt x="21300" y="8413"/>
                  </a:cubicBezTo>
                  <a:cubicBezTo>
                    <a:pt x="21600" y="11098"/>
                    <a:pt x="19800" y="13843"/>
                    <a:pt x="15900" y="16051"/>
                  </a:cubicBezTo>
                  <a:cubicBezTo>
                    <a:pt x="12000" y="18259"/>
                    <a:pt x="6000" y="199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2056207" y="5426176"/>
              <a:ext cx="143365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600" fill="norm" stroke="1" extrusionOk="0">
                  <a:moveTo>
                    <a:pt x="12751" y="0"/>
                  </a:moveTo>
                  <a:cubicBezTo>
                    <a:pt x="9620" y="1296"/>
                    <a:pt x="6490" y="2592"/>
                    <a:pt x="3986" y="4464"/>
                  </a:cubicBezTo>
                  <a:cubicBezTo>
                    <a:pt x="1481" y="6336"/>
                    <a:pt x="-397" y="8784"/>
                    <a:pt x="73" y="11160"/>
                  </a:cubicBezTo>
                  <a:cubicBezTo>
                    <a:pt x="542" y="13536"/>
                    <a:pt x="3360" y="15840"/>
                    <a:pt x="7273" y="17568"/>
                  </a:cubicBezTo>
                  <a:cubicBezTo>
                    <a:pt x="11186" y="19296"/>
                    <a:pt x="16194" y="20448"/>
                    <a:pt x="212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2743227" y="5294557"/>
              <a:ext cx="114858" cy="480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405" fill="norm" stroke="1" extrusionOk="0">
                  <a:moveTo>
                    <a:pt x="2760" y="8695"/>
                  </a:moveTo>
                  <a:cubicBezTo>
                    <a:pt x="2374" y="11902"/>
                    <a:pt x="1988" y="15109"/>
                    <a:pt x="1795" y="16948"/>
                  </a:cubicBezTo>
                  <a:cubicBezTo>
                    <a:pt x="1603" y="18788"/>
                    <a:pt x="1603" y="19259"/>
                    <a:pt x="1603" y="19872"/>
                  </a:cubicBezTo>
                  <a:cubicBezTo>
                    <a:pt x="1603" y="20485"/>
                    <a:pt x="1603" y="21240"/>
                    <a:pt x="1410" y="21382"/>
                  </a:cubicBezTo>
                  <a:cubicBezTo>
                    <a:pt x="1217" y="21523"/>
                    <a:pt x="831" y="21051"/>
                    <a:pt x="445" y="19071"/>
                  </a:cubicBezTo>
                  <a:cubicBezTo>
                    <a:pt x="60" y="17090"/>
                    <a:pt x="-326" y="13600"/>
                    <a:pt x="445" y="10346"/>
                  </a:cubicBezTo>
                  <a:cubicBezTo>
                    <a:pt x="1217" y="7092"/>
                    <a:pt x="3145" y="4073"/>
                    <a:pt x="4495" y="2328"/>
                  </a:cubicBezTo>
                  <a:cubicBezTo>
                    <a:pt x="5845" y="583"/>
                    <a:pt x="6617" y="112"/>
                    <a:pt x="8160" y="17"/>
                  </a:cubicBezTo>
                  <a:cubicBezTo>
                    <a:pt x="9703" y="-77"/>
                    <a:pt x="12017" y="206"/>
                    <a:pt x="14717" y="1149"/>
                  </a:cubicBezTo>
                  <a:cubicBezTo>
                    <a:pt x="17417" y="2092"/>
                    <a:pt x="20503" y="3696"/>
                    <a:pt x="20888" y="5347"/>
                  </a:cubicBezTo>
                  <a:cubicBezTo>
                    <a:pt x="21274" y="6997"/>
                    <a:pt x="18960" y="8695"/>
                    <a:pt x="15681" y="9921"/>
                  </a:cubicBezTo>
                  <a:cubicBezTo>
                    <a:pt x="12403" y="11147"/>
                    <a:pt x="8160" y="11902"/>
                    <a:pt x="3917" y="126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2809171" y="5540476"/>
              <a:ext cx="114301" cy="168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5670"/>
                  </a:moveTo>
                  <a:cubicBezTo>
                    <a:pt x="1200" y="4590"/>
                    <a:pt x="2400" y="3510"/>
                    <a:pt x="3800" y="3375"/>
                  </a:cubicBezTo>
                  <a:cubicBezTo>
                    <a:pt x="5200" y="3240"/>
                    <a:pt x="6800" y="4050"/>
                    <a:pt x="8600" y="6750"/>
                  </a:cubicBezTo>
                  <a:cubicBezTo>
                    <a:pt x="10400" y="9450"/>
                    <a:pt x="12400" y="14040"/>
                    <a:pt x="13200" y="17010"/>
                  </a:cubicBezTo>
                  <a:cubicBezTo>
                    <a:pt x="14000" y="19980"/>
                    <a:pt x="13600" y="21330"/>
                    <a:pt x="12800" y="21465"/>
                  </a:cubicBezTo>
                  <a:cubicBezTo>
                    <a:pt x="12000" y="21600"/>
                    <a:pt x="10800" y="20520"/>
                    <a:pt x="11400" y="17415"/>
                  </a:cubicBezTo>
                  <a:cubicBezTo>
                    <a:pt x="12000" y="14310"/>
                    <a:pt x="14400" y="9180"/>
                    <a:pt x="16400" y="5940"/>
                  </a:cubicBezTo>
                  <a:cubicBezTo>
                    <a:pt x="18400" y="2700"/>
                    <a:pt x="20000" y="13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3118003" y="5342403"/>
              <a:ext cx="135669" cy="325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541" fill="norm" stroke="1" extrusionOk="0">
                  <a:moveTo>
                    <a:pt x="20976" y="502"/>
                  </a:moveTo>
                  <a:cubicBezTo>
                    <a:pt x="19340" y="222"/>
                    <a:pt x="17703" y="-59"/>
                    <a:pt x="16067" y="11"/>
                  </a:cubicBezTo>
                  <a:cubicBezTo>
                    <a:pt x="14431" y="81"/>
                    <a:pt x="12794" y="502"/>
                    <a:pt x="10012" y="2185"/>
                  </a:cubicBezTo>
                  <a:cubicBezTo>
                    <a:pt x="7231" y="3868"/>
                    <a:pt x="3303" y="6814"/>
                    <a:pt x="1340" y="9409"/>
                  </a:cubicBezTo>
                  <a:cubicBezTo>
                    <a:pt x="-624" y="12003"/>
                    <a:pt x="-624" y="14247"/>
                    <a:pt x="2649" y="16211"/>
                  </a:cubicBezTo>
                  <a:cubicBezTo>
                    <a:pt x="5921" y="18175"/>
                    <a:pt x="12467" y="19858"/>
                    <a:pt x="19012" y="21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3317171" y="5362676"/>
              <a:ext cx="1206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47" y="5143"/>
                    <a:pt x="9095" y="10286"/>
                    <a:pt x="12695" y="13886"/>
                  </a:cubicBezTo>
                  <a:cubicBezTo>
                    <a:pt x="16295" y="17486"/>
                    <a:pt x="18947" y="195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3382117" y="5432526"/>
              <a:ext cx="87455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21249" y="0"/>
                  </a:moveTo>
                  <a:cubicBezTo>
                    <a:pt x="16620" y="4418"/>
                    <a:pt x="11992" y="8836"/>
                    <a:pt x="8392" y="11864"/>
                  </a:cubicBezTo>
                  <a:cubicBezTo>
                    <a:pt x="4792" y="14891"/>
                    <a:pt x="2220" y="16527"/>
                    <a:pt x="935" y="17755"/>
                  </a:cubicBezTo>
                  <a:cubicBezTo>
                    <a:pt x="-351" y="18982"/>
                    <a:pt x="-351" y="19800"/>
                    <a:pt x="1192" y="20373"/>
                  </a:cubicBezTo>
                  <a:cubicBezTo>
                    <a:pt x="2735" y="20945"/>
                    <a:pt x="5820" y="21273"/>
                    <a:pt x="890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3617327" y="5419826"/>
              <a:ext cx="22689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21439" y="0"/>
                  </a:moveTo>
                  <a:cubicBezTo>
                    <a:pt x="15639" y="4200"/>
                    <a:pt x="9839" y="8400"/>
                    <a:pt x="6439" y="10800"/>
                  </a:cubicBezTo>
                  <a:cubicBezTo>
                    <a:pt x="3039" y="13200"/>
                    <a:pt x="2039" y="13800"/>
                    <a:pt x="1239" y="14500"/>
                  </a:cubicBezTo>
                  <a:cubicBezTo>
                    <a:pt x="439" y="15200"/>
                    <a:pt x="-161" y="16000"/>
                    <a:pt x="39" y="16600"/>
                  </a:cubicBezTo>
                  <a:cubicBezTo>
                    <a:pt x="239" y="17200"/>
                    <a:pt x="1239" y="17600"/>
                    <a:pt x="4839" y="18400"/>
                  </a:cubicBezTo>
                  <a:cubicBezTo>
                    <a:pt x="8439" y="19200"/>
                    <a:pt x="14639" y="20400"/>
                    <a:pt x="2083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3996621" y="5449847"/>
              <a:ext cx="165101" cy="236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156"/>
                  </a:moveTo>
                  <a:cubicBezTo>
                    <a:pt x="1385" y="-35"/>
                    <a:pt x="2769" y="-226"/>
                    <a:pt x="4846" y="730"/>
                  </a:cubicBezTo>
                  <a:cubicBezTo>
                    <a:pt x="6923" y="1686"/>
                    <a:pt x="9692" y="3788"/>
                    <a:pt x="12600" y="7420"/>
                  </a:cubicBezTo>
                  <a:cubicBezTo>
                    <a:pt x="15508" y="11052"/>
                    <a:pt x="18554" y="16213"/>
                    <a:pt x="21600" y="21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4051400" y="5470626"/>
              <a:ext cx="148422" cy="250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47" fill="norm" stroke="1" extrusionOk="0">
                  <a:moveTo>
                    <a:pt x="21332" y="0"/>
                  </a:moveTo>
                  <a:cubicBezTo>
                    <a:pt x="14943" y="5264"/>
                    <a:pt x="8555" y="10528"/>
                    <a:pt x="5056" y="13704"/>
                  </a:cubicBezTo>
                  <a:cubicBezTo>
                    <a:pt x="1557" y="16881"/>
                    <a:pt x="949" y="17970"/>
                    <a:pt x="493" y="18968"/>
                  </a:cubicBezTo>
                  <a:cubicBezTo>
                    <a:pt x="36" y="19966"/>
                    <a:pt x="-268" y="20874"/>
                    <a:pt x="340" y="21237"/>
                  </a:cubicBezTo>
                  <a:cubicBezTo>
                    <a:pt x="949" y="21600"/>
                    <a:pt x="2470" y="21418"/>
                    <a:pt x="3991" y="21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4295071" y="5318931"/>
              <a:ext cx="125220" cy="481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474" fill="norm" stroke="1" extrusionOk="0">
                  <a:moveTo>
                    <a:pt x="4249" y="251"/>
                  </a:moveTo>
                  <a:cubicBezTo>
                    <a:pt x="6374" y="63"/>
                    <a:pt x="8498" y="-126"/>
                    <a:pt x="10800" y="110"/>
                  </a:cubicBezTo>
                  <a:cubicBezTo>
                    <a:pt x="13102" y="346"/>
                    <a:pt x="15580" y="1006"/>
                    <a:pt x="17705" y="2798"/>
                  </a:cubicBezTo>
                  <a:cubicBezTo>
                    <a:pt x="19830" y="4590"/>
                    <a:pt x="21600" y="7514"/>
                    <a:pt x="20715" y="10250"/>
                  </a:cubicBezTo>
                  <a:cubicBezTo>
                    <a:pt x="19830" y="12985"/>
                    <a:pt x="16289" y="15532"/>
                    <a:pt x="12393" y="17371"/>
                  </a:cubicBezTo>
                  <a:cubicBezTo>
                    <a:pt x="8498" y="19210"/>
                    <a:pt x="4249" y="20342"/>
                    <a:pt x="0" y="21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2047171" y="6264376"/>
              <a:ext cx="1270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2034471" y="6391376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2574221" y="6467576"/>
              <a:ext cx="44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2783771" y="6461226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2904421" y="6467576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3234621" y="6049423"/>
              <a:ext cx="123082" cy="390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0876" fill="norm" stroke="1" extrusionOk="0">
                  <a:moveTo>
                    <a:pt x="5492" y="11484"/>
                  </a:moveTo>
                  <a:cubicBezTo>
                    <a:pt x="4393" y="14311"/>
                    <a:pt x="3295" y="17139"/>
                    <a:pt x="2380" y="18948"/>
                  </a:cubicBezTo>
                  <a:cubicBezTo>
                    <a:pt x="1464" y="20757"/>
                    <a:pt x="732" y="21549"/>
                    <a:pt x="732" y="20192"/>
                  </a:cubicBezTo>
                  <a:cubicBezTo>
                    <a:pt x="732" y="18835"/>
                    <a:pt x="1464" y="15329"/>
                    <a:pt x="2746" y="11767"/>
                  </a:cubicBezTo>
                  <a:cubicBezTo>
                    <a:pt x="4027" y="8204"/>
                    <a:pt x="5858" y="4586"/>
                    <a:pt x="7505" y="2550"/>
                  </a:cubicBezTo>
                  <a:cubicBezTo>
                    <a:pt x="9153" y="514"/>
                    <a:pt x="10617" y="62"/>
                    <a:pt x="12081" y="6"/>
                  </a:cubicBezTo>
                  <a:cubicBezTo>
                    <a:pt x="13546" y="-51"/>
                    <a:pt x="15010" y="288"/>
                    <a:pt x="16841" y="1419"/>
                  </a:cubicBezTo>
                  <a:cubicBezTo>
                    <a:pt x="18671" y="2550"/>
                    <a:pt x="20868" y="4473"/>
                    <a:pt x="21234" y="6056"/>
                  </a:cubicBezTo>
                  <a:cubicBezTo>
                    <a:pt x="21600" y="7639"/>
                    <a:pt x="20136" y="8883"/>
                    <a:pt x="16292" y="9901"/>
                  </a:cubicBezTo>
                  <a:cubicBezTo>
                    <a:pt x="12447" y="10919"/>
                    <a:pt x="6224" y="11710"/>
                    <a:pt x="0" y="12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3310821" y="6232626"/>
              <a:ext cx="152401" cy="16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10940"/>
                  </a:moveTo>
                  <a:cubicBezTo>
                    <a:pt x="300" y="9538"/>
                    <a:pt x="600" y="8135"/>
                    <a:pt x="1500" y="7434"/>
                  </a:cubicBezTo>
                  <a:cubicBezTo>
                    <a:pt x="2400" y="6732"/>
                    <a:pt x="3900" y="6732"/>
                    <a:pt x="5250" y="7294"/>
                  </a:cubicBezTo>
                  <a:cubicBezTo>
                    <a:pt x="6600" y="7855"/>
                    <a:pt x="7800" y="8977"/>
                    <a:pt x="8700" y="11081"/>
                  </a:cubicBezTo>
                  <a:cubicBezTo>
                    <a:pt x="9600" y="13184"/>
                    <a:pt x="10200" y="16270"/>
                    <a:pt x="10050" y="18374"/>
                  </a:cubicBezTo>
                  <a:cubicBezTo>
                    <a:pt x="9900" y="20478"/>
                    <a:pt x="9000" y="21600"/>
                    <a:pt x="8250" y="21460"/>
                  </a:cubicBezTo>
                  <a:cubicBezTo>
                    <a:pt x="7500" y="21319"/>
                    <a:pt x="6900" y="19917"/>
                    <a:pt x="7350" y="17392"/>
                  </a:cubicBezTo>
                  <a:cubicBezTo>
                    <a:pt x="7800" y="14868"/>
                    <a:pt x="9300" y="11221"/>
                    <a:pt x="11850" y="8135"/>
                  </a:cubicBezTo>
                  <a:cubicBezTo>
                    <a:pt x="14400" y="5049"/>
                    <a:pt x="18000" y="252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3564552" y="6122230"/>
              <a:ext cx="120920" cy="250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264" fill="norm" stroke="1" extrusionOk="0">
                  <a:moveTo>
                    <a:pt x="15689" y="1288"/>
                  </a:moveTo>
                  <a:cubicBezTo>
                    <a:pt x="14572" y="568"/>
                    <a:pt x="13454" y="-152"/>
                    <a:pt x="11778" y="28"/>
                  </a:cubicBezTo>
                  <a:cubicBezTo>
                    <a:pt x="10103" y="208"/>
                    <a:pt x="7868" y="1288"/>
                    <a:pt x="5447" y="3988"/>
                  </a:cubicBezTo>
                  <a:cubicBezTo>
                    <a:pt x="3027" y="6688"/>
                    <a:pt x="420" y="11008"/>
                    <a:pt x="47" y="14068"/>
                  </a:cubicBezTo>
                  <a:cubicBezTo>
                    <a:pt x="-325" y="17128"/>
                    <a:pt x="1537" y="18928"/>
                    <a:pt x="4516" y="20008"/>
                  </a:cubicBezTo>
                  <a:cubicBezTo>
                    <a:pt x="7496" y="21088"/>
                    <a:pt x="11592" y="21448"/>
                    <a:pt x="14572" y="21178"/>
                  </a:cubicBezTo>
                  <a:cubicBezTo>
                    <a:pt x="17551" y="20908"/>
                    <a:pt x="19413" y="20008"/>
                    <a:pt x="21275" y="191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3679121" y="6125039"/>
              <a:ext cx="127001" cy="113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0" y="1111"/>
                  </a:moveTo>
                  <a:cubicBezTo>
                    <a:pt x="1800" y="325"/>
                    <a:pt x="3600" y="-460"/>
                    <a:pt x="5040" y="325"/>
                  </a:cubicBezTo>
                  <a:cubicBezTo>
                    <a:pt x="6480" y="1111"/>
                    <a:pt x="7560" y="3467"/>
                    <a:pt x="9360" y="6805"/>
                  </a:cubicBezTo>
                  <a:cubicBezTo>
                    <a:pt x="11160" y="10144"/>
                    <a:pt x="13680" y="14464"/>
                    <a:pt x="15840" y="17016"/>
                  </a:cubicBezTo>
                  <a:cubicBezTo>
                    <a:pt x="18000" y="19569"/>
                    <a:pt x="19800" y="20355"/>
                    <a:pt x="21600" y="211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3784954" y="6143726"/>
              <a:ext cx="6116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600" fill="norm" stroke="1" extrusionOk="0">
                  <a:moveTo>
                    <a:pt x="20160" y="0"/>
                  </a:moveTo>
                  <a:cubicBezTo>
                    <a:pt x="20880" y="1000"/>
                    <a:pt x="21600" y="2000"/>
                    <a:pt x="18720" y="4800"/>
                  </a:cubicBezTo>
                  <a:cubicBezTo>
                    <a:pt x="15840" y="7600"/>
                    <a:pt x="9360" y="12200"/>
                    <a:pt x="5400" y="15000"/>
                  </a:cubicBezTo>
                  <a:cubicBezTo>
                    <a:pt x="1440" y="17800"/>
                    <a:pt x="0" y="18800"/>
                    <a:pt x="0" y="19600"/>
                  </a:cubicBezTo>
                  <a:cubicBezTo>
                    <a:pt x="0" y="20400"/>
                    <a:pt x="1440" y="21000"/>
                    <a:pt x="28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3905840" y="6175476"/>
              <a:ext cx="160632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600" fill="norm" stroke="1" extrusionOk="0">
                  <a:moveTo>
                    <a:pt x="21288" y="0"/>
                  </a:moveTo>
                  <a:cubicBezTo>
                    <a:pt x="15958" y="3086"/>
                    <a:pt x="10628" y="6171"/>
                    <a:pt x="7122" y="8357"/>
                  </a:cubicBezTo>
                  <a:cubicBezTo>
                    <a:pt x="3615" y="10543"/>
                    <a:pt x="1932" y="11829"/>
                    <a:pt x="950" y="13114"/>
                  </a:cubicBezTo>
                  <a:cubicBezTo>
                    <a:pt x="-31" y="14400"/>
                    <a:pt x="-312" y="15686"/>
                    <a:pt x="389" y="16586"/>
                  </a:cubicBezTo>
                  <a:cubicBezTo>
                    <a:pt x="1091" y="17486"/>
                    <a:pt x="2774" y="18000"/>
                    <a:pt x="6000" y="18771"/>
                  </a:cubicBezTo>
                  <a:cubicBezTo>
                    <a:pt x="9226" y="19543"/>
                    <a:pt x="13994" y="20571"/>
                    <a:pt x="1876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4136321" y="6175476"/>
              <a:ext cx="1206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11" y="4533"/>
                    <a:pt x="6821" y="9067"/>
                    <a:pt x="10421" y="12667"/>
                  </a:cubicBezTo>
                  <a:cubicBezTo>
                    <a:pt x="14021" y="16267"/>
                    <a:pt x="17811" y="189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4149021" y="6207226"/>
              <a:ext cx="889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000"/>
                    <a:pt x="9257" y="8000"/>
                    <a:pt x="5657" y="11600"/>
                  </a:cubicBezTo>
                  <a:cubicBezTo>
                    <a:pt x="2057" y="15200"/>
                    <a:pt x="1029" y="18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4301421" y="6023076"/>
              <a:ext cx="7620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2571"/>
                    <a:pt x="15600" y="5143"/>
                    <a:pt x="12600" y="8074"/>
                  </a:cubicBezTo>
                  <a:cubicBezTo>
                    <a:pt x="9600" y="11006"/>
                    <a:pt x="6600" y="14297"/>
                    <a:pt x="4500" y="16611"/>
                  </a:cubicBezTo>
                  <a:cubicBezTo>
                    <a:pt x="2400" y="18926"/>
                    <a:pt x="1200" y="2026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4453821" y="6150076"/>
              <a:ext cx="698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4502358" y="6175476"/>
              <a:ext cx="7846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21071" y="0"/>
                  </a:moveTo>
                  <a:cubicBezTo>
                    <a:pt x="17092" y="2182"/>
                    <a:pt x="13113" y="4364"/>
                    <a:pt x="9418" y="7418"/>
                  </a:cubicBezTo>
                  <a:cubicBezTo>
                    <a:pt x="5724" y="10473"/>
                    <a:pt x="2313" y="14400"/>
                    <a:pt x="892" y="16909"/>
                  </a:cubicBezTo>
                  <a:cubicBezTo>
                    <a:pt x="-529" y="19418"/>
                    <a:pt x="39" y="20509"/>
                    <a:pt x="608" y="21055"/>
                  </a:cubicBezTo>
                  <a:cubicBezTo>
                    <a:pt x="1176" y="21600"/>
                    <a:pt x="1745" y="21600"/>
                    <a:pt x="231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4625271" y="6277076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4599871" y="6346926"/>
              <a:ext cx="82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4785467" y="6270726"/>
              <a:ext cx="164873" cy="305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380" fill="norm" stroke="1" extrusionOk="0">
                  <a:moveTo>
                    <a:pt x="4735" y="0"/>
                  </a:moveTo>
                  <a:cubicBezTo>
                    <a:pt x="3094" y="1332"/>
                    <a:pt x="1454" y="2663"/>
                    <a:pt x="633" y="3699"/>
                  </a:cubicBezTo>
                  <a:cubicBezTo>
                    <a:pt x="-187" y="4734"/>
                    <a:pt x="-187" y="5474"/>
                    <a:pt x="497" y="5918"/>
                  </a:cubicBezTo>
                  <a:cubicBezTo>
                    <a:pt x="1180" y="6362"/>
                    <a:pt x="2547" y="6510"/>
                    <a:pt x="4598" y="6140"/>
                  </a:cubicBezTo>
                  <a:cubicBezTo>
                    <a:pt x="6648" y="5770"/>
                    <a:pt x="9383" y="4882"/>
                    <a:pt x="11160" y="4142"/>
                  </a:cubicBezTo>
                  <a:cubicBezTo>
                    <a:pt x="12937" y="3403"/>
                    <a:pt x="13757" y="2811"/>
                    <a:pt x="14304" y="2885"/>
                  </a:cubicBezTo>
                  <a:cubicBezTo>
                    <a:pt x="14851" y="2959"/>
                    <a:pt x="15124" y="3699"/>
                    <a:pt x="16081" y="5770"/>
                  </a:cubicBezTo>
                  <a:cubicBezTo>
                    <a:pt x="17038" y="7841"/>
                    <a:pt x="18679" y="11244"/>
                    <a:pt x="19772" y="13759"/>
                  </a:cubicBezTo>
                  <a:cubicBezTo>
                    <a:pt x="20866" y="16274"/>
                    <a:pt x="21413" y="17901"/>
                    <a:pt x="21276" y="19011"/>
                  </a:cubicBezTo>
                  <a:cubicBezTo>
                    <a:pt x="21140" y="20121"/>
                    <a:pt x="20319" y="20712"/>
                    <a:pt x="18542" y="21082"/>
                  </a:cubicBezTo>
                  <a:cubicBezTo>
                    <a:pt x="16765" y="21452"/>
                    <a:pt x="14031" y="21600"/>
                    <a:pt x="11843" y="20786"/>
                  </a:cubicBezTo>
                  <a:cubicBezTo>
                    <a:pt x="9656" y="19973"/>
                    <a:pt x="8016" y="18197"/>
                    <a:pt x="6375" y="164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4930071" y="6137376"/>
              <a:ext cx="101504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600" fill="norm" stroke="1" extrusionOk="0">
                  <a:moveTo>
                    <a:pt x="3888" y="0"/>
                  </a:moveTo>
                  <a:cubicBezTo>
                    <a:pt x="6048" y="138"/>
                    <a:pt x="8208" y="277"/>
                    <a:pt x="11016" y="1523"/>
                  </a:cubicBezTo>
                  <a:cubicBezTo>
                    <a:pt x="13824" y="2769"/>
                    <a:pt x="17280" y="5123"/>
                    <a:pt x="19224" y="7477"/>
                  </a:cubicBezTo>
                  <a:cubicBezTo>
                    <a:pt x="21168" y="9831"/>
                    <a:pt x="21600" y="12185"/>
                    <a:pt x="18144" y="14538"/>
                  </a:cubicBezTo>
                  <a:cubicBezTo>
                    <a:pt x="14688" y="16892"/>
                    <a:pt x="7344" y="1924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5082471" y="6429476"/>
              <a:ext cx="44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5292021" y="6416776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5374571" y="6435826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28" name="Drawing"/>
          <p:cNvGrpSpPr/>
          <p:nvPr/>
        </p:nvGrpSpPr>
        <p:grpSpPr>
          <a:xfrm>
            <a:off x="659885" y="1778000"/>
            <a:ext cx="12319515" cy="7689425"/>
            <a:chOff x="0" y="0"/>
            <a:chExt cx="12319514" cy="7689424"/>
          </a:xfrm>
        </p:grpSpPr>
        <p:sp>
          <p:nvSpPr>
            <p:cNvPr id="2659" name="Line"/>
            <p:cNvSpPr/>
            <p:nvPr/>
          </p:nvSpPr>
          <p:spPr>
            <a:xfrm>
              <a:off x="176570" y="176217"/>
              <a:ext cx="243045" cy="355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229" fill="norm" stroke="1" extrusionOk="0">
                  <a:moveTo>
                    <a:pt x="13002" y="2369"/>
                  </a:moveTo>
                  <a:cubicBezTo>
                    <a:pt x="12815" y="1737"/>
                    <a:pt x="12629" y="1105"/>
                    <a:pt x="11698" y="600"/>
                  </a:cubicBezTo>
                  <a:cubicBezTo>
                    <a:pt x="10767" y="95"/>
                    <a:pt x="9091" y="-284"/>
                    <a:pt x="7509" y="284"/>
                  </a:cubicBezTo>
                  <a:cubicBezTo>
                    <a:pt x="5926" y="853"/>
                    <a:pt x="4436" y="2369"/>
                    <a:pt x="3040" y="4895"/>
                  </a:cubicBezTo>
                  <a:cubicBezTo>
                    <a:pt x="1643" y="7421"/>
                    <a:pt x="340" y="10958"/>
                    <a:pt x="60" y="13611"/>
                  </a:cubicBezTo>
                  <a:cubicBezTo>
                    <a:pt x="-219" y="16263"/>
                    <a:pt x="526" y="18032"/>
                    <a:pt x="1178" y="19169"/>
                  </a:cubicBezTo>
                  <a:cubicBezTo>
                    <a:pt x="1829" y="20305"/>
                    <a:pt x="2388" y="20811"/>
                    <a:pt x="3133" y="21063"/>
                  </a:cubicBezTo>
                  <a:cubicBezTo>
                    <a:pt x="3878" y="21316"/>
                    <a:pt x="4809" y="21316"/>
                    <a:pt x="6578" y="20811"/>
                  </a:cubicBezTo>
                  <a:cubicBezTo>
                    <a:pt x="8347" y="20305"/>
                    <a:pt x="10953" y="19295"/>
                    <a:pt x="12815" y="17337"/>
                  </a:cubicBezTo>
                  <a:cubicBezTo>
                    <a:pt x="14678" y="15379"/>
                    <a:pt x="15795" y="12474"/>
                    <a:pt x="15981" y="9695"/>
                  </a:cubicBezTo>
                  <a:cubicBezTo>
                    <a:pt x="16167" y="6916"/>
                    <a:pt x="15422" y="4263"/>
                    <a:pt x="14771" y="2684"/>
                  </a:cubicBezTo>
                  <a:cubicBezTo>
                    <a:pt x="14119" y="1105"/>
                    <a:pt x="13560" y="600"/>
                    <a:pt x="12722" y="348"/>
                  </a:cubicBezTo>
                  <a:cubicBezTo>
                    <a:pt x="11884" y="95"/>
                    <a:pt x="10767" y="95"/>
                    <a:pt x="9464" y="474"/>
                  </a:cubicBezTo>
                  <a:cubicBezTo>
                    <a:pt x="8160" y="853"/>
                    <a:pt x="6671" y="1611"/>
                    <a:pt x="5740" y="3253"/>
                  </a:cubicBezTo>
                  <a:cubicBezTo>
                    <a:pt x="4809" y="4895"/>
                    <a:pt x="4436" y="7421"/>
                    <a:pt x="5740" y="9632"/>
                  </a:cubicBezTo>
                  <a:cubicBezTo>
                    <a:pt x="7043" y="11842"/>
                    <a:pt x="10022" y="13737"/>
                    <a:pt x="12909" y="15127"/>
                  </a:cubicBezTo>
                  <a:cubicBezTo>
                    <a:pt x="15795" y="16516"/>
                    <a:pt x="18588" y="17400"/>
                    <a:pt x="21381" y="182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356114" y="191448"/>
              <a:ext cx="199552" cy="475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557" fill="norm" stroke="1" extrusionOk="0">
                  <a:moveTo>
                    <a:pt x="10800" y="821"/>
                  </a:moveTo>
                  <a:cubicBezTo>
                    <a:pt x="11475" y="437"/>
                    <a:pt x="12150" y="53"/>
                    <a:pt x="13162" y="5"/>
                  </a:cubicBezTo>
                  <a:cubicBezTo>
                    <a:pt x="14175" y="-43"/>
                    <a:pt x="15525" y="245"/>
                    <a:pt x="17100" y="1397"/>
                  </a:cubicBezTo>
                  <a:cubicBezTo>
                    <a:pt x="18675" y="2549"/>
                    <a:pt x="20475" y="4565"/>
                    <a:pt x="21037" y="6917"/>
                  </a:cubicBezTo>
                  <a:cubicBezTo>
                    <a:pt x="21600" y="9269"/>
                    <a:pt x="20925" y="11957"/>
                    <a:pt x="17212" y="14453"/>
                  </a:cubicBezTo>
                  <a:cubicBezTo>
                    <a:pt x="13500" y="16949"/>
                    <a:pt x="6750" y="19253"/>
                    <a:pt x="0" y="21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-1" y="213129"/>
              <a:ext cx="178316" cy="428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526" fill="norm" stroke="1" extrusionOk="0">
                  <a:moveTo>
                    <a:pt x="14957" y="777"/>
                  </a:moveTo>
                  <a:cubicBezTo>
                    <a:pt x="13964" y="458"/>
                    <a:pt x="12971" y="139"/>
                    <a:pt x="11854" y="32"/>
                  </a:cubicBezTo>
                  <a:cubicBezTo>
                    <a:pt x="10737" y="-74"/>
                    <a:pt x="9495" y="32"/>
                    <a:pt x="7633" y="1043"/>
                  </a:cubicBezTo>
                  <a:cubicBezTo>
                    <a:pt x="5771" y="2054"/>
                    <a:pt x="3288" y="3969"/>
                    <a:pt x="1675" y="6044"/>
                  </a:cubicBezTo>
                  <a:cubicBezTo>
                    <a:pt x="61" y="8119"/>
                    <a:pt x="-684" y="10354"/>
                    <a:pt x="806" y="12641"/>
                  </a:cubicBezTo>
                  <a:cubicBezTo>
                    <a:pt x="2295" y="14929"/>
                    <a:pt x="6019" y="17270"/>
                    <a:pt x="9744" y="18759"/>
                  </a:cubicBezTo>
                  <a:cubicBezTo>
                    <a:pt x="13468" y="20249"/>
                    <a:pt x="17192" y="20888"/>
                    <a:pt x="20916" y="21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1080014" y="196850"/>
              <a:ext cx="19050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867"/>
                    <a:pt x="8640" y="7733"/>
                    <a:pt x="12240" y="11333"/>
                  </a:cubicBezTo>
                  <a:cubicBezTo>
                    <a:pt x="15840" y="14933"/>
                    <a:pt x="18720" y="182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1133145" y="196849"/>
              <a:ext cx="16277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21295" y="0"/>
                  </a:moveTo>
                  <a:cubicBezTo>
                    <a:pt x="18803" y="1045"/>
                    <a:pt x="16310" y="2090"/>
                    <a:pt x="13403" y="4529"/>
                  </a:cubicBezTo>
                  <a:cubicBezTo>
                    <a:pt x="10495" y="6968"/>
                    <a:pt x="7172" y="10800"/>
                    <a:pt x="4680" y="13645"/>
                  </a:cubicBezTo>
                  <a:cubicBezTo>
                    <a:pt x="2187" y="16490"/>
                    <a:pt x="526" y="18348"/>
                    <a:pt x="110" y="19510"/>
                  </a:cubicBezTo>
                  <a:cubicBezTo>
                    <a:pt x="-305" y="20671"/>
                    <a:pt x="526" y="21135"/>
                    <a:pt x="13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1340364" y="444500"/>
              <a:ext cx="317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538"/>
                    <a:pt x="5760" y="11077"/>
                    <a:pt x="9360" y="14677"/>
                  </a:cubicBezTo>
                  <a:cubicBezTo>
                    <a:pt x="12960" y="18277"/>
                    <a:pt x="17280" y="1993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1486414" y="558800"/>
              <a:ext cx="508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1715014" y="533400"/>
              <a:ext cx="762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1981714" y="533400"/>
              <a:ext cx="571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2096014" y="546100"/>
              <a:ext cx="12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2502414" y="225279"/>
              <a:ext cx="209551" cy="327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216"/>
                  </a:moveTo>
                  <a:cubicBezTo>
                    <a:pt x="1091" y="-59"/>
                    <a:pt x="2182" y="-334"/>
                    <a:pt x="4364" y="1179"/>
                  </a:cubicBezTo>
                  <a:cubicBezTo>
                    <a:pt x="6545" y="2693"/>
                    <a:pt x="9818" y="5995"/>
                    <a:pt x="12873" y="9641"/>
                  </a:cubicBezTo>
                  <a:cubicBezTo>
                    <a:pt x="15927" y="13286"/>
                    <a:pt x="18764" y="17276"/>
                    <a:pt x="21600" y="212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2604014" y="165100"/>
              <a:ext cx="133351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847"/>
                    <a:pt x="16800" y="1694"/>
                    <a:pt x="13543" y="4129"/>
                  </a:cubicBezTo>
                  <a:cubicBezTo>
                    <a:pt x="10286" y="6565"/>
                    <a:pt x="6171" y="10588"/>
                    <a:pt x="3771" y="13765"/>
                  </a:cubicBezTo>
                  <a:cubicBezTo>
                    <a:pt x="1371" y="16941"/>
                    <a:pt x="686" y="192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2784734" y="467484"/>
              <a:ext cx="132875" cy="129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0963" fill="norm" stroke="1" extrusionOk="0">
                  <a:moveTo>
                    <a:pt x="1559" y="4506"/>
                  </a:moveTo>
                  <a:cubicBezTo>
                    <a:pt x="1559" y="7934"/>
                    <a:pt x="1559" y="11363"/>
                    <a:pt x="1222" y="14449"/>
                  </a:cubicBezTo>
                  <a:cubicBezTo>
                    <a:pt x="884" y="17534"/>
                    <a:pt x="209" y="20277"/>
                    <a:pt x="41" y="20277"/>
                  </a:cubicBezTo>
                  <a:cubicBezTo>
                    <a:pt x="-128" y="20277"/>
                    <a:pt x="209" y="17534"/>
                    <a:pt x="1391" y="13934"/>
                  </a:cubicBezTo>
                  <a:cubicBezTo>
                    <a:pt x="2572" y="10334"/>
                    <a:pt x="4597" y="5877"/>
                    <a:pt x="7297" y="3134"/>
                  </a:cubicBezTo>
                  <a:cubicBezTo>
                    <a:pt x="9997" y="392"/>
                    <a:pt x="13372" y="-637"/>
                    <a:pt x="15903" y="392"/>
                  </a:cubicBezTo>
                  <a:cubicBezTo>
                    <a:pt x="18435" y="1420"/>
                    <a:pt x="20122" y="4506"/>
                    <a:pt x="20797" y="8277"/>
                  </a:cubicBezTo>
                  <a:cubicBezTo>
                    <a:pt x="21472" y="12049"/>
                    <a:pt x="21135" y="16506"/>
                    <a:pt x="20797" y="209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3508645" y="311663"/>
              <a:ext cx="193920" cy="207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003" fill="norm" stroke="1" extrusionOk="0">
                  <a:moveTo>
                    <a:pt x="15875" y="7005"/>
                  </a:moveTo>
                  <a:cubicBezTo>
                    <a:pt x="15875" y="5936"/>
                    <a:pt x="15875" y="4867"/>
                    <a:pt x="15758" y="3477"/>
                  </a:cubicBezTo>
                  <a:cubicBezTo>
                    <a:pt x="15640" y="2086"/>
                    <a:pt x="15406" y="376"/>
                    <a:pt x="13880" y="55"/>
                  </a:cubicBezTo>
                  <a:cubicBezTo>
                    <a:pt x="12353" y="-266"/>
                    <a:pt x="9536" y="803"/>
                    <a:pt x="7071" y="3584"/>
                  </a:cubicBezTo>
                  <a:cubicBezTo>
                    <a:pt x="4606" y="6364"/>
                    <a:pt x="2493" y="10855"/>
                    <a:pt x="1319" y="13742"/>
                  </a:cubicBezTo>
                  <a:cubicBezTo>
                    <a:pt x="145" y="16629"/>
                    <a:pt x="-90" y="17912"/>
                    <a:pt x="27" y="19088"/>
                  </a:cubicBezTo>
                  <a:cubicBezTo>
                    <a:pt x="145" y="20265"/>
                    <a:pt x="614" y="21334"/>
                    <a:pt x="2610" y="20906"/>
                  </a:cubicBezTo>
                  <a:cubicBezTo>
                    <a:pt x="4606" y="20479"/>
                    <a:pt x="8127" y="18554"/>
                    <a:pt x="10475" y="16629"/>
                  </a:cubicBezTo>
                  <a:cubicBezTo>
                    <a:pt x="12823" y="14704"/>
                    <a:pt x="13997" y="12780"/>
                    <a:pt x="14819" y="10962"/>
                  </a:cubicBezTo>
                  <a:cubicBezTo>
                    <a:pt x="15640" y="9144"/>
                    <a:pt x="16110" y="7433"/>
                    <a:pt x="16227" y="7540"/>
                  </a:cubicBezTo>
                  <a:cubicBezTo>
                    <a:pt x="16345" y="7647"/>
                    <a:pt x="16110" y="9572"/>
                    <a:pt x="16227" y="11603"/>
                  </a:cubicBezTo>
                  <a:cubicBezTo>
                    <a:pt x="16345" y="13635"/>
                    <a:pt x="16814" y="15774"/>
                    <a:pt x="17519" y="17164"/>
                  </a:cubicBezTo>
                  <a:cubicBezTo>
                    <a:pt x="18223" y="18554"/>
                    <a:pt x="19162" y="19195"/>
                    <a:pt x="19867" y="19302"/>
                  </a:cubicBezTo>
                  <a:cubicBezTo>
                    <a:pt x="20571" y="19409"/>
                    <a:pt x="21040" y="18982"/>
                    <a:pt x="21510" y="18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3740664" y="273049"/>
              <a:ext cx="165101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24"/>
                  </a:moveTo>
                  <a:cubicBezTo>
                    <a:pt x="1385" y="1424"/>
                    <a:pt x="2769" y="1424"/>
                    <a:pt x="4708" y="4391"/>
                  </a:cubicBezTo>
                  <a:cubicBezTo>
                    <a:pt x="6646" y="7358"/>
                    <a:pt x="9138" y="13292"/>
                    <a:pt x="10246" y="16853"/>
                  </a:cubicBezTo>
                  <a:cubicBezTo>
                    <a:pt x="11354" y="20413"/>
                    <a:pt x="11077" y="21600"/>
                    <a:pt x="10523" y="21600"/>
                  </a:cubicBezTo>
                  <a:cubicBezTo>
                    <a:pt x="9969" y="21600"/>
                    <a:pt x="9138" y="20413"/>
                    <a:pt x="9554" y="17090"/>
                  </a:cubicBezTo>
                  <a:cubicBezTo>
                    <a:pt x="9969" y="13767"/>
                    <a:pt x="11631" y="8308"/>
                    <a:pt x="13015" y="5103"/>
                  </a:cubicBezTo>
                  <a:cubicBezTo>
                    <a:pt x="14400" y="1899"/>
                    <a:pt x="15508" y="949"/>
                    <a:pt x="16892" y="475"/>
                  </a:cubicBezTo>
                  <a:cubicBezTo>
                    <a:pt x="18277" y="0"/>
                    <a:pt x="1993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3943864" y="268433"/>
              <a:ext cx="177801" cy="178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0" y="5822"/>
                  </a:moveTo>
                  <a:cubicBezTo>
                    <a:pt x="0" y="7078"/>
                    <a:pt x="0" y="8334"/>
                    <a:pt x="386" y="9464"/>
                  </a:cubicBezTo>
                  <a:cubicBezTo>
                    <a:pt x="771" y="10594"/>
                    <a:pt x="1543" y="11599"/>
                    <a:pt x="2571" y="11850"/>
                  </a:cubicBezTo>
                  <a:cubicBezTo>
                    <a:pt x="3600" y="12101"/>
                    <a:pt x="4886" y="11599"/>
                    <a:pt x="6429" y="9966"/>
                  </a:cubicBezTo>
                  <a:cubicBezTo>
                    <a:pt x="7971" y="8334"/>
                    <a:pt x="9771" y="5571"/>
                    <a:pt x="10543" y="3561"/>
                  </a:cubicBezTo>
                  <a:cubicBezTo>
                    <a:pt x="11314" y="1552"/>
                    <a:pt x="11057" y="296"/>
                    <a:pt x="10157" y="45"/>
                  </a:cubicBezTo>
                  <a:cubicBezTo>
                    <a:pt x="9257" y="-206"/>
                    <a:pt x="7714" y="547"/>
                    <a:pt x="5914" y="3185"/>
                  </a:cubicBezTo>
                  <a:cubicBezTo>
                    <a:pt x="4114" y="5822"/>
                    <a:pt x="2057" y="10343"/>
                    <a:pt x="1029" y="13231"/>
                  </a:cubicBezTo>
                  <a:cubicBezTo>
                    <a:pt x="0" y="16120"/>
                    <a:pt x="0" y="17375"/>
                    <a:pt x="643" y="18506"/>
                  </a:cubicBezTo>
                  <a:cubicBezTo>
                    <a:pt x="1286" y="19636"/>
                    <a:pt x="2571" y="20641"/>
                    <a:pt x="6171" y="21017"/>
                  </a:cubicBezTo>
                  <a:cubicBezTo>
                    <a:pt x="9771" y="21394"/>
                    <a:pt x="15686" y="21143"/>
                    <a:pt x="21600" y="208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4731264" y="311150"/>
              <a:ext cx="63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4769364" y="207433"/>
              <a:ext cx="25401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0800"/>
                    <a:pt x="0" y="0"/>
                    <a:pt x="3600" y="0"/>
                  </a:cubicBezTo>
                  <a:cubicBezTo>
                    <a:pt x="7200" y="0"/>
                    <a:pt x="144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4813814" y="41910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4966214" y="304800"/>
              <a:ext cx="63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4985264" y="2222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5055114" y="41275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5167488" y="93133"/>
              <a:ext cx="178816" cy="390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34" fill="norm" stroke="1" extrusionOk="0">
                  <a:moveTo>
                    <a:pt x="17559" y="12658"/>
                  </a:moveTo>
                  <a:cubicBezTo>
                    <a:pt x="15047" y="12426"/>
                    <a:pt x="12535" y="12194"/>
                    <a:pt x="9647" y="12832"/>
                  </a:cubicBezTo>
                  <a:cubicBezTo>
                    <a:pt x="6759" y="13471"/>
                    <a:pt x="3493" y="14981"/>
                    <a:pt x="1735" y="16548"/>
                  </a:cubicBezTo>
                  <a:cubicBezTo>
                    <a:pt x="-23" y="18116"/>
                    <a:pt x="-274" y="19742"/>
                    <a:pt x="228" y="20613"/>
                  </a:cubicBezTo>
                  <a:cubicBezTo>
                    <a:pt x="731" y="21484"/>
                    <a:pt x="1986" y="21600"/>
                    <a:pt x="3745" y="21252"/>
                  </a:cubicBezTo>
                  <a:cubicBezTo>
                    <a:pt x="5503" y="20903"/>
                    <a:pt x="7763" y="20090"/>
                    <a:pt x="10400" y="17942"/>
                  </a:cubicBezTo>
                  <a:cubicBezTo>
                    <a:pt x="13038" y="15794"/>
                    <a:pt x="16052" y="12310"/>
                    <a:pt x="17935" y="9290"/>
                  </a:cubicBezTo>
                  <a:cubicBezTo>
                    <a:pt x="19819" y="6271"/>
                    <a:pt x="20573" y="3716"/>
                    <a:pt x="20949" y="2148"/>
                  </a:cubicBezTo>
                  <a:cubicBezTo>
                    <a:pt x="21326" y="581"/>
                    <a:pt x="21326" y="0"/>
                    <a:pt x="20824" y="0"/>
                  </a:cubicBezTo>
                  <a:cubicBezTo>
                    <a:pt x="20321" y="0"/>
                    <a:pt x="19317" y="581"/>
                    <a:pt x="17935" y="2265"/>
                  </a:cubicBezTo>
                  <a:cubicBezTo>
                    <a:pt x="16554" y="3948"/>
                    <a:pt x="14796" y="6735"/>
                    <a:pt x="14042" y="9523"/>
                  </a:cubicBezTo>
                  <a:cubicBezTo>
                    <a:pt x="13289" y="12310"/>
                    <a:pt x="13540" y="15097"/>
                    <a:pt x="13791" y="178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5378964" y="419100"/>
              <a:ext cx="50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5868813" y="60949"/>
              <a:ext cx="189602" cy="441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70" fill="norm" stroke="1" extrusionOk="0">
                  <a:moveTo>
                    <a:pt x="2778" y="7221"/>
                  </a:moveTo>
                  <a:cubicBezTo>
                    <a:pt x="3018" y="9689"/>
                    <a:pt x="3258" y="12158"/>
                    <a:pt x="3018" y="14318"/>
                  </a:cubicBezTo>
                  <a:cubicBezTo>
                    <a:pt x="2778" y="16478"/>
                    <a:pt x="2058" y="18329"/>
                    <a:pt x="1458" y="19564"/>
                  </a:cubicBezTo>
                  <a:cubicBezTo>
                    <a:pt x="858" y="20798"/>
                    <a:pt x="378" y="21415"/>
                    <a:pt x="138" y="21467"/>
                  </a:cubicBezTo>
                  <a:cubicBezTo>
                    <a:pt x="-102" y="21518"/>
                    <a:pt x="-102" y="21004"/>
                    <a:pt x="738" y="18792"/>
                  </a:cubicBezTo>
                  <a:cubicBezTo>
                    <a:pt x="1578" y="16581"/>
                    <a:pt x="3258" y="12672"/>
                    <a:pt x="5178" y="9484"/>
                  </a:cubicBezTo>
                  <a:cubicBezTo>
                    <a:pt x="7098" y="6295"/>
                    <a:pt x="9258" y="3827"/>
                    <a:pt x="10698" y="2387"/>
                  </a:cubicBezTo>
                  <a:cubicBezTo>
                    <a:pt x="12138" y="947"/>
                    <a:pt x="12858" y="535"/>
                    <a:pt x="13818" y="278"/>
                  </a:cubicBezTo>
                  <a:cubicBezTo>
                    <a:pt x="14778" y="21"/>
                    <a:pt x="15978" y="-82"/>
                    <a:pt x="16938" y="72"/>
                  </a:cubicBezTo>
                  <a:cubicBezTo>
                    <a:pt x="17898" y="227"/>
                    <a:pt x="18618" y="638"/>
                    <a:pt x="19338" y="2027"/>
                  </a:cubicBezTo>
                  <a:cubicBezTo>
                    <a:pt x="20058" y="3415"/>
                    <a:pt x="20778" y="5781"/>
                    <a:pt x="19818" y="7684"/>
                  </a:cubicBezTo>
                  <a:cubicBezTo>
                    <a:pt x="18858" y="9587"/>
                    <a:pt x="16218" y="11027"/>
                    <a:pt x="14298" y="11901"/>
                  </a:cubicBezTo>
                  <a:cubicBezTo>
                    <a:pt x="12378" y="12775"/>
                    <a:pt x="11178" y="13084"/>
                    <a:pt x="9858" y="13238"/>
                  </a:cubicBezTo>
                  <a:cubicBezTo>
                    <a:pt x="8538" y="13392"/>
                    <a:pt x="7098" y="13392"/>
                    <a:pt x="6978" y="13701"/>
                  </a:cubicBezTo>
                  <a:cubicBezTo>
                    <a:pt x="6858" y="14009"/>
                    <a:pt x="8058" y="14627"/>
                    <a:pt x="9618" y="15347"/>
                  </a:cubicBezTo>
                  <a:cubicBezTo>
                    <a:pt x="11178" y="16067"/>
                    <a:pt x="13098" y="16889"/>
                    <a:pt x="14538" y="17609"/>
                  </a:cubicBezTo>
                  <a:cubicBezTo>
                    <a:pt x="15978" y="18329"/>
                    <a:pt x="16938" y="18947"/>
                    <a:pt x="18018" y="19152"/>
                  </a:cubicBezTo>
                  <a:cubicBezTo>
                    <a:pt x="19098" y="19358"/>
                    <a:pt x="20298" y="19152"/>
                    <a:pt x="21498" y="18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6172714" y="146050"/>
              <a:ext cx="177801" cy="307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0"/>
                  </a:moveTo>
                  <a:cubicBezTo>
                    <a:pt x="771" y="1332"/>
                    <a:pt x="1543" y="2663"/>
                    <a:pt x="1929" y="5918"/>
                  </a:cubicBezTo>
                  <a:cubicBezTo>
                    <a:pt x="2314" y="9173"/>
                    <a:pt x="2314" y="14351"/>
                    <a:pt x="2443" y="17384"/>
                  </a:cubicBezTo>
                  <a:cubicBezTo>
                    <a:pt x="2571" y="20416"/>
                    <a:pt x="2829" y="21304"/>
                    <a:pt x="3729" y="21452"/>
                  </a:cubicBezTo>
                  <a:cubicBezTo>
                    <a:pt x="4629" y="21600"/>
                    <a:pt x="6171" y="21008"/>
                    <a:pt x="8486" y="18641"/>
                  </a:cubicBezTo>
                  <a:cubicBezTo>
                    <a:pt x="10800" y="16274"/>
                    <a:pt x="13886" y="12132"/>
                    <a:pt x="15814" y="9247"/>
                  </a:cubicBezTo>
                  <a:cubicBezTo>
                    <a:pt x="17743" y="6362"/>
                    <a:pt x="18514" y="4734"/>
                    <a:pt x="19286" y="3403"/>
                  </a:cubicBezTo>
                  <a:cubicBezTo>
                    <a:pt x="20057" y="2071"/>
                    <a:pt x="20829" y="1036"/>
                    <a:pt x="21214" y="888"/>
                  </a:cubicBezTo>
                  <a:cubicBezTo>
                    <a:pt x="21600" y="740"/>
                    <a:pt x="21600" y="1479"/>
                    <a:pt x="21600" y="22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6357808" y="316280"/>
              <a:ext cx="68907" cy="160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207" fill="norm" stroke="1" extrusionOk="0">
                  <a:moveTo>
                    <a:pt x="21308" y="5211"/>
                  </a:moveTo>
                  <a:cubicBezTo>
                    <a:pt x="20653" y="3808"/>
                    <a:pt x="19999" y="2406"/>
                    <a:pt x="17381" y="1424"/>
                  </a:cubicBezTo>
                  <a:cubicBezTo>
                    <a:pt x="14763" y="442"/>
                    <a:pt x="10181" y="-119"/>
                    <a:pt x="6581" y="21"/>
                  </a:cubicBezTo>
                  <a:cubicBezTo>
                    <a:pt x="2981" y="162"/>
                    <a:pt x="363" y="1003"/>
                    <a:pt x="35" y="2967"/>
                  </a:cubicBezTo>
                  <a:cubicBezTo>
                    <a:pt x="-292" y="4930"/>
                    <a:pt x="1672" y="8016"/>
                    <a:pt x="5272" y="10681"/>
                  </a:cubicBezTo>
                  <a:cubicBezTo>
                    <a:pt x="8872" y="13346"/>
                    <a:pt x="14108" y="15590"/>
                    <a:pt x="16726" y="17413"/>
                  </a:cubicBezTo>
                  <a:cubicBezTo>
                    <a:pt x="19344" y="19237"/>
                    <a:pt x="19344" y="20639"/>
                    <a:pt x="17708" y="21060"/>
                  </a:cubicBezTo>
                  <a:cubicBezTo>
                    <a:pt x="16072" y="21481"/>
                    <a:pt x="12799" y="20920"/>
                    <a:pt x="9526" y="20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6636264" y="488950"/>
              <a:ext cx="444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4168"/>
                    <a:pt x="19543" y="8337"/>
                    <a:pt x="15943" y="11937"/>
                  </a:cubicBezTo>
                  <a:cubicBezTo>
                    <a:pt x="12343" y="15537"/>
                    <a:pt x="6171" y="185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6969379" y="241300"/>
              <a:ext cx="193936" cy="175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46" fill="norm" stroke="1" extrusionOk="0">
                  <a:moveTo>
                    <a:pt x="1085" y="771"/>
                  </a:moveTo>
                  <a:cubicBezTo>
                    <a:pt x="615" y="5657"/>
                    <a:pt x="146" y="10543"/>
                    <a:pt x="28" y="13629"/>
                  </a:cubicBezTo>
                  <a:cubicBezTo>
                    <a:pt x="-89" y="16714"/>
                    <a:pt x="146" y="18000"/>
                    <a:pt x="850" y="18514"/>
                  </a:cubicBezTo>
                  <a:cubicBezTo>
                    <a:pt x="1554" y="19029"/>
                    <a:pt x="2728" y="18771"/>
                    <a:pt x="3785" y="18000"/>
                  </a:cubicBezTo>
                  <a:cubicBezTo>
                    <a:pt x="4841" y="17229"/>
                    <a:pt x="5781" y="15943"/>
                    <a:pt x="6602" y="14786"/>
                  </a:cubicBezTo>
                  <a:cubicBezTo>
                    <a:pt x="7424" y="13629"/>
                    <a:pt x="8128" y="12600"/>
                    <a:pt x="8598" y="12857"/>
                  </a:cubicBezTo>
                  <a:cubicBezTo>
                    <a:pt x="9068" y="13114"/>
                    <a:pt x="9302" y="14657"/>
                    <a:pt x="9772" y="16329"/>
                  </a:cubicBezTo>
                  <a:cubicBezTo>
                    <a:pt x="10241" y="18000"/>
                    <a:pt x="10946" y="19800"/>
                    <a:pt x="11885" y="20700"/>
                  </a:cubicBezTo>
                  <a:cubicBezTo>
                    <a:pt x="12824" y="21600"/>
                    <a:pt x="13998" y="21600"/>
                    <a:pt x="15407" y="20443"/>
                  </a:cubicBezTo>
                  <a:cubicBezTo>
                    <a:pt x="16815" y="19286"/>
                    <a:pt x="18459" y="16971"/>
                    <a:pt x="19515" y="13371"/>
                  </a:cubicBezTo>
                  <a:cubicBezTo>
                    <a:pt x="20572" y="9771"/>
                    <a:pt x="21041" y="4886"/>
                    <a:pt x="2151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7220464" y="228600"/>
              <a:ext cx="63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7233164" y="158750"/>
              <a:ext cx="6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7239011" y="0"/>
              <a:ext cx="260854" cy="342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36" fill="norm" stroke="1" extrusionOk="0">
                  <a:moveTo>
                    <a:pt x="11015" y="0"/>
                  </a:moveTo>
                  <a:cubicBezTo>
                    <a:pt x="9622" y="3843"/>
                    <a:pt x="8228" y="7686"/>
                    <a:pt x="7270" y="10866"/>
                  </a:cubicBezTo>
                  <a:cubicBezTo>
                    <a:pt x="6312" y="14047"/>
                    <a:pt x="5790" y="16564"/>
                    <a:pt x="5528" y="18353"/>
                  </a:cubicBezTo>
                  <a:cubicBezTo>
                    <a:pt x="5267" y="20142"/>
                    <a:pt x="5267" y="21202"/>
                    <a:pt x="5354" y="21401"/>
                  </a:cubicBezTo>
                  <a:cubicBezTo>
                    <a:pt x="5441" y="21600"/>
                    <a:pt x="5615" y="20937"/>
                    <a:pt x="5006" y="19612"/>
                  </a:cubicBezTo>
                  <a:cubicBezTo>
                    <a:pt x="4396" y="18287"/>
                    <a:pt x="3002" y="16299"/>
                    <a:pt x="1957" y="15107"/>
                  </a:cubicBezTo>
                  <a:cubicBezTo>
                    <a:pt x="912" y="13914"/>
                    <a:pt x="215" y="13517"/>
                    <a:pt x="41" y="12987"/>
                  </a:cubicBezTo>
                  <a:cubicBezTo>
                    <a:pt x="-133" y="12456"/>
                    <a:pt x="215" y="11794"/>
                    <a:pt x="1609" y="10336"/>
                  </a:cubicBezTo>
                  <a:cubicBezTo>
                    <a:pt x="3002" y="8879"/>
                    <a:pt x="5441" y="6626"/>
                    <a:pt x="7183" y="5036"/>
                  </a:cubicBezTo>
                  <a:cubicBezTo>
                    <a:pt x="8925" y="3445"/>
                    <a:pt x="9970" y="2518"/>
                    <a:pt x="10841" y="1789"/>
                  </a:cubicBezTo>
                  <a:cubicBezTo>
                    <a:pt x="11712" y="1060"/>
                    <a:pt x="12409" y="530"/>
                    <a:pt x="13019" y="530"/>
                  </a:cubicBezTo>
                  <a:cubicBezTo>
                    <a:pt x="13628" y="530"/>
                    <a:pt x="14151" y="1060"/>
                    <a:pt x="14325" y="2849"/>
                  </a:cubicBezTo>
                  <a:cubicBezTo>
                    <a:pt x="14499" y="4638"/>
                    <a:pt x="14325" y="7686"/>
                    <a:pt x="13977" y="10137"/>
                  </a:cubicBezTo>
                  <a:cubicBezTo>
                    <a:pt x="13628" y="12589"/>
                    <a:pt x="13106" y="14444"/>
                    <a:pt x="12757" y="15703"/>
                  </a:cubicBezTo>
                  <a:cubicBezTo>
                    <a:pt x="12409" y="16962"/>
                    <a:pt x="12235" y="17625"/>
                    <a:pt x="12148" y="17625"/>
                  </a:cubicBezTo>
                  <a:cubicBezTo>
                    <a:pt x="12061" y="17625"/>
                    <a:pt x="12061" y="16962"/>
                    <a:pt x="12322" y="16366"/>
                  </a:cubicBezTo>
                  <a:cubicBezTo>
                    <a:pt x="12583" y="15769"/>
                    <a:pt x="13106" y="15239"/>
                    <a:pt x="13715" y="14709"/>
                  </a:cubicBezTo>
                  <a:cubicBezTo>
                    <a:pt x="14325" y="14179"/>
                    <a:pt x="15022" y="13649"/>
                    <a:pt x="15893" y="13450"/>
                  </a:cubicBezTo>
                  <a:cubicBezTo>
                    <a:pt x="16764" y="13252"/>
                    <a:pt x="17809" y="13384"/>
                    <a:pt x="18767" y="14510"/>
                  </a:cubicBezTo>
                  <a:cubicBezTo>
                    <a:pt x="19725" y="15637"/>
                    <a:pt x="20596" y="17757"/>
                    <a:pt x="21467" y="198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7932198" y="209549"/>
              <a:ext cx="191187" cy="204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277" fill="norm" stroke="1" extrusionOk="0">
                  <a:moveTo>
                    <a:pt x="4213" y="0"/>
                  </a:moveTo>
                  <a:cubicBezTo>
                    <a:pt x="3500" y="4849"/>
                    <a:pt x="2788" y="9698"/>
                    <a:pt x="2195" y="12894"/>
                  </a:cubicBezTo>
                  <a:cubicBezTo>
                    <a:pt x="1602" y="16090"/>
                    <a:pt x="1127" y="17633"/>
                    <a:pt x="771" y="18956"/>
                  </a:cubicBezTo>
                  <a:cubicBezTo>
                    <a:pt x="415" y="20278"/>
                    <a:pt x="177" y="21380"/>
                    <a:pt x="59" y="21270"/>
                  </a:cubicBezTo>
                  <a:cubicBezTo>
                    <a:pt x="-60" y="21160"/>
                    <a:pt x="-60" y="19837"/>
                    <a:pt x="652" y="16972"/>
                  </a:cubicBezTo>
                  <a:cubicBezTo>
                    <a:pt x="1364" y="14107"/>
                    <a:pt x="2788" y="9698"/>
                    <a:pt x="4331" y="6723"/>
                  </a:cubicBezTo>
                  <a:cubicBezTo>
                    <a:pt x="5874" y="3747"/>
                    <a:pt x="7536" y="2204"/>
                    <a:pt x="8604" y="2094"/>
                  </a:cubicBezTo>
                  <a:cubicBezTo>
                    <a:pt x="9672" y="1984"/>
                    <a:pt x="10147" y="3307"/>
                    <a:pt x="10384" y="4519"/>
                  </a:cubicBezTo>
                  <a:cubicBezTo>
                    <a:pt x="10621" y="5731"/>
                    <a:pt x="10621" y="6833"/>
                    <a:pt x="10621" y="7935"/>
                  </a:cubicBezTo>
                  <a:cubicBezTo>
                    <a:pt x="10621" y="9037"/>
                    <a:pt x="10621" y="10139"/>
                    <a:pt x="10977" y="10249"/>
                  </a:cubicBezTo>
                  <a:cubicBezTo>
                    <a:pt x="11333" y="10360"/>
                    <a:pt x="12045" y="9478"/>
                    <a:pt x="13114" y="7715"/>
                  </a:cubicBezTo>
                  <a:cubicBezTo>
                    <a:pt x="14182" y="5951"/>
                    <a:pt x="15606" y="3307"/>
                    <a:pt x="16911" y="1764"/>
                  </a:cubicBezTo>
                  <a:cubicBezTo>
                    <a:pt x="18217" y="221"/>
                    <a:pt x="19404" y="-220"/>
                    <a:pt x="20235" y="111"/>
                  </a:cubicBezTo>
                  <a:cubicBezTo>
                    <a:pt x="21065" y="441"/>
                    <a:pt x="21540" y="1543"/>
                    <a:pt x="21421" y="4519"/>
                  </a:cubicBezTo>
                  <a:cubicBezTo>
                    <a:pt x="21303" y="7494"/>
                    <a:pt x="20591" y="12343"/>
                    <a:pt x="19878" y="17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8192014" y="220373"/>
              <a:ext cx="152401" cy="161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3" fill="norm" stroke="1" extrusionOk="0">
                  <a:moveTo>
                    <a:pt x="0" y="9266"/>
                  </a:moveTo>
                  <a:cubicBezTo>
                    <a:pt x="3000" y="8445"/>
                    <a:pt x="6000" y="7625"/>
                    <a:pt x="8100" y="6668"/>
                  </a:cubicBezTo>
                  <a:cubicBezTo>
                    <a:pt x="10200" y="5711"/>
                    <a:pt x="11400" y="4618"/>
                    <a:pt x="12000" y="3387"/>
                  </a:cubicBezTo>
                  <a:cubicBezTo>
                    <a:pt x="12600" y="2157"/>
                    <a:pt x="12600" y="790"/>
                    <a:pt x="11850" y="243"/>
                  </a:cubicBezTo>
                  <a:cubicBezTo>
                    <a:pt x="11100" y="-304"/>
                    <a:pt x="9600" y="-31"/>
                    <a:pt x="7350" y="2157"/>
                  </a:cubicBezTo>
                  <a:cubicBezTo>
                    <a:pt x="5100" y="4344"/>
                    <a:pt x="2100" y="8445"/>
                    <a:pt x="1050" y="12000"/>
                  </a:cubicBezTo>
                  <a:cubicBezTo>
                    <a:pt x="0" y="15554"/>
                    <a:pt x="900" y="18562"/>
                    <a:pt x="4050" y="19929"/>
                  </a:cubicBezTo>
                  <a:cubicBezTo>
                    <a:pt x="7200" y="21296"/>
                    <a:pt x="12600" y="21023"/>
                    <a:pt x="15900" y="20476"/>
                  </a:cubicBezTo>
                  <a:cubicBezTo>
                    <a:pt x="19200" y="19929"/>
                    <a:pt x="20400" y="19109"/>
                    <a:pt x="21600" y="182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8319926" y="239183"/>
              <a:ext cx="291759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7858" y="7105"/>
                  </a:moveTo>
                  <a:cubicBezTo>
                    <a:pt x="7703" y="4832"/>
                    <a:pt x="7547" y="2558"/>
                    <a:pt x="7081" y="1421"/>
                  </a:cubicBezTo>
                  <a:cubicBezTo>
                    <a:pt x="6615" y="284"/>
                    <a:pt x="5838" y="284"/>
                    <a:pt x="4828" y="1847"/>
                  </a:cubicBezTo>
                  <a:cubicBezTo>
                    <a:pt x="3818" y="3411"/>
                    <a:pt x="2575" y="6537"/>
                    <a:pt x="1720" y="9095"/>
                  </a:cubicBezTo>
                  <a:cubicBezTo>
                    <a:pt x="865" y="11653"/>
                    <a:pt x="399" y="13642"/>
                    <a:pt x="166" y="15347"/>
                  </a:cubicBezTo>
                  <a:cubicBezTo>
                    <a:pt x="-67" y="17053"/>
                    <a:pt x="-67" y="18474"/>
                    <a:pt x="244" y="19611"/>
                  </a:cubicBezTo>
                  <a:cubicBezTo>
                    <a:pt x="555" y="20747"/>
                    <a:pt x="1176" y="21600"/>
                    <a:pt x="2186" y="20889"/>
                  </a:cubicBezTo>
                  <a:cubicBezTo>
                    <a:pt x="3196" y="20179"/>
                    <a:pt x="4595" y="17905"/>
                    <a:pt x="5527" y="16058"/>
                  </a:cubicBezTo>
                  <a:cubicBezTo>
                    <a:pt x="6460" y="14211"/>
                    <a:pt x="6926" y="12789"/>
                    <a:pt x="7081" y="12932"/>
                  </a:cubicBezTo>
                  <a:cubicBezTo>
                    <a:pt x="7237" y="13074"/>
                    <a:pt x="7081" y="14779"/>
                    <a:pt x="7004" y="16342"/>
                  </a:cubicBezTo>
                  <a:cubicBezTo>
                    <a:pt x="6926" y="17905"/>
                    <a:pt x="6926" y="19326"/>
                    <a:pt x="7314" y="19753"/>
                  </a:cubicBezTo>
                  <a:cubicBezTo>
                    <a:pt x="7703" y="20179"/>
                    <a:pt x="8480" y="19611"/>
                    <a:pt x="9490" y="18332"/>
                  </a:cubicBezTo>
                  <a:cubicBezTo>
                    <a:pt x="10500" y="17053"/>
                    <a:pt x="11743" y="15063"/>
                    <a:pt x="12598" y="13358"/>
                  </a:cubicBezTo>
                  <a:cubicBezTo>
                    <a:pt x="13452" y="11653"/>
                    <a:pt x="13919" y="10232"/>
                    <a:pt x="13763" y="10658"/>
                  </a:cubicBezTo>
                  <a:cubicBezTo>
                    <a:pt x="13608" y="11084"/>
                    <a:pt x="12831" y="13358"/>
                    <a:pt x="12365" y="15205"/>
                  </a:cubicBezTo>
                  <a:cubicBezTo>
                    <a:pt x="11898" y="17053"/>
                    <a:pt x="11743" y="18474"/>
                    <a:pt x="11898" y="18616"/>
                  </a:cubicBezTo>
                  <a:cubicBezTo>
                    <a:pt x="12054" y="18758"/>
                    <a:pt x="12520" y="17621"/>
                    <a:pt x="13452" y="14779"/>
                  </a:cubicBezTo>
                  <a:cubicBezTo>
                    <a:pt x="14385" y="11937"/>
                    <a:pt x="15783" y="7389"/>
                    <a:pt x="16949" y="4405"/>
                  </a:cubicBezTo>
                  <a:cubicBezTo>
                    <a:pt x="18114" y="1421"/>
                    <a:pt x="19047" y="0"/>
                    <a:pt x="19824" y="0"/>
                  </a:cubicBezTo>
                  <a:cubicBezTo>
                    <a:pt x="20601" y="0"/>
                    <a:pt x="21222" y="1421"/>
                    <a:pt x="21378" y="4547"/>
                  </a:cubicBezTo>
                  <a:cubicBezTo>
                    <a:pt x="21533" y="7674"/>
                    <a:pt x="21222" y="12505"/>
                    <a:pt x="20989" y="15632"/>
                  </a:cubicBezTo>
                  <a:cubicBezTo>
                    <a:pt x="20756" y="18758"/>
                    <a:pt x="20601" y="20179"/>
                    <a:pt x="2044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8998464" y="196577"/>
              <a:ext cx="355601" cy="349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0" y="21487"/>
                  </a:moveTo>
                  <a:cubicBezTo>
                    <a:pt x="1671" y="18624"/>
                    <a:pt x="3343" y="15762"/>
                    <a:pt x="4629" y="12704"/>
                  </a:cubicBezTo>
                  <a:cubicBezTo>
                    <a:pt x="5914" y="9646"/>
                    <a:pt x="6814" y="6393"/>
                    <a:pt x="7329" y="4441"/>
                  </a:cubicBezTo>
                  <a:cubicBezTo>
                    <a:pt x="7843" y="2489"/>
                    <a:pt x="7971" y="1839"/>
                    <a:pt x="8036" y="1188"/>
                  </a:cubicBezTo>
                  <a:cubicBezTo>
                    <a:pt x="8100" y="538"/>
                    <a:pt x="8100" y="-113"/>
                    <a:pt x="7971" y="17"/>
                  </a:cubicBezTo>
                  <a:cubicBezTo>
                    <a:pt x="7843" y="147"/>
                    <a:pt x="7586" y="1058"/>
                    <a:pt x="7136" y="3400"/>
                  </a:cubicBezTo>
                  <a:cubicBezTo>
                    <a:pt x="6686" y="5742"/>
                    <a:pt x="6043" y="9516"/>
                    <a:pt x="5786" y="11793"/>
                  </a:cubicBezTo>
                  <a:cubicBezTo>
                    <a:pt x="5529" y="14070"/>
                    <a:pt x="5657" y="14851"/>
                    <a:pt x="6043" y="15306"/>
                  </a:cubicBezTo>
                  <a:cubicBezTo>
                    <a:pt x="6429" y="15762"/>
                    <a:pt x="7071" y="15892"/>
                    <a:pt x="7907" y="15501"/>
                  </a:cubicBezTo>
                  <a:cubicBezTo>
                    <a:pt x="8743" y="15111"/>
                    <a:pt x="9771" y="14200"/>
                    <a:pt x="11121" y="12314"/>
                  </a:cubicBezTo>
                  <a:cubicBezTo>
                    <a:pt x="12471" y="10427"/>
                    <a:pt x="14143" y="7564"/>
                    <a:pt x="15107" y="5807"/>
                  </a:cubicBezTo>
                  <a:cubicBezTo>
                    <a:pt x="16071" y="4051"/>
                    <a:pt x="16329" y="3400"/>
                    <a:pt x="16521" y="2620"/>
                  </a:cubicBezTo>
                  <a:cubicBezTo>
                    <a:pt x="16714" y="1839"/>
                    <a:pt x="16843" y="928"/>
                    <a:pt x="16907" y="798"/>
                  </a:cubicBezTo>
                  <a:cubicBezTo>
                    <a:pt x="16971" y="668"/>
                    <a:pt x="16971" y="1318"/>
                    <a:pt x="16907" y="2945"/>
                  </a:cubicBezTo>
                  <a:cubicBezTo>
                    <a:pt x="16843" y="4571"/>
                    <a:pt x="16714" y="7174"/>
                    <a:pt x="17486" y="8995"/>
                  </a:cubicBezTo>
                  <a:cubicBezTo>
                    <a:pt x="18257" y="10817"/>
                    <a:pt x="19929" y="11858"/>
                    <a:pt x="21600" y="128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9912864" y="38735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9752984" y="115297"/>
              <a:ext cx="210681" cy="354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39" fill="norm" stroke="1" extrusionOk="0">
                  <a:moveTo>
                    <a:pt x="17611" y="14596"/>
                  </a:moveTo>
                  <a:cubicBezTo>
                    <a:pt x="15451" y="11768"/>
                    <a:pt x="13291" y="8939"/>
                    <a:pt x="12211" y="6818"/>
                  </a:cubicBezTo>
                  <a:cubicBezTo>
                    <a:pt x="11131" y="4696"/>
                    <a:pt x="11131" y="3282"/>
                    <a:pt x="11671" y="2125"/>
                  </a:cubicBezTo>
                  <a:cubicBezTo>
                    <a:pt x="12211" y="968"/>
                    <a:pt x="13291" y="68"/>
                    <a:pt x="13939" y="3"/>
                  </a:cubicBezTo>
                  <a:cubicBezTo>
                    <a:pt x="14587" y="-61"/>
                    <a:pt x="14803" y="710"/>
                    <a:pt x="14371" y="2575"/>
                  </a:cubicBezTo>
                  <a:cubicBezTo>
                    <a:pt x="13939" y="4439"/>
                    <a:pt x="12859" y="7396"/>
                    <a:pt x="10699" y="10225"/>
                  </a:cubicBezTo>
                  <a:cubicBezTo>
                    <a:pt x="8539" y="13053"/>
                    <a:pt x="5299" y="15753"/>
                    <a:pt x="3139" y="17618"/>
                  </a:cubicBezTo>
                  <a:cubicBezTo>
                    <a:pt x="979" y="19482"/>
                    <a:pt x="-101" y="20510"/>
                    <a:pt x="7" y="20960"/>
                  </a:cubicBezTo>
                  <a:cubicBezTo>
                    <a:pt x="115" y="21410"/>
                    <a:pt x="1411" y="21282"/>
                    <a:pt x="2707" y="21025"/>
                  </a:cubicBezTo>
                  <a:cubicBezTo>
                    <a:pt x="4003" y="20768"/>
                    <a:pt x="5299" y="20382"/>
                    <a:pt x="6487" y="20125"/>
                  </a:cubicBezTo>
                  <a:cubicBezTo>
                    <a:pt x="7675" y="19868"/>
                    <a:pt x="8755" y="19739"/>
                    <a:pt x="9835" y="19996"/>
                  </a:cubicBezTo>
                  <a:cubicBezTo>
                    <a:pt x="10915" y="20253"/>
                    <a:pt x="11995" y="20896"/>
                    <a:pt x="13939" y="21218"/>
                  </a:cubicBezTo>
                  <a:cubicBezTo>
                    <a:pt x="15883" y="21539"/>
                    <a:pt x="18691" y="21539"/>
                    <a:pt x="21499" y="21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10386146" y="25132"/>
              <a:ext cx="167644" cy="409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52" fill="norm" stroke="1" extrusionOk="0">
                  <a:moveTo>
                    <a:pt x="1999" y="5331"/>
                  </a:moveTo>
                  <a:cubicBezTo>
                    <a:pt x="1189" y="8321"/>
                    <a:pt x="379" y="11312"/>
                    <a:pt x="109" y="13805"/>
                  </a:cubicBezTo>
                  <a:cubicBezTo>
                    <a:pt x="-161" y="16297"/>
                    <a:pt x="109" y="18291"/>
                    <a:pt x="514" y="19565"/>
                  </a:cubicBezTo>
                  <a:cubicBezTo>
                    <a:pt x="919" y="20838"/>
                    <a:pt x="1459" y="21392"/>
                    <a:pt x="2134" y="21448"/>
                  </a:cubicBezTo>
                  <a:cubicBezTo>
                    <a:pt x="2809" y="21503"/>
                    <a:pt x="3619" y="21060"/>
                    <a:pt x="5509" y="19066"/>
                  </a:cubicBezTo>
                  <a:cubicBezTo>
                    <a:pt x="7399" y="17072"/>
                    <a:pt x="10369" y="13528"/>
                    <a:pt x="12799" y="10371"/>
                  </a:cubicBezTo>
                  <a:cubicBezTo>
                    <a:pt x="15229" y="7214"/>
                    <a:pt x="17119" y="4445"/>
                    <a:pt x="18469" y="2672"/>
                  </a:cubicBezTo>
                  <a:cubicBezTo>
                    <a:pt x="19819" y="900"/>
                    <a:pt x="20629" y="125"/>
                    <a:pt x="21034" y="14"/>
                  </a:cubicBezTo>
                  <a:cubicBezTo>
                    <a:pt x="21439" y="-97"/>
                    <a:pt x="21439" y="457"/>
                    <a:pt x="21304" y="1398"/>
                  </a:cubicBezTo>
                  <a:cubicBezTo>
                    <a:pt x="21169" y="2340"/>
                    <a:pt x="20899" y="3669"/>
                    <a:pt x="20629" y="49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10510270" y="243254"/>
              <a:ext cx="107445" cy="146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004" fill="norm" stroke="1" extrusionOk="0">
                  <a:moveTo>
                    <a:pt x="15146" y="8846"/>
                  </a:moveTo>
                  <a:cubicBezTo>
                    <a:pt x="15570" y="7325"/>
                    <a:pt x="15993" y="5804"/>
                    <a:pt x="15781" y="4282"/>
                  </a:cubicBezTo>
                  <a:cubicBezTo>
                    <a:pt x="15570" y="2761"/>
                    <a:pt x="14723" y="1240"/>
                    <a:pt x="13240" y="480"/>
                  </a:cubicBezTo>
                  <a:cubicBezTo>
                    <a:pt x="11758" y="-281"/>
                    <a:pt x="9640" y="-281"/>
                    <a:pt x="7523" y="1544"/>
                  </a:cubicBezTo>
                  <a:cubicBezTo>
                    <a:pt x="5405" y="3370"/>
                    <a:pt x="3287" y="7020"/>
                    <a:pt x="2017" y="9911"/>
                  </a:cubicBezTo>
                  <a:cubicBezTo>
                    <a:pt x="746" y="12801"/>
                    <a:pt x="323" y="14930"/>
                    <a:pt x="111" y="16756"/>
                  </a:cubicBezTo>
                  <a:cubicBezTo>
                    <a:pt x="-101" y="18581"/>
                    <a:pt x="-101" y="20102"/>
                    <a:pt x="958" y="20711"/>
                  </a:cubicBezTo>
                  <a:cubicBezTo>
                    <a:pt x="2017" y="21319"/>
                    <a:pt x="4134" y="21015"/>
                    <a:pt x="6464" y="19494"/>
                  </a:cubicBezTo>
                  <a:cubicBezTo>
                    <a:pt x="8793" y="17973"/>
                    <a:pt x="11334" y="15234"/>
                    <a:pt x="13452" y="13409"/>
                  </a:cubicBezTo>
                  <a:cubicBezTo>
                    <a:pt x="15570" y="11584"/>
                    <a:pt x="17264" y="10671"/>
                    <a:pt x="18111" y="10975"/>
                  </a:cubicBezTo>
                  <a:cubicBezTo>
                    <a:pt x="18958" y="11280"/>
                    <a:pt x="18958" y="12801"/>
                    <a:pt x="18958" y="14322"/>
                  </a:cubicBezTo>
                  <a:cubicBezTo>
                    <a:pt x="18958" y="15843"/>
                    <a:pt x="18958" y="17364"/>
                    <a:pt x="19381" y="17820"/>
                  </a:cubicBezTo>
                  <a:cubicBezTo>
                    <a:pt x="19805" y="18277"/>
                    <a:pt x="20652" y="17668"/>
                    <a:pt x="21499" y="170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10662164" y="222250"/>
              <a:ext cx="177801" cy="171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5532"/>
                  </a:moveTo>
                  <a:cubicBezTo>
                    <a:pt x="1286" y="5005"/>
                    <a:pt x="2571" y="4478"/>
                    <a:pt x="3600" y="4873"/>
                  </a:cubicBezTo>
                  <a:cubicBezTo>
                    <a:pt x="4629" y="5268"/>
                    <a:pt x="5400" y="6585"/>
                    <a:pt x="6043" y="9088"/>
                  </a:cubicBezTo>
                  <a:cubicBezTo>
                    <a:pt x="6686" y="11590"/>
                    <a:pt x="7200" y="15278"/>
                    <a:pt x="7329" y="17780"/>
                  </a:cubicBezTo>
                  <a:cubicBezTo>
                    <a:pt x="7457" y="20283"/>
                    <a:pt x="7200" y="21600"/>
                    <a:pt x="6943" y="21337"/>
                  </a:cubicBezTo>
                  <a:cubicBezTo>
                    <a:pt x="6686" y="21073"/>
                    <a:pt x="6429" y="19229"/>
                    <a:pt x="7329" y="16068"/>
                  </a:cubicBezTo>
                  <a:cubicBezTo>
                    <a:pt x="8229" y="12907"/>
                    <a:pt x="10286" y="8429"/>
                    <a:pt x="12857" y="5532"/>
                  </a:cubicBezTo>
                  <a:cubicBezTo>
                    <a:pt x="15429" y="2634"/>
                    <a:pt x="18514" y="131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11158407" y="266700"/>
              <a:ext cx="265758" cy="189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93" fill="norm" stroke="1" extrusionOk="0">
                  <a:moveTo>
                    <a:pt x="4553" y="0"/>
                  </a:moveTo>
                  <a:cubicBezTo>
                    <a:pt x="4895" y="3600"/>
                    <a:pt x="5238" y="7200"/>
                    <a:pt x="4981" y="10560"/>
                  </a:cubicBezTo>
                  <a:cubicBezTo>
                    <a:pt x="4724" y="13920"/>
                    <a:pt x="3867" y="17040"/>
                    <a:pt x="3095" y="18960"/>
                  </a:cubicBezTo>
                  <a:cubicBezTo>
                    <a:pt x="2324" y="20880"/>
                    <a:pt x="1638" y="21600"/>
                    <a:pt x="1038" y="21480"/>
                  </a:cubicBezTo>
                  <a:cubicBezTo>
                    <a:pt x="438" y="21360"/>
                    <a:pt x="-76" y="20400"/>
                    <a:pt x="10" y="18120"/>
                  </a:cubicBezTo>
                  <a:cubicBezTo>
                    <a:pt x="95" y="15840"/>
                    <a:pt x="781" y="12240"/>
                    <a:pt x="3181" y="9600"/>
                  </a:cubicBezTo>
                  <a:cubicBezTo>
                    <a:pt x="5581" y="6960"/>
                    <a:pt x="9695" y="5280"/>
                    <a:pt x="13038" y="4440"/>
                  </a:cubicBezTo>
                  <a:cubicBezTo>
                    <a:pt x="16381" y="3600"/>
                    <a:pt x="18953" y="3600"/>
                    <a:pt x="21524" y="3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11379714" y="52122"/>
              <a:ext cx="234951" cy="157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4140"/>
                  </a:moveTo>
                  <a:cubicBezTo>
                    <a:pt x="1751" y="2700"/>
                    <a:pt x="3503" y="1260"/>
                    <a:pt x="4865" y="540"/>
                  </a:cubicBezTo>
                  <a:cubicBezTo>
                    <a:pt x="6227" y="-180"/>
                    <a:pt x="7200" y="-180"/>
                    <a:pt x="7881" y="540"/>
                  </a:cubicBezTo>
                  <a:cubicBezTo>
                    <a:pt x="8562" y="1260"/>
                    <a:pt x="8951" y="2700"/>
                    <a:pt x="8757" y="4860"/>
                  </a:cubicBezTo>
                  <a:cubicBezTo>
                    <a:pt x="8562" y="7020"/>
                    <a:pt x="7784" y="9900"/>
                    <a:pt x="7005" y="12060"/>
                  </a:cubicBezTo>
                  <a:cubicBezTo>
                    <a:pt x="6227" y="14220"/>
                    <a:pt x="5449" y="15660"/>
                    <a:pt x="5546" y="16380"/>
                  </a:cubicBezTo>
                  <a:cubicBezTo>
                    <a:pt x="5643" y="17100"/>
                    <a:pt x="6616" y="17100"/>
                    <a:pt x="9438" y="17820"/>
                  </a:cubicBezTo>
                  <a:cubicBezTo>
                    <a:pt x="12259" y="18540"/>
                    <a:pt x="16930" y="19980"/>
                    <a:pt x="21600" y="21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11614664" y="400050"/>
              <a:ext cx="31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1181614" y="1326674"/>
              <a:ext cx="304801" cy="449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1800" y="4282"/>
                  </a:moveTo>
                  <a:cubicBezTo>
                    <a:pt x="1650" y="8439"/>
                    <a:pt x="1500" y="12597"/>
                    <a:pt x="1350" y="15234"/>
                  </a:cubicBezTo>
                  <a:cubicBezTo>
                    <a:pt x="1200" y="17870"/>
                    <a:pt x="1050" y="18986"/>
                    <a:pt x="975" y="19898"/>
                  </a:cubicBezTo>
                  <a:cubicBezTo>
                    <a:pt x="900" y="20811"/>
                    <a:pt x="900" y="21521"/>
                    <a:pt x="900" y="21521"/>
                  </a:cubicBezTo>
                  <a:cubicBezTo>
                    <a:pt x="900" y="21521"/>
                    <a:pt x="900" y="20811"/>
                    <a:pt x="750" y="18682"/>
                  </a:cubicBezTo>
                  <a:cubicBezTo>
                    <a:pt x="600" y="16552"/>
                    <a:pt x="300" y="13003"/>
                    <a:pt x="150" y="10062"/>
                  </a:cubicBezTo>
                  <a:cubicBezTo>
                    <a:pt x="0" y="7121"/>
                    <a:pt x="0" y="4789"/>
                    <a:pt x="0" y="3369"/>
                  </a:cubicBezTo>
                  <a:cubicBezTo>
                    <a:pt x="0" y="1949"/>
                    <a:pt x="0" y="1442"/>
                    <a:pt x="225" y="986"/>
                  </a:cubicBezTo>
                  <a:cubicBezTo>
                    <a:pt x="450" y="529"/>
                    <a:pt x="900" y="124"/>
                    <a:pt x="1500" y="22"/>
                  </a:cubicBezTo>
                  <a:cubicBezTo>
                    <a:pt x="2100" y="-79"/>
                    <a:pt x="2850" y="124"/>
                    <a:pt x="4050" y="1341"/>
                  </a:cubicBezTo>
                  <a:cubicBezTo>
                    <a:pt x="5250" y="2558"/>
                    <a:pt x="6900" y="4789"/>
                    <a:pt x="8625" y="7679"/>
                  </a:cubicBezTo>
                  <a:cubicBezTo>
                    <a:pt x="10350" y="10569"/>
                    <a:pt x="12150" y="14118"/>
                    <a:pt x="13275" y="16096"/>
                  </a:cubicBezTo>
                  <a:cubicBezTo>
                    <a:pt x="14400" y="18073"/>
                    <a:pt x="14850" y="18479"/>
                    <a:pt x="15450" y="18732"/>
                  </a:cubicBezTo>
                  <a:cubicBezTo>
                    <a:pt x="16050" y="18986"/>
                    <a:pt x="16800" y="19087"/>
                    <a:pt x="17400" y="18935"/>
                  </a:cubicBezTo>
                  <a:cubicBezTo>
                    <a:pt x="18000" y="18783"/>
                    <a:pt x="18450" y="18377"/>
                    <a:pt x="19125" y="16806"/>
                  </a:cubicBezTo>
                  <a:cubicBezTo>
                    <a:pt x="19800" y="15234"/>
                    <a:pt x="20700" y="12496"/>
                    <a:pt x="21150" y="9960"/>
                  </a:cubicBezTo>
                  <a:cubicBezTo>
                    <a:pt x="21600" y="7425"/>
                    <a:pt x="21600" y="5093"/>
                    <a:pt x="21600" y="27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2134114" y="1308100"/>
              <a:ext cx="15670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600" fill="norm" stroke="1" extrusionOk="0">
                  <a:moveTo>
                    <a:pt x="0" y="0"/>
                  </a:moveTo>
                  <a:cubicBezTo>
                    <a:pt x="8100" y="1934"/>
                    <a:pt x="16200" y="3869"/>
                    <a:pt x="18900" y="6770"/>
                  </a:cubicBezTo>
                  <a:cubicBezTo>
                    <a:pt x="21600" y="9672"/>
                    <a:pt x="18900" y="13540"/>
                    <a:pt x="14850" y="16173"/>
                  </a:cubicBezTo>
                  <a:cubicBezTo>
                    <a:pt x="10800" y="18806"/>
                    <a:pt x="5400" y="2020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1954198" y="1676400"/>
              <a:ext cx="383117" cy="50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1193" y="18900"/>
                  </a:moveTo>
                  <a:cubicBezTo>
                    <a:pt x="597" y="19800"/>
                    <a:pt x="0" y="20700"/>
                    <a:pt x="0" y="21150"/>
                  </a:cubicBezTo>
                  <a:cubicBezTo>
                    <a:pt x="0" y="21600"/>
                    <a:pt x="597" y="21600"/>
                    <a:pt x="2745" y="19800"/>
                  </a:cubicBezTo>
                  <a:cubicBezTo>
                    <a:pt x="4893" y="18000"/>
                    <a:pt x="8592" y="14400"/>
                    <a:pt x="11993" y="10800"/>
                  </a:cubicBezTo>
                  <a:cubicBezTo>
                    <a:pt x="15394" y="7200"/>
                    <a:pt x="18497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2623064" y="1289050"/>
              <a:ext cx="24130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3423"/>
                    <a:pt x="7579" y="6846"/>
                    <a:pt x="10895" y="10210"/>
                  </a:cubicBezTo>
                  <a:cubicBezTo>
                    <a:pt x="14211" y="13574"/>
                    <a:pt x="17053" y="16879"/>
                    <a:pt x="18758" y="18767"/>
                  </a:cubicBezTo>
                  <a:cubicBezTo>
                    <a:pt x="20463" y="20656"/>
                    <a:pt x="21032" y="2112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2741986" y="1327150"/>
              <a:ext cx="198579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21331" y="0"/>
                  </a:moveTo>
                  <a:cubicBezTo>
                    <a:pt x="19512" y="939"/>
                    <a:pt x="17693" y="1878"/>
                    <a:pt x="15306" y="3965"/>
                  </a:cubicBezTo>
                  <a:cubicBezTo>
                    <a:pt x="12918" y="6052"/>
                    <a:pt x="9963" y="9287"/>
                    <a:pt x="7234" y="12157"/>
                  </a:cubicBezTo>
                  <a:cubicBezTo>
                    <a:pt x="4506" y="15026"/>
                    <a:pt x="2005" y="17530"/>
                    <a:pt x="868" y="19043"/>
                  </a:cubicBezTo>
                  <a:cubicBezTo>
                    <a:pt x="-269" y="20557"/>
                    <a:pt x="-42" y="21078"/>
                    <a:pt x="1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3023114" y="1631950"/>
              <a:ext cx="190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3054814" y="1517650"/>
              <a:ext cx="47766" cy="58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0" h="20715" fill="norm" stroke="1" extrusionOk="0">
                  <a:moveTo>
                    <a:pt x="2721" y="8938"/>
                  </a:moveTo>
                  <a:cubicBezTo>
                    <a:pt x="921" y="12662"/>
                    <a:pt x="-879" y="16386"/>
                    <a:pt x="471" y="18621"/>
                  </a:cubicBezTo>
                  <a:cubicBezTo>
                    <a:pt x="1821" y="20855"/>
                    <a:pt x="6321" y="21600"/>
                    <a:pt x="10821" y="19366"/>
                  </a:cubicBezTo>
                  <a:cubicBezTo>
                    <a:pt x="15321" y="17131"/>
                    <a:pt x="19821" y="11917"/>
                    <a:pt x="20271" y="8193"/>
                  </a:cubicBezTo>
                  <a:cubicBezTo>
                    <a:pt x="20721" y="4469"/>
                    <a:pt x="17121" y="2234"/>
                    <a:pt x="1352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3575564" y="1727200"/>
              <a:ext cx="952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4007364" y="1235815"/>
              <a:ext cx="215901" cy="48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3194"/>
                  </a:moveTo>
                  <a:cubicBezTo>
                    <a:pt x="635" y="6092"/>
                    <a:pt x="1271" y="8991"/>
                    <a:pt x="2012" y="11843"/>
                  </a:cubicBezTo>
                  <a:cubicBezTo>
                    <a:pt x="2753" y="14695"/>
                    <a:pt x="3600" y="17500"/>
                    <a:pt x="4235" y="19183"/>
                  </a:cubicBezTo>
                  <a:cubicBezTo>
                    <a:pt x="4871" y="20866"/>
                    <a:pt x="5294" y="21427"/>
                    <a:pt x="5824" y="21474"/>
                  </a:cubicBezTo>
                  <a:cubicBezTo>
                    <a:pt x="6353" y="21521"/>
                    <a:pt x="6988" y="21053"/>
                    <a:pt x="8047" y="19230"/>
                  </a:cubicBezTo>
                  <a:cubicBezTo>
                    <a:pt x="9106" y="17407"/>
                    <a:pt x="10588" y="14227"/>
                    <a:pt x="12071" y="11002"/>
                  </a:cubicBezTo>
                  <a:cubicBezTo>
                    <a:pt x="13553" y="7776"/>
                    <a:pt x="15035" y="4503"/>
                    <a:pt x="16200" y="2586"/>
                  </a:cubicBezTo>
                  <a:cubicBezTo>
                    <a:pt x="17365" y="669"/>
                    <a:pt x="18212" y="108"/>
                    <a:pt x="18953" y="15"/>
                  </a:cubicBezTo>
                  <a:cubicBezTo>
                    <a:pt x="19694" y="-79"/>
                    <a:pt x="20329" y="295"/>
                    <a:pt x="20753" y="1137"/>
                  </a:cubicBezTo>
                  <a:cubicBezTo>
                    <a:pt x="21176" y="1978"/>
                    <a:pt x="21388" y="3287"/>
                    <a:pt x="21600" y="45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3975614" y="1422400"/>
              <a:ext cx="3556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035"/>
                    <a:pt x="0" y="18470"/>
                    <a:pt x="964" y="16435"/>
                  </a:cubicBezTo>
                  <a:cubicBezTo>
                    <a:pt x="1929" y="14400"/>
                    <a:pt x="3857" y="11896"/>
                    <a:pt x="7457" y="9078"/>
                  </a:cubicBezTo>
                  <a:cubicBezTo>
                    <a:pt x="11057" y="6261"/>
                    <a:pt x="16329" y="313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4782064" y="1485900"/>
              <a:ext cx="63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4835949" y="1357159"/>
              <a:ext cx="29886" cy="29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1" h="18516" fill="norm" stroke="1" extrusionOk="0">
                  <a:moveTo>
                    <a:pt x="10861" y="5160"/>
                  </a:moveTo>
                  <a:cubicBezTo>
                    <a:pt x="5101" y="9210"/>
                    <a:pt x="-659" y="13260"/>
                    <a:pt x="61" y="15960"/>
                  </a:cubicBezTo>
                  <a:cubicBezTo>
                    <a:pt x="781" y="18660"/>
                    <a:pt x="7981" y="20010"/>
                    <a:pt x="13021" y="15960"/>
                  </a:cubicBezTo>
                  <a:cubicBezTo>
                    <a:pt x="18061" y="11910"/>
                    <a:pt x="20941" y="2460"/>
                    <a:pt x="20221" y="435"/>
                  </a:cubicBezTo>
                  <a:cubicBezTo>
                    <a:pt x="19501" y="-1590"/>
                    <a:pt x="15181" y="3810"/>
                    <a:pt x="10861" y="92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5023364" y="170815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5759964" y="1330237"/>
              <a:ext cx="215175" cy="517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560" fill="norm" stroke="1" extrusionOk="0">
                  <a:moveTo>
                    <a:pt x="0" y="21560"/>
                  </a:moveTo>
                  <a:cubicBezTo>
                    <a:pt x="1694" y="19356"/>
                    <a:pt x="3388" y="17152"/>
                    <a:pt x="5824" y="14463"/>
                  </a:cubicBezTo>
                  <a:cubicBezTo>
                    <a:pt x="8259" y="11774"/>
                    <a:pt x="11435" y="8600"/>
                    <a:pt x="13765" y="6220"/>
                  </a:cubicBezTo>
                  <a:cubicBezTo>
                    <a:pt x="16094" y="3839"/>
                    <a:pt x="17576" y="2252"/>
                    <a:pt x="18741" y="1282"/>
                  </a:cubicBezTo>
                  <a:cubicBezTo>
                    <a:pt x="19906" y="313"/>
                    <a:pt x="20753" y="-40"/>
                    <a:pt x="21176" y="4"/>
                  </a:cubicBezTo>
                  <a:cubicBezTo>
                    <a:pt x="21600" y="48"/>
                    <a:pt x="21600" y="489"/>
                    <a:pt x="21388" y="2605"/>
                  </a:cubicBezTo>
                  <a:cubicBezTo>
                    <a:pt x="21176" y="4721"/>
                    <a:pt x="20753" y="8512"/>
                    <a:pt x="20435" y="11069"/>
                  </a:cubicBezTo>
                  <a:cubicBezTo>
                    <a:pt x="20118" y="13625"/>
                    <a:pt x="19906" y="14948"/>
                    <a:pt x="19694" y="15829"/>
                  </a:cubicBezTo>
                  <a:cubicBezTo>
                    <a:pt x="19482" y="16711"/>
                    <a:pt x="19271" y="17152"/>
                    <a:pt x="18953" y="17372"/>
                  </a:cubicBezTo>
                  <a:cubicBezTo>
                    <a:pt x="18635" y="17593"/>
                    <a:pt x="18212" y="17593"/>
                    <a:pt x="17788" y="175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5848864" y="1606550"/>
              <a:ext cx="158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6068745" y="1552756"/>
              <a:ext cx="86141" cy="191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274" fill="norm" stroke="1" extrusionOk="0">
                  <a:moveTo>
                    <a:pt x="20633" y="332"/>
                  </a:moveTo>
                  <a:cubicBezTo>
                    <a:pt x="15490" y="97"/>
                    <a:pt x="10347" y="-138"/>
                    <a:pt x="6747" y="97"/>
                  </a:cubicBezTo>
                  <a:cubicBezTo>
                    <a:pt x="3147" y="332"/>
                    <a:pt x="1090" y="1036"/>
                    <a:pt x="318" y="1975"/>
                  </a:cubicBezTo>
                  <a:cubicBezTo>
                    <a:pt x="-453" y="2914"/>
                    <a:pt x="61" y="4088"/>
                    <a:pt x="3147" y="5966"/>
                  </a:cubicBezTo>
                  <a:cubicBezTo>
                    <a:pt x="6233" y="7845"/>
                    <a:pt x="11890" y="10427"/>
                    <a:pt x="15490" y="12658"/>
                  </a:cubicBezTo>
                  <a:cubicBezTo>
                    <a:pt x="19090" y="14888"/>
                    <a:pt x="20633" y="16766"/>
                    <a:pt x="20890" y="18292"/>
                  </a:cubicBezTo>
                  <a:cubicBezTo>
                    <a:pt x="21147" y="19819"/>
                    <a:pt x="20118" y="20992"/>
                    <a:pt x="18576" y="21227"/>
                  </a:cubicBezTo>
                  <a:cubicBezTo>
                    <a:pt x="17033" y="21462"/>
                    <a:pt x="14976" y="20758"/>
                    <a:pt x="12918" y="200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6247177" y="1546557"/>
              <a:ext cx="71588" cy="192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299" fill="norm" stroke="1" extrusionOk="0">
                  <a:moveTo>
                    <a:pt x="20872" y="1724"/>
                  </a:moveTo>
                  <a:cubicBezTo>
                    <a:pt x="18403" y="1020"/>
                    <a:pt x="15935" y="316"/>
                    <a:pt x="13158" y="81"/>
                  </a:cubicBezTo>
                  <a:cubicBezTo>
                    <a:pt x="10381" y="-154"/>
                    <a:pt x="7295" y="81"/>
                    <a:pt x="4518" y="1372"/>
                  </a:cubicBezTo>
                  <a:cubicBezTo>
                    <a:pt x="1741" y="2663"/>
                    <a:pt x="-728" y="5011"/>
                    <a:pt x="198" y="7124"/>
                  </a:cubicBezTo>
                  <a:cubicBezTo>
                    <a:pt x="1123" y="9237"/>
                    <a:pt x="5443" y="11116"/>
                    <a:pt x="8838" y="12876"/>
                  </a:cubicBezTo>
                  <a:cubicBezTo>
                    <a:pt x="12232" y="14637"/>
                    <a:pt x="14701" y="16281"/>
                    <a:pt x="15935" y="17689"/>
                  </a:cubicBezTo>
                  <a:cubicBezTo>
                    <a:pt x="17169" y="19098"/>
                    <a:pt x="17169" y="20272"/>
                    <a:pt x="15626" y="20859"/>
                  </a:cubicBezTo>
                  <a:cubicBezTo>
                    <a:pt x="14083" y="21446"/>
                    <a:pt x="10998" y="21446"/>
                    <a:pt x="9455" y="20859"/>
                  </a:cubicBezTo>
                  <a:cubicBezTo>
                    <a:pt x="7912" y="20272"/>
                    <a:pt x="7912" y="19098"/>
                    <a:pt x="7912" y="179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6375914" y="1587499"/>
              <a:ext cx="139701" cy="13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9" fill="norm" stroke="1" extrusionOk="0">
                  <a:moveTo>
                    <a:pt x="0" y="0"/>
                  </a:moveTo>
                  <a:cubicBezTo>
                    <a:pt x="982" y="3273"/>
                    <a:pt x="1964" y="6545"/>
                    <a:pt x="2291" y="9000"/>
                  </a:cubicBezTo>
                  <a:cubicBezTo>
                    <a:pt x="2618" y="11455"/>
                    <a:pt x="2291" y="13091"/>
                    <a:pt x="2127" y="15218"/>
                  </a:cubicBezTo>
                  <a:cubicBezTo>
                    <a:pt x="1964" y="17345"/>
                    <a:pt x="1964" y="19964"/>
                    <a:pt x="2618" y="20782"/>
                  </a:cubicBezTo>
                  <a:cubicBezTo>
                    <a:pt x="3273" y="21600"/>
                    <a:pt x="4582" y="20618"/>
                    <a:pt x="6055" y="18491"/>
                  </a:cubicBezTo>
                  <a:cubicBezTo>
                    <a:pt x="7527" y="16364"/>
                    <a:pt x="9164" y="13091"/>
                    <a:pt x="10636" y="10636"/>
                  </a:cubicBezTo>
                  <a:cubicBezTo>
                    <a:pt x="12109" y="8182"/>
                    <a:pt x="13418" y="6545"/>
                    <a:pt x="14073" y="6545"/>
                  </a:cubicBezTo>
                  <a:cubicBezTo>
                    <a:pt x="14727" y="6545"/>
                    <a:pt x="14727" y="8182"/>
                    <a:pt x="14891" y="9818"/>
                  </a:cubicBezTo>
                  <a:cubicBezTo>
                    <a:pt x="15055" y="11455"/>
                    <a:pt x="15382" y="13091"/>
                    <a:pt x="15709" y="14727"/>
                  </a:cubicBezTo>
                  <a:cubicBezTo>
                    <a:pt x="16036" y="16364"/>
                    <a:pt x="16364" y="18000"/>
                    <a:pt x="17345" y="18818"/>
                  </a:cubicBezTo>
                  <a:cubicBezTo>
                    <a:pt x="18327" y="19636"/>
                    <a:pt x="19964" y="19636"/>
                    <a:pt x="21600" y="196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6579114" y="1573344"/>
              <a:ext cx="381001" cy="140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2" fill="norm" stroke="1" extrusionOk="0">
                  <a:moveTo>
                    <a:pt x="0" y="3077"/>
                  </a:moveTo>
                  <a:cubicBezTo>
                    <a:pt x="240" y="6571"/>
                    <a:pt x="480" y="10065"/>
                    <a:pt x="600" y="12924"/>
                  </a:cubicBezTo>
                  <a:cubicBezTo>
                    <a:pt x="720" y="15783"/>
                    <a:pt x="720" y="18007"/>
                    <a:pt x="780" y="18324"/>
                  </a:cubicBezTo>
                  <a:cubicBezTo>
                    <a:pt x="840" y="18642"/>
                    <a:pt x="960" y="17054"/>
                    <a:pt x="1200" y="14989"/>
                  </a:cubicBezTo>
                  <a:cubicBezTo>
                    <a:pt x="1440" y="12924"/>
                    <a:pt x="1800" y="10383"/>
                    <a:pt x="2160" y="8477"/>
                  </a:cubicBezTo>
                  <a:cubicBezTo>
                    <a:pt x="2520" y="6571"/>
                    <a:pt x="2880" y="5301"/>
                    <a:pt x="3180" y="5459"/>
                  </a:cubicBezTo>
                  <a:cubicBezTo>
                    <a:pt x="3480" y="5618"/>
                    <a:pt x="3720" y="7207"/>
                    <a:pt x="3900" y="8795"/>
                  </a:cubicBezTo>
                  <a:cubicBezTo>
                    <a:pt x="4080" y="10383"/>
                    <a:pt x="4200" y="11971"/>
                    <a:pt x="4380" y="13559"/>
                  </a:cubicBezTo>
                  <a:cubicBezTo>
                    <a:pt x="4560" y="15148"/>
                    <a:pt x="4800" y="16736"/>
                    <a:pt x="5160" y="16895"/>
                  </a:cubicBezTo>
                  <a:cubicBezTo>
                    <a:pt x="5520" y="17054"/>
                    <a:pt x="6000" y="15783"/>
                    <a:pt x="6600" y="13877"/>
                  </a:cubicBezTo>
                  <a:cubicBezTo>
                    <a:pt x="7200" y="11971"/>
                    <a:pt x="7920" y="9430"/>
                    <a:pt x="8280" y="8954"/>
                  </a:cubicBezTo>
                  <a:cubicBezTo>
                    <a:pt x="8640" y="8477"/>
                    <a:pt x="8640" y="10065"/>
                    <a:pt x="8700" y="11654"/>
                  </a:cubicBezTo>
                  <a:cubicBezTo>
                    <a:pt x="8760" y="13242"/>
                    <a:pt x="8880" y="14830"/>
                    <a:pt x="9060" y="16418"/>
                  </a:cubicBezTo>
                  <a:cubicBezTo>
                    <a:pt x="9240" y="18007"/>
                    <a:pt x="9480" y="19595"/>
                    <a:pt x="9900" y="20389"/>
                  </a:cubicBezTo>
                  <a:cubicBezTo>
                    <a:pt x="10320" y="21183"/>
                    <a:pt x="10920" y="21183"/>
                    <a:pt x="11880" y="20071"/>
                  </a:cubicBezTo>
                  <a:cubicBezTo>
                    <a:pt x="12840" y="18959"/>
                    <a:pt x="14160" y="16736"/>
                    <a:pt x="15120" y="14195"/>
                  </a:cubicBezTo>
                  <a:cubicBezTo>
                    <a:pt x="16080" y="11654"/>
                    <a:pt x="16680" y="8795"/>
                    <a:pt x="17220" y="6254"/>
                  </a:cubicBezTo>
                  <a:cubicBezTo>
                    <a:pt x="17760" y="3712"/>
                    <a:pt x="18240" y="1489"/>
                    <a:pt x="18180" y="536"/>
                  </a:cubicBezTo>
                  <a:cubicBezTo>
                    <a:pt x="18120" y="-417"/>
                    <a:pt x="17520" y="-99"/>
                    <a:pt x="16860" y="1489"/>
                  </a:cubicBezTo>
                  <a:cubicBezTo>
                    <a:pt x="16200" y="3077"/>
                    <a:pt x="15480" y="5936"/>
                    <a:pt x="15000" y="8318"/>
                  </a:cubicBezTo>
                  <a:cubicBezTo>
                    <a:pt x="14520" y="10701"/>
                    <a:pt x="14280" y="12607"/>
                    <a:pt x="14160" y="14354"/>
                  </a:cubicBezTo>
                  <a:cubicBezTo>
                    <a:pt x="14040" y="16101"/>
                    <a:pt x="14040" y="17689"/>
                    <a:pt x="14280" y="18959"/>
                  </a:cubicBezTo>
                  <a:cubicBezTo>
                    <a:pt x="14520" y="20230"/>
                    <a:pt x="15000" y="21183"/>
                    <a:pt x="16260" y="21024"/>
                  </a:cubicBezTo>
                  <a:cubicBezTo>
                    <a:pt x="17520" y="20865"/>
                    <a:pt x="19560" y="19595"/>
                    <a:pt x="21600" y="18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7468756" y="1531299"/>
              <a:ext cx="272409" cy="325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290" fill="norm" stroke="1" extrusionOk="0">
                  <a:moveTo>
                    <a:pt x="1958" y="6169"/>
                  </a:moveTo>
                  <a:cubicBezTo>
                    <a:pt x="1623" y="10323"/>
                    <a:pt x="1289" y="14476"/>
                    <a:pt x="954" y="16969"/>
                  </a:cubicBezTo>
                  <a:cubicBezTo>
                    <a:pt x="619" y="19461"/>
                    <a:pt x="284" y="20292"/>
                    <a:pt x="116" y="20361"/>
                  </a:cubicBezTo>
                  <a:cubicBezTo>
                    <a:pt x="-51" y="20430"/>
                    <a:pt x="-51" y="19738"/>
                    <a:pt x="200" y="17384"/>
                  </a:cubicBezTo>
                  <a:cubicBezTo>
                    <a:pt x="451" y="15030"/>
                    <a:pt x="954" y="11015"/>
                    <a:pt x="1372" y="8038"/>
                  </a:cubicBezTo>
                  <a:cubicBezTo>
                    <a:pt x="1791" y="5061"/>
                    <a:pt x="2126" y="3123"/>
                    <a:pt x="2544" y="1876"/>
                  </a:cubicBezTo>
                  <a:cubicBezTo>
                    <a:pt x="2963" y="630"/>
                    <a:pt x="3465" y="76"/>
                    <a:pt x="4135" y="7"/>
                  </a:cubicBezTo>
                  <a:cubicBezTo>
                    <a:pt x="4805" y="-62"/>
                    <a:pt x="5642" y="353"/>
                    <a:pt x="6730" y="2223"/>
                  </a:cubicBezTo>
                  <a:cubicBezTo>
                    <a:pt x="7819" y="4092"/>
                    <a:pt x="9158" y="7415"/>
                    <a:pt x="10163" y="10323"/>
                  </a:cubicBezTo>
                  <a:cubicBezTo>
                    <a:pt x="11168" y="13230"/>
                    <a:pt x="11837" y="15723"/>
                    <a:pt x="12256" y="17384"/>
                  </a:cubicBezTo>
                  <a:cubicBezTo>
                    <a:pt x="12675" y="19046"/>
                    <a:pt x="12842" y="19876"/>
                    <a:pt x="13261" y="20500"/>
                  </a:cubicBezTo>
                  <a:cubicBezTo>
                    <a:pt x="13679" y="21123"/>
                    <a:pt x="14349" y="21538"/>
                    <a:pt x="15102" y="21123"/>
                  </a:cubicBezTo>
                  <a:cubicBezTo>
                    <a:pt x="15856" y="20707"/>
                    <a:pt x="16693" y="19461"/>
                    <a:pt x="17614" y="17176"/>
                  </a:cubicBezTo>
                  <a:cubicBezTo>
                    <a:pt x="18535" y="14892"/>
                    <a:pt x="19540" y="11569"/>
                    <a:pt x="20209" y="8938"/>
                  </a:cubicBezTo>
                  <a:cubicBezTo>
                    <a:pt x="20879" y="6307"/>
                    <a:pt x="21214" y="4369"/>
                    <a:pt x="21549" y="2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7976114" y="1536700"/>
              <a:ext cx="193764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0" y="0"/>
                  </a:moveTo>
                  <a:cubicBezTo>
                    <a:pt x="3287" y="3000"/>
                    <a:pt x="6574" y="6000"/>
                    <a:pt x="9861" y="8400"/>
                  </a:cubicBezTo>
                  <a:cubicBezTo>
                    <a:pt x="13148" y="10800"/>
                    <a:pt x="16435" y="12600"/>
                    <a:pt x="18548" y="13800"/>
                  </a:cubicBezTo>
                  <a:cubicBezTo>
                    <a:pt x="20661" y="15000"/>
                    <a:pt x="21600" y="15600"/>
                    <a:pt x="21483" y="16200"/>
                  </a:cubicBezTo>
                  <a:cubicBezTo>
                    <a:pt x="21365" y="16800"/>
                    <a:pt x="20191" y="17400"/>
                    <a:pt x="17961" y="18300"/>
                  </a:cubicBezTo>
                  <a:cubicBezTo>
                    <a:pt x="15730" y="19200"/>
                    <a:pt x="12443" y="20400"/>
                    <a:pt x="91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8153914" y="1784350"/>
              <a:ext cx="2032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25" y="4235"/>
                    <a:pt x="11250" y="8471"/>
                    <a:pt x="8213" y="11224"/>
                  </a:cubicBezTo>
                  <a:cubicBezTo>
                    <a:pt x="5175" y="13976"/>
                    <a:pt x="4275" y="15247"/>
                    <a:pt x="3263" y="16518"/>
                  </a:cubicBezTo>
                  <a:cubicBezTo>
                    <a:pt x="2250" y="17788"/>
                    <a:pt x="1125" y="19059"/>
                    <a:pt x="562" y="19906"/>
                  </a:cubicBezTo>
                  <a:cubicBezTo>
                    <a:pt x="0" y="20753"/>
                    <a:pt x="0" y="2117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8490464" y="1530350"/>
              <a:ext cx="5080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00" y="3857"/>
                    <a:pt x="19800" y="7714"/>
                    <a:pt x="16200" y="11314"/>
                  </a:cubicBezTo>
                  <a:cubicBezTo>
                    <a:pt x="12600" y="14914"/>
                    <a:pt x="6300" y="182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8604764" y="18923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1408261" y="2662362"/>
              <a:ext cx="199338" cy="408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468" fill="norm" stroke="1" extrusionOk="0">
                  <a:moveTo>
                    <a:pt x="15058" y="2248"/>
                  </a:moveTo>
                  <a:cubicBezTo>
                    <a:pt x="14833" y="1469"/>
                    <a:pt x="14608" y="689"/>
                    <a:pt x="13933" y="300"/>
                  </a:cubicBezTo>
                  <a:cubicBezTo>
                    <a:pt x="13258" y="-90"/>
                    <a:pt x="12133" y="-90"/>
                    <a:pt x="10220" y="244"/>
                  </a:cubicBezTo>
                  <a:cubicBezTo>
                    <a:pt x="8308" y="578"/>
                    <a:pt x="5608" y="1246"/>
                    <a:pt x="3696" y="2192"/>
                  </a:cubicBezTo>
                  <a:cubicBezTo>
                    <a:pt x="1783" y="3139"/>
                    <a:pt x="658" y="4364"/>
                    <a:pt x="208" y="5310"/>
                  </a:cubicBezTo>
                  <a:cubicBezTo>
                    <a:pt x="-242" y="6256"/>
                    <a:pt x="-17" y="6924"/>
                    <a:pt x="1446" y="7815"/>
                  </a:cubicBezTo>
                  <a:cubicBezTo>
                    <a:pt x="2908" y="8706"/>
                    <a:pt x="5608" y="9819"/>
                    <a:pt x="8758" y="11211"/>
                  </a:cubicBezTo>
                  <a:cubicBezTo>
                    <a:pt x="11908" y="12603"/>
                    <a:pt x="15508" y="14273"/>
                    <a:pt x="17758" y="15665"/>
                  </a:cubicBezTo>
                  <a:cubicBezTo>
                    <a:pt x="20008" y="17056"/>
                    <a:pt x="20908" y="18170"/>
                    <a:pt x="21133" y="19005"/>
                  </a:cubicBezTo>
                  <a:cubicBezTo>
                    <a:pt x="21358" y="19840"/>
                    <a:pt x="20908" y="20397"/>
                    <a:pt x="19896" y="20786"/>
                  </a:cubicBezTo>
                  <a:cubicBezTo>
                    <a:pt x="18883" y="21176"/>
                    <a:pt x="17308" y="21399"/>
                    <a:pt x="15958" y="21454"/>
                  </a:cubicBezTo>
                  <a:cubicBezTo>
                    <a:pt x="14608" y="21510"/>
                    <a:pt x="13483" y="21399"/>
                    <a:pt x="12471" y="21176"/>
                  </a:cubicBezTo>
                  <a:cubicBezTo>
                    <a:pt x="11458" y="20953"/>
                    <a:pt x="10558" y="20619"/>
                    <a:pt x="9996" y="20174"/>
                  </a:cubicBezTo>
                  <a:cubicBezTo>
                    <a:pt x="9433" y="19729"/>
                    <a:pt x="9208" y="19172"/>
                    <a:pt x="9545" y="18782"/>
                  </a:cubicBezTo>
                  <a:cubicBezTo>
                    <a:pt x="9883" y="18392"/>
                    <a:pt x="10783" y="18170"/>
                    <a:pt x="11683" y="17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1797564" y="2832100"/>
              <a:ext cx="146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1830310" y="2978149"/>
              <a:ext cx="183155" cy="3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0798" fill="norm" stroke="1" extrusionOk="0">
                  <a:moveTo>
                    <a:pt x="621" y="0"/>
                  </a:moveTo>
                  <a:cubicBezTo>
                    <a:pt x="130" y="7200"/>
                    <a:pt x="-361" y="14400"/>
                    <a:pt x="375" y="18000"/>
                  </a:cubicBezTo>
                  <a:cubicBezTo>
                    <a:pt x="1112" y="21600"/>
                    <a:pt x="3075" y="21600"/>
                    <a:pt x="6757" y="18720"/>
                  </a:cubicBezTo>
                  <a:cubicBezTo>
                    <a:pt x="10439" y="15840"/>
                    <a:pt x="15839" y="10080"/>
                    <a:pt x="21239" y="4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2555614" y="2646049"/>
              <a:ext cx="289701" cy="362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84" fill="norm" stroke="1" extrusionOk="0">
                  <a:moveTo>
                    <a:pt x="17666" y="1610"/>
                  </a:moveTo>
                  <a:cubicBezTo>
                    <a:pt x="18136" y="986"/>
                    <a:pt x="18606" y="361"/>
                    <a:pt x="18371" y="112"/>
                  </a:cubicBezTo>
                  <a:cubicBezTo>
                    <a:pt x="18136" y="-138"/>
                    <a:pt x="17197" y="-13"/>
                    <a:pt x="14771" y="923"/>
                  </a:cubicBezTo>
                  <a:cubicBezTo>
                    <a:pt x="12345" y="1860"/>
                    <a:pt x="8432" y="3608"/>
                    <a:pt x="6084" y="4731"/>
                  </a:cubicBezTo>
                  <a:cubicBezTo>
                    <a:pt x="3736" y="5855"/>
                    <a:pt x="2953" y="6354"/>
                    <a:pt x="2875" y="6791"/>
                  </a:cubicBezTo>
                  <a:cubicBezTo>
                    <a:pt x="2797" y="7228"/>
                    <a:pt x="3423" y="7603"/>
                    <a:pt x="4988" y="7790"/>
                  </a:cubicBezTo>
                  <a:cubicBezTo>
                    <a:pt x="6553" y="7978"/>
                    <a:pt x="9058" y="7978"/>
                    <a:pt x="10701" y="8102"/>
                  </a:cubicBezTo>
                  <a:cubicBezTo>
                    <a:pt x="12345" y="8227"/>
                    <a:pt x="13127" y="8477"/>
                    <a:pt x="13519" y="8914"/>
                  </a:cubicBezTo>
                  <a:cubicBezTo>
                    <a:pt x="13910" y="9351"/>
                    <a:pt x="13910" y="9975"/>
                    <a:pt x="12971" y="10974"/>
                  </a:cubicBezTo>
                  <a:cubicBezTo>
                    <a:pt x="12032" y="11973"/>
                    <a:pt x="10153" y="13346"/>
                    <a:pt x="7962" y="14845"/>
                  </a:cubicBezTo>
                  <a:cubicBezTo>
                    <a:pt x="5771" y="16343"/>
                    <a:pt x="3266" y="17966"/>
                    <a:pt x="1780" y="19090"/>
                  </a:cubicBezTo>
                  <a:cubicBezTo>
                    <a:pt x="293" y="20213"/>
                    <a:pt x="-177" y="20838"/>
                    <a:pt x="58" y="21150"/>
                  </a:cubicBezTo>
                  <a:cubicBezTo>
                    <a:pt x="293" y="21462"/>
                    <a:pt x="1232" y="21462"/>
                    <a:pt x="3893" y="21150"/>
                  </a:cubicBezTo>
                  <a:cubicBezTo>
                    <a:pt x="6553" y="20838"/>
                    <a:pt x="10936" y="20213"/>
                    <a:pt x="14145" y="19901"/>
                  </a:cubicBezTo>
                  <a:cubicBezTo>
                    <a:pt x="17353" y="19589"/>
                    <a:pt x="19388" y="19589"/>
                    <a:pt x="21423" y="195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2553214" y="3219449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2565914" y="3122975"/>
              <a:ext cx="31751" cy="13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9" fill="norm" stroke="1" extrusionOk="0">
                  <a:moveTo>
                    <a:pt x="0" y="20299"/>
                  </a:moveTo>
                  <a:cubicBezTo>
                    <a:pt x="8640" y="11042"/>
                    <a:pt x="17280" y="1785"/>
                    <a:pt x="16560" y="242"/>
                  </a:cubicBezTo>
                  <a:cubicBezTo>
                    <a:pt x="15840" y="-1301"/>
                    <a:pt x="5760" y="4870"/>
                    <a:pt x="5040" y="9499"/>
                  </a:cubicBezTo>
                  <a:cubicBezTo>
                    <a:pt x="4320" y="14128"/>
                    <a:pt x="12960" y="17213"/>
                    <a:pt x="21600" y="20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2673864" y="3219450"/>
              <a:ext cx="635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2673864" y="3251199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7280"/>
                    <a:pt x="10971" y="12960"/>
                    <a:pt x="14571" y="9360"/>
                  </a:cubicBezTo>
                  <a:cubicBezTo>
                    <a:pt x="18171" y="5760"/>
                    <a:pt x="19886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2870714" y="3194050"/>
              <a:ext cx="63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2686927" y="2397038"/>
              <a:ext cx="148657" cy="216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08" fill="norm" stroke="1" extrusionOk="0">
                  <a:moveTo>
                    <a:pt x="861" y="3469"/>
                  </a:moveTo>
                  <a:cubicBezTo>
                    <a:pt x="1165" y="7663"/>
                    <a:pt x="1469" y="11857"/>
                    <a:pt x="1621" y="14584"/>
                  </a:cubicBezTo>
                  <a:cubicBezTo>
                    <a:pt x="1773" y="17310"/>
                    <a:pt x="1773" y="18568"/>
                    <a:pt x="1469" y="18568"/>
                  </a:cubicBezTo>
                  <a:cubicBezTo>
                    <a:pt x="1165" y="18568"/>
                    <a:pt x="556" y="17310"/>
                    <a:pt x="252" y="14374"/>
                  </a:cubicBezTo>
                  <a:cubicBezTo>
                    <a:pt x="-52" y="11438"/>
                    <a:pt x="-52" y="6824"/>
                    <a:pt x="100" y="3993"/>
                  </a:cubicBezTo>
                  <a:cubicBezTo>
                    <a:pt x="252" y="1162"/>
                    <a:pt x="556" y="114"/>
                    <a:pt x="1165" y="9"/>
                  </a:cubicBezTo>
                  <a:cubicBezTo>
                    <a:pt x="1773" y="-96"/>
                    <a:pt x="2686" y="743"/>
                    <a:pt x="4663" y="3679"/>
                  </a:cubicBezTo>
                  <a:cubicBezTo>
                    <a:pt x="6641" y="6615"/>
                    <a:pt x="9683" y="11648"/>
                    <a:pt x="11356" y="14688"/>
                  </a:cubicBezTo>
                  <a:cubicBezTo>
                    <a:pt x="13030" y="17729"/>
                    <a:pt x="13334" y="18778"/>
                    <a:pt x="14399" y="19721"/>
                  </a:cubicBezTo>
                  <a:cubicBezTo>
                    <a:pt x="15463" y="20665"/>
                    <a:pt x="17289" y="21504"/>
                    <a:pt x="18506" y="21399"/>
                  </a:cubicBezTo>
                  <a:cubicBezTo>
                    <a:pt x="19723" y="21294"/>
                    <a:pt x="20331" y="20246"/>
                    <a:pt x="20787" y="17834"/>
                  </a:cubicBezTo>
                  <a:cubicBezTo>
                    <a:pt x="21244" y="15422"/>
                    <a:pt x="21548" y="11648"/>
                    <a:pt x="21244" y="9236"/>
                  </a:cubicBezTo>
                  <a:cubicBezTo>
                    <a:pt x="20940" y="6824"/>
                    <a:pt x="20027" y="5776"/>
                    <a:pt x="19114" y="47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3137414" y="2692400"/>
              <a:ext cx="24765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23" y="0"/>
                    <a:pt x="1846" y="0"/>
                    <a:pt x="3785" y="1296"/>
                  </a:cubicBezTo>
                  <a:cubicBezTo>
                    <a:pt x="5723" y="2592"/>
                    <a:pt x="8677" y="5184"/>
                    <a:pt x="11631" y="8424"/>
                  </a:cubicBezTo>
                  <a:cubicBezTo>
                    <a:pt x="14585" y="11664"/>
                    <a:pt x="17538" y="15552"/>
                    <a:pt x="19200" y="17856"/>
                  </a:cubicBezTo>
                  <a:cubicBezTo>
                    <a:pt x="20862" y="20160"/>
                    <a:pt x="21231" y="208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3236707" y="2641600"/>
              <a:ext cx="161058" cy="409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26" fill="norm" stroke="1" extrusionOk="0">
                  <a:moveTo>
                    <a:pt x="21345" y="0"/>
                  </a:moveTo>
                  <a:cubicBezTo>
                    <a:pt x="18259" y="1883"/>
                    <a:pt x="15174" y="3766"/>
                    <a:pt x="12088" y="6591"/>
                  </a:cubicBezTo>
                  <a:cubicBezTo>
                    <a:pt x="9002" y="9415"/>
                    <a:pt x="5916" y="13182"/>
                    <a:pt x="3953" y="15452"/>
                  </a:cubicBezTo>
                  <a:cubicBezTo>
                    <a:pt x="1989" y="17723"/>
                    <a:pt x="1148" y="18498"/>
                    <a:pt x="587" y="19329"/>
                  </a:cubicBezTo>
                  <a:cubicBezTo>
                    <a:pt x="26" y="20160"/>
                    <a:pt x="-255" y="21046"/>
                    <a:pt x="306" y="21323"/>
                  </a:cubicBezTo>
                  <a:cubicBezTo>
                    <a:pt x="867" y="21600"/>
                    <a:pt x="2270" y="21268"/>
                    <a:pt x="3672" y="20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3499364" y="2965450"/>
              <a:ext cx="63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3478307" y="2832100"/>
              <a:ext cx="55325" cy="58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3" h="21273" fill="norm" stroke="1" extrusionOk="0">
                  <a:moveTo>
                    <a:pt x="9989" y="0"/>
                  </a:moveTo>
                  <a:cubicBezTo>
                    <a:pt x="6903" y="2314"/>
                    <a:pt x="3818" y="4629"/>
                    <a:pt x="1889" y="7714"/>
                  </a:cubicBezTo>
                  <a:cubicBezTo>
                    <a:pt x="-40" y="10800"/>
                    <a:pt x="-811" y="14657"/>
                    <a:pt x="1118" y="17357"/>
                  </a:cubicBezTo>
                  <a:cubicBezTo>
                    <a:pt x="3046" y="20057"/>
                    <a:pt x="7675" y="21600"/>
                    <a:pt x="11532" y="21214"/>
                  </a:cubicBezTo>
                  <a:cubicBezTo>
                    <a:pt x="15389" y="20829"/>
                    <a:pt x="18475" y="18514"/>
                    <a:pt x="19632" y="15429"/>
                  </a:cubicBezTo>
                  <a:cubicBezTo>
                    <a:pt x="20789" y="12343"/>
                    <a:pt x="20018" y="8486"/>
                    <a:pt x="17703" y="6557"/>
                  </a:cubicBezTo>
                  <a:cubicBezTo>
                    <a:pt x="15389" y="4629"/>
                    <a:pt x="11532" y="4629"/>
                    <a:pt x="9218" y="5014"/>
                  </a:cubicBezTo>
                  <a:cubicBezTo>
                    <a:pt x="6903" y="5400"/>
                    <a:pt x="6132" y="6171"/>
                    <a:pt x="5360" y="69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3988314" y="2971799"/>
              <a:ext cx="44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5481487" y="2497273"/>
              <a:ext cx="297528" cy="423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298" fill="norm" stroke="1" extrusionOk="0">
                  <a:moveTo>
                    <a:pt x="14081" y="4382"/>
                  </a:moveTo>
                  <a:cubicBezTo>
                    <a:pt x="13320" y="3956"/>
                    <a:pt x="12559" y="3531"/>
                    <a:pt x="11799" y="3318"/>
                  </a:cubicBezTo>
                  <a:cubicBezTo>
                    <a:pt x="11038" y="3105"/>
                    <a:pt x="10278" y="3105"/>
                    <a:pt x="9061" y="3637"/>
                  </a:cubicBezTo>
                  <a:cubicBezTo>
                    <a:pt x="7844" y="4169"/>
                    <a:pt x="6171" y="5233"/>
                    <a:pt x="4650" y="6882"/>
                  </a:cubicBezTo>
                  <a:cubicBezTo>
                    <a:pt x="3128" y="8532"/>
                    <a:pt x="1759" y="10766"/>
                    <a:pt x="923" y="12841"/>
                  </a:cubicBezTo>
                  <a:cubicBezTo>
                    <a:pt x="86" y="14916"/>
                    <a:pt x="-218" y="16831"/>
                    <a:pt x="162" y="18321"/>
                  </a:cubicBezTo>
                  <a:cubicBezTo>
                    <a:pt x="543" y="19811"/>
                    <a:pt x="1607" y="20875"/>
                    <a:pt x="3585" y="21194"/>
                  </a:cubicBezTo>
                  <a:cubicBezTo>
                    <a:pt x="5562" y="21513"/>
                    <a:pt x="8452" y="21087"/>
                    <a:pt x="10658" y="20077"/>
                  </a:cubicBezTo>
                  <a:cubicBezTo>
                    <a:pt x="12864" y="19066"/>
                    <a:pt x="14385" y="17470"/>
                    <a:pt x="15374" y="14810"/>
                  </a:cubicBezTo>
                  <a:cubicBezTo>
                    <a:pt x="16362" y="12149"/>
                    <a:pt x="16819" y="8425"/>
                    <a:pt x="16819" y="5872"/>
                  </a:cubicBezTo>
                  <a:cubicBezTo>
                    <a:pt x="16819" y="3318"/>
                    <a:pt x="16362" y="1935"/>
                    <a:pt x="15830" y="1083"/>
                  </a:cubicBezTo>
                  <a:cubicBezTo>
                    <a:pt x="15297" y="232"/>
                    <a:pt x="14689" y="-87"/>
                    <a:pt x="13624" y="19"/>
                  </a:cubicBezTo>
                  <a:cubicBezTo>
                    <a:pt x="12559" y="126"/>
                    <a:pt x="11038" y="658"/>
                    <a:pt x="9745" y="2147"/>
                  </a:cubicBezTo>
                  <a:cubicBezTo>
                    <a:pt x="8452" y="3637"/>
                    <a:pt x="7388" y="6084"/>
                    <a:pt x="7464" y="8319"/>
                  </a:cubicBezTo>
                  <a:cubicBezTo>
                    <a:pt x="7540" y="10553"/>
                    <a:pt x="8757" y="12575"/>
                    <a:pt x="10886" y="14224"/>
                  </a:cubicBezTo>
                  <a:cubicBezTo>
                    <a:pt x="13016" y="15874"/>
                    <a:pt x="16058" y="17150"/>
                    <a:pt x="17959" y="17682"/>
                  </a:cubicBezTo>
                  <a:cubicBezTo>
                    <a:pt x="19861" y="18214"/>
                    <a:pt x="20621" y="18002"/>
                    <a:pt x="21382" y="177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5747264" y="2514600"/>
              <a:ext cx="214249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600" fill="norm" stroke="1" extrusionOk="0">
                  <a:moveTo>
                    <a:pt x="13085" y="0"/>
                  </a:moveTo>
                  <a:cubicBezTo>
                    <a:pt x="15369" y="1003"/>
                    <a:pt x="17654" y="2005"/>
                    <a:pt x="19212" y="3828"/>
                  </a:cubicBezTo>
                  <a:cubicBezTo>
                    <a:pt x="20769" y="5651"/>
                    <a:pt x="21600" y="8294"/>
                    <a:pt x="20562" y="10846"/>
                  </a:cubicBezTo>
                  <a:cubicBezTo>
                    <a:pt x="19523" y="13397"/>
                    <a:pt x="16615" y="15858"/>
                    <a:pt x="12877" y="17635"/>
                  </a:cubicBezTo>
                  <a:cubicBezTo>
                    <a:pt x="9138" y="19413"/>
                    <a:pt x="4569" y="205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5354800" y="2503090"/>
              <a:ext cx="201965" cy="475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546" fill="norm" stroke="1" extrusionOk="0">
                  <a:moveTo>
                    <a:pt x="17063" y="522"/>
                  </a:moveTo>
                  <a:cubicBezTo>
                    <a:pt x="15961" y="330"/>
                    <a:pt x="14859" y="138"/>
                    <a:pt x="13757" y="42"/>
                  </a:cubicBezTo>
                  <a:cubicBezTo>
                    <a:pt x="12654" y="-54"/>
                    <a:pt x="11552" y="-54"/>
                    <a:pt x="9679" y="810"/>
                  </a:cubicBezTo>
                  <a:cubicBezTo>
                    <a:pt x="7806" y="1674"/>
                    <a:pt x="5161" y="3402"/>
                    <a:pt x="3067" y="5706"/>
                  </a:cubicBezTo>
                  <a:cubicBezTo>
                    <a:pt x="973" y="8010"/>
                    <a:pt x="-570" y="10890"/>
                    <a:pt x="201" y="13194"/>
                  </a:cubicBezTo>
                  <a:cubicBezTo>
                    <a:pt x="973" y="15498"/>
                    <a:pt x="4059" y="17226"/>
                    <a:pt x="7916" y="18522"/>
                  </a:cubicBezTo>
                  <a:cubicBezTo>
                    <a:pt x="11773" y="19818"/>
                    <a:pt x="16401" y="20682"/>
                    <a:pt x="21030" y="2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6524892" y="2496709"/>
              <a:ext cx="225673" cy="441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68" fill="norm" stroke="1" extrusionOk="0">
                  <a:moveTo>
                    <a:pt x="21523" y="870"/>
                  </a:moveTo>
                  <a:cubicBezTo>
                    <a:pt x="20716" y="561"/>
                    <a:pt x="19908" y="253"/>
                    <a:pt x="18495" y="98"/>
                  </a:cubicBezTo>
                  <a:cubicBezTo>
                    <a:pt x="17082" y="-56"/>
                    <a:pt x="15063" y="-56"/>
                    <a:pt x="12843" y="304"/>
                  </a:cubicBezTo>
                  <a:cubicBezTo>
                    <a:pt x="10622" y="664"/>
                    <a:pt x="8200" y="1384"/>
                    <a:pt x="6282" y="2618"/>
                  </a:cubicBezTo>
                  <a:cubicBezTo>
                    <a:pt x="4364" y="3853"/>
                    <a:pt x="2951" y="5601"/>
                    <a:pt x="2144" y="7710"/>
                  </a:cubicBezTo>
                  <a:cubicBezTo>
                    <a:pt x="1336" y="9818"/>
                    <a:pt x="1134" y="12287"/>
                    <a:pt x="831" y="14395"/>
                  </a:cubicBezTo>
                  <a:cubicBezTo>
                    <a:pt x="529" y="16504"/>
                    <a:pt x="125" y="18253"/>
                    <a:pt x="24" y="19384"/>
                  </a:cubicBezTo>
                  <a:cubicBezTo>
                    <a:pt x="-77" y="20515"/>
                    <a:pt x="125" y="21030"/>
                    <a:pt x="1033" y="21287"/>
                  </a:cubicBezTo>
                  <a:cubicBezTo>
                    <a:pt x="1942" y="21544"/>
                    <a:pt x="3557" y="21544"/>
                    <a:pt x="6988" y="21184"/>
                  </a:cubicBezTo>
                  <a:cubicBezTo>
                    <a:pt x="10420" y="20824"/>
                    <a:pt x="15669" y="20104"/>
                    <a:pt x="20917" y="19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6566414" y="2762250"/>
              <a:ext cx="1841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62" y="16800"/>
                    <a:pt x="10924" y="12000"/>
                    <a:pt x="14524" y="8400"/>
                  </a:cubicBezTo>
                  <a:cubicBezTo>
                    <a:pt x="18124" y="4800"/>
                    <a:pt x="19862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6889745" y="2471329"/>
              <a:ext cx="305320" cy="476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06" fill="norm" stroke="1" extrusionOk="0">
                  <a:moveTo>
                    <a:pt x="21488" y="1094"/>
                  </a:moveTo>
                  <a:cubicBezTo>
                    <a:pt x="21041" y="712"/>
                    <a:pt x="20594" y="329"/>
                    <a:pt x="19551" y="138"/>
                  </a:cubicBezTo>
                  <a:cubicBezTo>
                    <a:pt x="18509" y="-53"/>
                    <a:pt x="16870" y="-53"/>
                    <a:pt x="14859" y="186"/>
                  </a:cubicBezTo>
                  <a:cubicBezTo>
                    <a:pt x="12848" y="425"/>
                    <a:pt x="10465" y="903"/>
                    <a:pt x="8751" y="1572"/>
                  </a:cubicBezTo>
                  <a:cubicBezTo>
                    <a:pt x="7038" y="2241"/>
                    <a:pt x="5996" y="3101"/>
                    <a:pt x="5474" y="4774"/>
                  </a:cubicBezTo>
                  <a:cubicBezTo>
                    <a:pt x="4953" y="6446"/>
                    <a:pt x="4953" y="8931"/>
                    <a:pt x="4208" y="11368"/>
                  </a:cubicBezTo>
                  <a:cubicBezTo>
                    <a:pt x="3463" y="13805"/>
                    <a:pt x="1974" y="16195"/>
                    <a:pt x="1080" y="17772"/>
                  </a:cubicBezTo>
                  <a:cubicBezTo>
                    <a:pt x="186" y="19349"/>
                    <a:pt x="-112" y="20113"/>
                    <a:pt x="37" y="20639"/>
                  </a:cubicBezTo>
                  <a:cubicBezTo>
                    <a:pt x="186" y="21165"/>
                    <a:pt x="782" y="21451"/>
                    <a:pt x="2569" y="21499"/>
                  </a:cubicBezTo>
                  <a:cubicBezTo>
                    <a:pt x="4357" y="21547"/>
                    <a:pt x="7336" y="21356"/>
                    <a:pt x="9198" y="21165"/>
                  </a:cubicBezTo>
                  <a:cubicBezTo>
                    <a:pt x="11060" y="20974"/>
                    <a:pt x="11805" y="20782"/>
                    <a:pt x="12550" y="205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7255709" y="2584379"/>
              <a:ext cx="187006" cy="37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298" fill="norm" stroke="1" extrusionOk="0">
                  <a:moveTo>
                    <a:pt x="20971" y="2853"/>
                  </a:moveTo>
                  <a:cubicBezTo>
                    <a:pt x="20971" y="2141"/>
                    <a:pt x="20971" y="1429"/>
                    <a:pt x="19784" y="835"/>
                  </a:cubicBezTo>
                  <a:cubicBezTo>
                    <a:pt x="18597" y="242"/>
                    <a:pt x="16224" y="-233"/>
                    <a:pt x="12782" y="123"/>
                  </a:cubicBezTo>
                  <a:cubicBezTo>
                    <a:pt x="9340" y="479"/>
                    <a:pt x="4830" y="1666"/>
                    <a:pt x="2338" y="3031"/>
                  </a:cubicBezTo>
                  <a:cubicBezTo>
                    <a:pt x="-154" y="4396"/>
                    <a:pt x="-629" y="5938"/>
                    <a:pt x="795" y="7600"/>
                  </a:cubicBezTo>
                  <a:cubicBezTo>
                    <a:pt x="2219" y="9262"/>
                    <a:pt x="5542" y="11042"/>
                    <a:pt x="8391" y="12703"/>
                  </a:cubicBezTo>
                  <a:cubicBezTo>
                    <a:pt x="11239" y="14365"/>
                    <a:pt x="13613" y="15908"/>
                    <a:pt x="14800" y="17035"/>
                  </a:cubicBezTo>
                  <a:cubicBezTo>
                    <a:pt x="15986" y="18163"/>
                    <a:pt x="15986" y="18875"/>
                    <a:pt x="15512" y="19409"/>
                  </a:cubicBezTo>
                  <a:cubicBezTo>
                    <a:pt x="15037" y="19943"/>
                    <a:pt x="14087" y="20299"/>
                    <a:pt x="12901" y="20596"/>
                  </a:cubicBezTo>
                  <a:cubicBezTo>
                    <a:pt x="11714" y="20892"/>
                    <a:pt x="10290" y="21130"/>
                    <a:pt x="8984" y="21248"/>
                  </a:cubicBezTo>
                  <a:cubicBezTo>
                    <a:pt x="7679" y="21367"/>
                    <a:pt x="6492" y="21367"/>
                    <a:pt x="5424" y="20180"/>
                  </a:cubicBezTo>
                  <a:cubicBezTo>
                    <a:pt x="4356" y="18993"/>
                    <a:pt x="3406" y="16620"/>
                    <a:pt x="2457" y="142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7493514" y="2516337"/>
              <a:ext cx="216017" cy="509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473" fill="norm" stroke="1" extrusionOk="0">
                  <a:moveTo>
                    <a:pt x="0" y="1266"/>
                  </a:moveTo>
                  <a:cubicBezTo>
                    <a:pt x="3115" y="820"/>
                    <a:pt x="6231" y="373"/>
                    <a:pt x="8931" y="150"/>
                  </a:cubicBezTo>
                  <a:cubicBezTo>
                    <a:pt x="11631" y="-73"/>
                    <a:pt x="13915" y="-73"/>
                    <a:pt x="16096" y="329"/>
                  </a:cubicBezTo>
                  <a:cubicBezTo>
                    <a:pt x="18277" y="730"/>
                    <a:pt x="20354" y="1534"/>
                    <a:pt x="20977" y="2962"/>
                  </a:cubicBezTo>
                  <a:cubicBezTo>
                    <a:pt x="21600" y="4390"/>
                    <a:pt x="20769" y="6443"/>
                    <a:pt x="20042" y="8719"/>
                  </a:cubicBezTo>
                  <a:cubicBezTo>
                    <a:pt x="19315" y="10995"/>
                    <a:pt x="18692" y="13494"/>
                    <a:pt x="18692" y="15324"/>
                  </a:cubicBezTo>
                  <a:cubicBezTo>
                    <a:pt x="18692" y="17153"/>
                    <a:pt x="19315" y="18314"/>
                    <a:pt x="19627" y="19117"/>
                  </a:cubicBezTo>
                  <a:cubicBezTo>
                    <a:pt x="19938" y="19920"/>
                    <a:pt x="19938" y="20367"/>
                    <a:pt x="19315" y="20724"/>
                  </a:cubicBezTo>
                  <a:cubicBezTo>
                    <a:pt x="18692" y="21081"/>
                    <a:pt x="17446" y="21348"/>
                    <a:pt x="14954" y="21438"/>
                  </a:cubicBezTo>
                  <a:cubicBezTo>
                    <a:pt x="12462" y="21527"/>
                    <a:pt x="8723" y="21438"/>
                    <a:pt x="6127" y="21259"/>
                  </a:cubicBezTo>
                  <a:cubicBezTo>
                    <a:pt x="3531" y="21081"/>
                    <a:pt x="2077" y="20813"/>
                    <a:pt x="623" y="20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8077714" y="2722930"/>
              <a:ext cx="177801" cy="39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514" y="15434"/>
                    <a:pt x="1029" y="9750"/>
                    <a:pt x="3857" y="5771"/>
                  </a:cubicBezTo>
                  <a:cubicBezTo>
                    <a:pt x="6686" y="1792"/>
                    <a:pt x="11829" y="-482"/>
                    <a:pt x="15171" y="86"/>
                  </a:cubicBezTo>
                  <a:cubicBezTo>
                    <a:pt x="18514" y="655"/>
                    <a:pt x="20057" y="4065"/>
                    <a:pt x="21600" y="7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8090414" y="2844800"/>
              <a:ext cx="2159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06" y="16800"/>
                    <a:pt x="11012" y="12000"/>
                    <a:pt x="14612" y="8400"/>
                  </a:cubicBezTo>
                  <a:cubicBezTo>
                    <a:pt x="18212" y="4800"/>
                    <a:pt x="19906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8582685" y="2469019"/>
              <a:ext cx="166927" cy="432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551" fill="norm" stroke="1" extrusionOk="0">
                  <a:moveTo>
                    <a:pt x="1167" y="5114"/>
                  </a:moveTo>
                  <a:cubicBezTo>
                    <a:pt x="377" y="3850"/>
                    <a:pt x="-413" y="2585"/>
                    <a:pt x="246" y="1637"/>
                  </a:cubicBezTo>
                  <a:cubicBezTo>
                    <a:pt x="904" y="689"/>
                    <a:pt x="3011" y="56"/>
                    <a:pt x="6304" y="4"/>
                  </a:cubicBezTo>
                  <a:cubicBezTo>
                    <a:pt x="9597" y="-49"/>
                    <a:pt x="14075" y="478"/>
                    <a:pt x="16972" y="1690"/>
                  </a:cubicBezTo>
                  <a:cubicBezTo>
                    <a:pt x="19870" y="2901"/>
                    <a:pt x="21187" y="4798"/>
                    <a:pt x="20660" y="6747"/>
                  </a:cubicBezTo>
                  <a:cubicBezTo>
                    <a:pt x="20133" y="8696"/>
                    <a:pt x="17763" y="10698"/>
                    <a:pt x="14470" y="12753"/>
                  </a:cubicBezTo>
                  <a:cubicBezTo>
                    <a:pt x="11177" y="14808"/>
                    <a:pt x="6963" y="16915"/>
                    <a:pt x="4855" y="18390"/>
                  </a:cubicBezTo>
                  <a:cubicBezTo>
                    <a:pt x="2748" y="19865"/>
                    <a:pt x="2748" y="20708"/>
                    <a:pt x="2748" y="21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8587831" y="3060700"/>
              <a:ext cx="97141" cy="50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327" fill="norm" stroke="1" extrusionOk="0">
                  <a:moveTo>
                    <a:pt x="3677" y="5400"/>
                  </a:moveTo>
                  <a:cubicBezTo>
                    <a:pt x="1838" y="8100"/>
                    <a:pt x="0" y="10800"/>
                    <a:pt x="0" y="13500"/>
                  </a:cubicBezTo>
                  <a:cubicBezTo>
                    <a:pt x="0" y="16200"/>
                    <a:pt x="1838" y="18900"/>
                    <a:pt x="4136" y="20250"/>
                  </a:cubicBezTo>
                  <a:cubicBezTo>
                    <a:pt x="6434" y="21600"/>
                    <a:pt x="9191" y="21600"/>
                    <a:pt x="11719" y="20700"/>
                  </a:cubicBezTo>
                  <a:cubicBezTo>
                    <a:pt x="14247" y="19800"/>
                    <a:pt x="16545" y="18000"/>
                    <a:pt x="18383" y="14850"/>
                  </a:cubicBezTo>
                  <a:cubicBezTo>
                    <a:pt x="20221" y="11700"/>
                    <a:pt x="21600" y="7200"/>
                    <a:pt x="20911" y="4500"/>
                  </a:cubicBezTo>
                  <a:cubicBezTo>
                    <a:pt x="20221" y="1800"/>
                    <a:pt x="17464" y="900"/>
                    <a:pt x="14706" y="450"/>
                  </a:cubicBezTo>
                  <a:cubicBezTo>
                    <a:pt x="11949" y="0"/>
                    <a:pt x="9191" y="0"/>
                    <a:pt x="643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133864" y="3460750"/>
              <a:ext cx="105283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5" y="21429"/>
                    <a:pt x="330" y="21257"/>
                    <a:pt x="484" y="20914"/>
                  </a:cubicBezTo>
                  <a:cubicBezTo>
                    <a:pt x="638" y="20571"/>
                    <a:pt x="782" y="20057"/>
                    <a:pt x="942" y="19714"/>
                  </a:cubicBezTo>
                  <a:cubicBezTo>
                    <a:pt x="1103" y="19371"/>
                    <a:pt x="1281" y="19200"/>
                    <a:pt x="1442" y="19029"/>
                  </a:cubicBezTo>
                  <a:cubicBezTo>
                    <a:pt x="1602" y="18857"/>
                    <a:pt x="1746" y="18686"/>
                    <a:pt x="1900" y="18600"/>
                  </a:cubicBezTo>
                  <a:cubicBezTo>
                    <a:pt x="2054" y="18514"/>
                    <a:pt x="2219" y="18514"/>
                    <a:pt x="2384" y="18429"/>
                  </a:cubicBezTo>
                  <a:cubicBezTo>
                    <a:pt x="2549" y="18343"/>
                    <a:pt x="2714" y="18171"/>
                    <a:pt x="2886" y="17914"/>
                  </a:cubicBezTo>
                  <a:cubicBezTo>
                    <a:pt x="3057" y="17657"/>
                    <a:pt x="3235" y="17314"/>
                    <a:pt x="3418" y="16971"/>
                  </a:cubicBezTo>
                  <a:cubicBezTo>
                    <a:pt x="3600" y="16629"/>
                    <a:pt x="3787" y="16286"/>
                    <a:pt x="3945" y="15943"/>
                  </a:cubicBezTo>
                  <a:cubicBezTo>
                    <a:pt x="4104" y="15600"/>
                    <a:pt x="4234" y="15257"/>
                    <a:pt x="4366" y="15000"/>
                  </a:cubicBezTo>
                  <a:cubicBezTo>
                    <a:pt x="4499" y="14743"/>
                    <a:pt x="4634" y="14571"/>
                    <a:pt x="4770" y="14314"/>
                  </a:cubicBezTo>
                  <a:cubicBezTo>
                    <a:pt x="4907" y="14057"/>
                    <a:pt x="5046" y="13714"/>
                    <a:pt x="5185" y="13457"/>
                  </a:cubicBezTo>
                  <a:cubicBezTo>
                    <a:pt x="5324" y="13200"/>
                    <a:pt x="5463" y="13029"/>
                    <a:pt x="5611" y="12771"/>
                  </a:cubicBezTo>
                  <a:cubicBezTo>
                    <a:pt x="5758" y="12514"/>
                    <a:pt x="5915" y="12171"/>
                    <a:pt x="6064" y="11914"/>
                  </a:cubicBezTo>
                  <a:cubicBezTo>
                    <a:pt x="6214" y="11657"/>
                    <a:pt x="6358" y="11486"/>
                    <a:pt x="6507" y="11229"/>
                  </a:cubicBezTo>
                  <a:cubicBezTo>
                    <a:pt x="6657" y="10971"/>
                    <a:pt x="6814" y="10629"/>
                    <a:pt x="6979" y="10286"/>
                  </a:cubicBezTo>
                  <a:cubicBezTo>
                    <a:pt x="7144" y="9943"/>
                    <a:pt x="7317" y="9600"/>
                    <a:pt x="7491" y="9257"/>
                  </a:cubicBezTo>
                  <a:cubicBezTo>
                    <a:pt x="7665" y="8914"/>
                    <a:pt x="7838" y="8571"/>
                    <a:pt x="8016" y="8229"/>
                  </a:cubicBezTo>
                  <a:cubicBezTo>
                    <a:pt x="8194" y="7886"/>
                    <a:pt x="8377" y="7543"/>
                    <a:pt x="8564" y="7114"/>
                  </a:cubicBezTo>
                  <a:cubicBezTo>
                    <a:pt x="8750" y="6686"/>
                    <a:pt x="8941" y="6171"/>
                    <a:pt x="9130" y="5743"/>
                  </a:cubicBezTo>
                  <a:cubicBezTo>
                    <a:pt x="9319" y="5314"/>
                    <a:pt x="9506" y="4971"/>
                    <a:pt x="9658" y="4714"/>
                  </a:cubicBezTo>
                  <a:cubicBezTo>
                    <a:pt x="9810" y="4457"/>
                    <a:pt x="9927" y="4286"/>
                    <a:pt x="10081" y="4029"/>
                  </a:cubicBezTo>
                  <a:cubicBezTo>
                    <a:pt x="10235" y="3771"/>
                    <a:pt x="10427" y="3429"/>
                    <a:pt x="10570" y="3171"/>
                  </a:cubicBezTo>
                  <a:cubicBezTo>
                    <a:pt x="10713" y="2914"/>
                    <a:pt x="10809" y="2743"/>
                    <a:pt x="10911" y="2571"/>
                  </a:cubicBezTo>
                  <a:cubicBezTo>
                    <a:pt x="11013" y="2400"/>
                    <a:pt x="11121" y="2229"/>
                    <a:pt x="11226" y="2143"/>
                  </a:cubicBezTo>
                  <a:cubicBezTo>
                    <a:pt x="11330" y="2057"/>
                    <a:pt x="11430" y="2057"/>
                    <a:pt x="11538" y="1971"/>
                  </a:cubicBezTo>
                  <a:cubicBezTo>
                    <a:pt x="11647" y="1886"/>
                    <a:pt x="11764" y="1714"/>
                    <a:pt x="11868" y="1629"/>
                  </a:cubicBezTo>
                  <a:cubicBezTo>
                    <a:pt x="11972" y="1543"/>
                    <a:pt x="12064" y="1543"/>
                    <a:pt x="12170" y="1457"/>
                  </a:cubicBezTo>
                  <a:cubicBezTo>
                    <a:pt x="12276" y="1371"/>
                    <a:pt x="12398" y="1200"/>
                    <a:pt x="12507" y="1114"/>
                  </a:cubicBezTo>
                  <a:cubicBezTo>
                    <a:pt x="12615" y="1029"/>
                    <a:pt x="12711" y="1029"/>
                    <a:pt x="12815" y="1029"/>
                  </a:cubicBezTo>
                  <a:cubicBezTo>
                    <a:pt x="12919" y="1029"/>
                    <a:pt x="13032" y="1029"/>
                    <a:pt x="13201" y="943"/>
                  </a:cubicBezTo>
                  <a:cubicBezTo>
                    <a:pt x="13371" y="857"/>
                    <a:pt x="13597" y="686"/>
                    <a:pt x="13759" y="600"/>
                  </a:cubicBezTo>
                  <a:cubicBezTo>
                    <a:pt x="13922" y="514"/>
                    <a:pt x="14022" y="514"/>
                    <a:pt x="14129" y="514"/>
                  </a:cubicBezTo>
                  <a:cubicBezTo>
                    <a:pt x="14235" y="514"/>
                    <a:pt x="14348" y="514"/>
                    <a:pt x="14461" y="429"/>
                  </a:cubicBezTo>
                  <a:cubicBezTo>
                    <a:pt x="14574" y="343"/>
                    <a:pt x="14687" y="171"/>
                    <a:pt x="14797" y="86"/>
                  </a:cubicBezTo>
                  <a:cubicBezTo>
                    <a:pt x="14908" y="0"/>
                    <a:pt x="15017" y="0"/>
                    <a:pt x="15125" y="0"/>
                  </a:cubicBezTo>
                  <a:cubicBezTo>
                    <a:pt x="15234" y="0"/>
                    <a:pt x="15342" y="0"/>
                    <a:pt x="15460" y="0"/>
                  </a:cubicBezTo>
                  <a:cubicBezTo>
                    <a:pt x="15577" y="0"/>
                    <a:pt x="15703" y="0"/>
                    <a:pt x="15811" y="0"/>
                  </a:cubicBezTo>
                  <a:cubicBezTo>
                    <a:pt x="15920" y="0"/>
                    <a:pt x="16011" y="0"/>
                    <a:pt x="16120" y="0"/>
                  </a:cubicBezTo>
                  <a:cubicBezTo>
                    <a:pt x="16228" y="0"/>
                    <a:pt x="16354" y="0"/>
                    <a:pt x="16465" y="0"/>
                  </a:cubicBezTo>
                  <a:cubicBezTo>
                    <a:pt x="16576" y="0"/>
                    <a:pt x="16671" y="0"/>
                    <a:pt x="16775" y="0"/>
                  </a:cubicBezTo>
                  <a:cubicBezTo>
                    <a:pt x="16880" y="0"/>
                    <a:pt x="16993" y="0"/>
                    <a:pt x="17099" y="0"/>
                  </a:cubicBezTo>
                  <a:cubicBezTo>
                    <a:pt x="17205" y="0"/>
                    <a:pt x="17305" y="0"/>
                    <a:pt x="17416" y="86"/>
                  </a:cubicBezTo>
                  <a:cubicBezTo>
                    <a:pt x="17527" y="171"/>
                    <a:pt x="17648" y="343"/>
                    <a:pt x="17809" y="514"/>
                  </a:cubicBezTo>
                  <a:cubicBezTo>
                    <a:pt x="17970" y="686"/>
                    <a:pt x="18169" y="857"/>
                    <a:pt x="18321" y="943"/>
                  </a:cubicBezTo>
                  <a:cubicBezTo>
                    <a:pt x="18473" y="1029"/>
                    <a:pt x="18578" y="1029"/>
                    <a:pt x="18725" y="1200"/>
                  </a:cubicBezTo>
                  <a:cubicBezTo>
                    <a:pt x="18873" y="1371"/>
                    <a:pt x="19064" y="1714"/>
                    <a:pt x="19253" y="1971"/>
                  </a:cubicBezTo>
                  <a:cubicBezTo>
                    <a:pt x="19442" y="2229"/>
                    <a:pt x="19628" y="2400"/>
                    <a:pt x="19813" y="2657"/>
                  </a:cubicBezTo>
                  <a:cubicBezTo>
                    <a:pt x="19998" y="2914"/>
                    <a:pt x="20180" y="3257"/>
                    <a:pt x="20356" y="3600"/>
                  </a:cubicBezTo>
                  <a:cubicBezTo>
                    <a:pt x="20532" y="3943"/>
                    <a:pt x="20701" y="4286"/>
                    <a:pt x="20907" y="4800"/>
                  </a:cubicBezTo>
                  <a:cubicBezTo>
                    <a:pt x="21114" y="5314"/>
                    <a:pt x="21357" y="6000"/>
                    <a:pt x="21600" y="66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1308614" y="3337567"/>
              <a:ext cx="205318" cy="46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5" fill="norm" stroke="1" extrusionOk="0">
                  <a:moveTo>
                    <a:pt x="0" y="6758"/>
                  </a:moveTo>
                  <a:cubicBezTo>
                    <a:pt x="6458" y="4880"/>
                    <a:pt x="12915" y="3002"/>
                    <a:pt x="16701" y="2062"/>
                  </a:cubicBezTo>
                  <a:cubicBezTo>
                    <a:pt x="20487" y="1123"/>
                    <a:pt x="21600" y="1123"/>
                    <a:pt x="21600" y="654"/>
                  </a:cubicBezTo>
                  <a:cubicBezTo>
                    <a:pt x="21600" y="184"/>
                    <a:pt x="20487" y="-755"/>
                    <a:pt x="17480" y="1123"/>
                  </a:cubicBezTo>
                  <a:cubicBezTo>
                    <a:pt x="14474" y="3002"/>
                    <a:pt x="9575" y="7697"/>
                    <a:pt x="6346" y="10515"/>
                  </a:cubicBezTo>
                  <a:cubicBezTo>
                    <a:pt x="3118" y="13332"/>
                    <a:pt x="1559" y="14271"/>
                    <a:pt x="1447" y="14271"/>
                  </a:cubicBezTo>
                  <a:cubicBezTo>
                    <a:pt x="1336" y="14271"/>
                    <a:pt x="2672" y="13332"/>
                    <a:pt x="5010" y="12393"/>
                  </a:cubicBezTo>
                  <a:cubicBezTo>
                    <a:pt x="7348" y="11454"/>
                    <a:pt x="10689" y="10515"/>
                    <a:pt x="13361" y="10045"/>
                  </a:cubicBezTo>
                  <a:cubicBezTo>
                    <a:pt x="16033" y="9575"/>
                    <a:pt x="18037" y="9575"/>
                    <a:pt x="18594" y="10984"/>
                  </a:cubicBezTo>
                  <a:cubicBezTo>
                    <a:pt x="19151" y="12393"/>
                    <a:pt x="18260" y="15210"/>
                    <a:pt x="16701" y="16619"/>
                  </a:cubicBezTo>
                  <a:cubicBezTo>
                    <a:pt x="15142" y="18028"/>
                    <a:pt x="12915" y="18028"/>
                    <a:pt x="11245" y="18028"/>
                  </a:cubicBezTo>
                  <a:cubicBezTo>
                    <a:pt x="9575" y="18028"/>
                    <a:pt x="8462" y="18028"/>
                    <a:pt x="8796" y="17558"/>
                  </a:cubicBezTo>
                  <a:cubicBezTo>
                    <a:pt x="9130" y="17088"/>
                    <a:pt x="10911" y="16149"/>
                    <a:pt x="12470" y="16619"/>
                  </a:cubicBezTo>
                  <a:cubicBezTo>
                    <a:pt x="14029" y="17088"/>
                    <a:pt x="15365" y="18967"/>
                    <a:pt x="16701" y="208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648214" y="4034065"/>
              <a:ext cx="260351" cy="466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21600" y="1376"/>
                  </a:moveTo>
                  <a:cubicBezTo>
                    <a:pt x="21600" y="890"/>
                    <a:pt x="21600" y="403"/>
                    <a:pt x="20722" y="160"/>
                  </a:cubicBezTo>
                  <a:cubicBezTo>
                    <a:pt x="19844" y="-83"/>
                    <a:pt x="18088" y="-83"/>
                    <a:pt x="15278" y="403"/>
                  </a:cubicBezTo>
                  <a:cubicBezTo>
                    <a:pt x="12468" y="890"/>
                    <a:pt x="8605" y="1863"/>
                    <a:pt x="5883" y="3274"/>
                  </a:cubicBezTo>
                  <a:cubicBezTo>
                    <a:pt x="3161" y="4685"/>
                    <a:pt x="1580" y="6533"/>
                    <a:pt x="790" y="9014"/>
                  </a:cubicBezTo>
                  <a:cubicBezTo>
                    <a:pt x="0" y="11495"/>
                    <a:pt x="0" y="14609"/>
                    <a:pt x="0" y="16555"/>
                  </a:cubicBezTo>
                  <a:cubicBezTo>
                    <a:pt x="0" y="18501"/>
                    <a:pt x="0" y="19279"/>
                    <a:pt x="351" y="19912"/>
                  </a:cubicBezTo>
                  <a:cubicBezTo>
                    <a:pt x="702" y="20544"/>
                    <a:pt x="1405" y="21031"/>
                    <a:pt x="2195" y="21274"/>
                  </a:cubicBezTo>
                  <a:cubicBezTo>
                    <a:pt x="2985" y="21517"/>
                    <a:pt x="3863" y="21517"/>
                    <a:pt x="6498" y="21274"/>
                  </a:cubicBezTo>
                  <a:cubicBezTo>
                    <a:pt x="9132" y="21031"/>
                    <a:pt x="13522" y="20544"/>
                    <a:pt x="16244" y="20203"/>
                  </a:cubicBezTo>
                  <a:cubicBezTo>
                    <a:pt x="18966" y="19863"/>
                    <a:pt x="20020" y="19668"/>
                    <a:pt x="21073" y="19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635514" y="4298950"/>
              <a:ext cx="165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1043094" y="3995048"/>
              <a:ext cx="303621" cy="464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65" fill="norm" stroke="1" extrusionOk="0">
                  <a:moveTo>
                    <a:pt x="21516" y="2010"/>
                  </a:moveTo>
                  <a:cubicBezTo>
                    <a:pt x="21516" y="1522"/>
                    <a:pt x="21516" y="1033"/>
                    <a:pt x="21141" y="691"/>
                  </a:cubicBezTo>
                  <a:cubicBezTo>
                    <a:pt x="20766" y="349"/>
                    <a:pt x="20016" y="153"/>
                    <a:pt x="18441" y="56"/>
                  </a:cubicBezTo>
                  <a:cubicBezTo>
                    <a:pt x="16866" y="-42"/>
                    <a:pt x="14466" y="-42"/>
                    <a:pt x="12216" y="300"/>
                  </a:cubicBezTo>
                  <a:cubicBezTo>
                    <a:pt x="9966" y="642"/>
                    <a:pt x="7866" y="1326"/>
                    <a:pt x="6516" y="2353"/>
                  </a:cubicBezTo>
                  <a:cubicBezTo>
                    <a:pt x="5166" y="3379"/>
                    <a:pt x="4566" y="4747"/>
                    <a:pt x="3891" y="6848"/>
                  </a:cubicBezTo>
                  <a:cubicBezTo>
                    <a:pt x="3216" y="8950"/>
                    <a:pt x="2466" y="11784"/>
                    <a:pt x="1791" y="14081"/>
                  </a:cubicBezTo>
                  <a:cubicBezTo>
                    <a:pt x="1116" y="16378"/>
                    <a:pt x="516" y="18137"/>
                    <a:pt x="216" y="19261"/>
                  </a:cubicBezTo>
                  <a:cubicBezTo>
                    <a:pt x="-84" y="20385"/>
                    <a:pt x="-84" y="20874"/>
                    <a:pt x="291" y="21167"/>
                  </a:cubicBezTo>
                  <a:cubicBezTo>
                    <a:pt x="666" y="21460"/>
                    <a:pt x="1416" y="21558"/>
                    <a:pt x="3516" y="21363"/>
                  </a:cubicBezTo>
                  <a:cubicBezTo>
                    <a:pt x="5616" y="21167"/>
                    <a:pt x="9066" y="20678"/>
                    <a:pt x="12516" y="201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1421923" y="4059102"/>
              <a:ext cx="169855" cy="378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1448" fill="norm" stroke="1" extrusionOk="0">
                  <a:moveTo>
                    <a:pt x="17863" y="1358"/>
                  </a:moveTo>
                  <a:cubicBezTo>
                    <a:pt x="17092" y="878"/>
                    <a:pt x="16320" y="398"/>
                    <a:pt x="14520" y="158"/>
                  </a:cubicBezTo>
                  <a:cubicBezTo>
                    <a:pt x="12720" y="-82"/>
                    <a:pt x="9892" y="-82"/>
                    <a:pt x="7320" y="398"/>
                  </a:cubicBezTo>
                  <a:cubicBezTo>
                    <a:pt x="4749" y="878"/>
                    <a:pt x="2435" y="1838"/>
                    <a:pt x="1149" y="2618"/>
                  </a:cubicBezTo>
                  <a:cubicBezTo>
                    <a:pt x="-137" y="3398"/>
                    <a:pt x="-394" y="3998"/>
                    <a:pt x="635" y="4958"/>
                  </a:cubicBezTo>
                  <a:cubicBezTo>
                    <a:pt x="1663" y="5918"/>
                    <a:pt x="3977" y="7238"/>
                    <a:pt x="7449" y="8978"/>
                  </a:cubicBezTo>
                  <a:cubicBezTo>
                    <a:pt x="10920" y="10718"/>
                    <a:pt x="15549" y="12878"/>
                    <a:pt x="18120" y="14558"/>
                  </a:cubicBezTo>
                  <a:cubicBezTo>
                    <a:pt x="20692" y="16238"/>
                    <a:pt x="21206" y="17438"/>
                    <a:pt x="20049" y="18518"/>
                  </a:cubicBezTo>
                  <a:cubicBezTo>
                    <a:pt x="18892" y="19598"/>
                    <a:pt x="16063" y="20558"/>
                    <a:pt x="13749" y="21038"/>
                  </a:cubicBezTo>
                  <a:cubicBezTo>
                    <a:pt x="11435" y="21518"/>
                    <a:pt x="9635" y="21518"/>
                    <a:pt x="8220" y="21338"/>
                  </a:cubicBezTo>
                  <a:cubicBezTo>
                    <a:pt x="6806" y="21158"/>
                    <a:pt x="5777" y="20798"/>
                    <a:pt x="5392" y="20138"/>
                  </a:cubicBezTo>
                  <a:cubicBezTo>
                    <a:pt x="5006" y="19478"/>
                    <a:pt x="5263" y="18518"/>
                    <a:pt x="5520" y="17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1670564" y="3969694"/>
              <a:ext cx="238405" cy="462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556" fill="norm" stroke="1" extrusionOk="0">
                  <a:moveTo>
                    <a:pt x="0" y="2323"/>
                  </a:moveTo>
                  <a:cubicBezTo>
                    <a:pt x="0" y="1830"/>
                    <a:pt x="0" y="1337"/>
                    <a:pt x="1421" y="893"/>
                  </a:cubicBezTo>
                  <a:cubicBezTo>
                    <a:pt x="2842" y="449"/>
                    <a:pt x="5684" y="55"/>
                    <a:pt x="7958" y="5"/>
                  </a:cubicBezTo>
                  <a:cubicBezTo>
                    <a:pt x="10232" y="-44"/>
                    <a:pt x="11937" y="252"/>
                    <a:pt x="13358" y="893"/>
                  </a:cubicBezTo>
                  <a:cubicBezTo>
                    <a:pt x="14779" y="1534"/>
                    <a:pt x="15916" y="2520"/>
                    <a:pt x="16484" y="4345"/>
                  </a:cubicBezTo>
                  <a:cubicBezTo>
                    <a:pt x="17053" y="6170"/>
                    <a:pt x="17053" y="8833"/>
                    <a:pt x="17621" y="11101"/>
                  </a:cubicBezTo>
                  <a:cubicBezTo>
                    <a:pt x="18189" y="13370"/>
                    <a:pt x="19326" y="15244"/>
                    <a:pt x="20179" y="16427"/>
                  </a:cubicBezTo>
                  <a:cubicBezTo>
                    <a:pt x="21032" y="17611"/>
                    <a:pt x="21600" y="18104"/>
                    <a:pt x="21221" y="18794"/>
                  </a:cubicBezTo>
                  <a:cubicBezTo>
                    <a:pt x="20842" y="19485"/>
                    <a:pt x="19516" y="20372"/>
                    <a:pt x="17432" y="20866"/>
                  </a:cubicBezTo>
                  <a:cubicBezTo>
                    <a:pt x="15347" y="21359"/>
                    <a:pt x="12505" y="21457"/>
                    <a:pt x="9663" y="21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2438914" y="4152899"/>
              <a:ext cx="234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811" y="14400"/>
                    <a:pt x="13622" y="7200"/>
                    <a:pt x="17222" y="3600"/>
                  </a:cubicBezTo>
                  <a:cubicBezTo>
                    <a:pt x="20822" y="0"/>
                    <a:pt x="2121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2508764" y="4298950"/>
              <a:ext cx="1905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3212091" y="3986592"/>
              <a:ext cx="496824" cy="629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69" fill="norm" stroke="1" extrusionOk="0">
                  <a:moveTo>
                    <a:pt x="15991" y="476"/>
                  </a:moveTo>
                  <a:cubicBezTo>
                    <a:pt x="16449" y="259"/>
                    <a:pt x="16907" y="41"/>
                    <a:pt x="16861" y="5"/>
                  </a:cubicBezTo>
                  <a:cubicBezTo>
                    <a:pt x="16815" y="-31"/>
                    <a:pt x="16266" y="114"/>
                    <a:pt x="14573" y="803"/>
                  </a:cubicBezTo>
                  <a:cubicBezTo>
                    <a:pt x="12880" y="1491"/>
                    <a:pt x="10042" y="2723"/>
                    <a:pt x="7754" y="3774"/>
                  </a:cubicBezTo>
                  <a:cubicBezTo>
                    <a:pt x="5466" y="4825"/>
                    <a:pt x="3727" y="5695"/>
                    <a:pt x="2491" y="6456"/>
                  </a:cubicBezTo>
                  <a:cubicBezTo>
                    <a:pt x="1256" y="7217"/>
                    <a:pt x="524" y="7870"/>
                    <a:pt x="203" y="8377"/>
                  </a:cubicBezTo>
                  <a:cubicBezTo>
                    <a:pt x="-117" y="8884"/>
                    <a:pt x="-25" y="9247"/>
                    <a:pt x="249" y="9464"/>
                  </a:cubicBezTo>
                  <a:cubicBezTo>
                    <a:pt x="524" y="9682"/>
                    <a:pt x="981" y="9754"/>
                    <a:pt x="2446" y="9863"/>
                  </a:cubicBezTo>
                  <a:cubicBezTo>
                    <a:pt x="3910" y="9972"/>
                    <a:pt x="6381" y="10117"/>
                    <a:pt x="8303" y="10298"/>
                  </a:cubicBezTo>
                  <a:cubicBezTo>
                    <a:pt x="10225" y="10479"/>
                    <a:pt x="11598" y="10697"/>
                    <a:pt x="12376" y="10986"/>
                  </a:cubicBezTo>
                  <a:cubicBezTo>
                    <a:pt x="13154" y="11276"/>
                    <a:pt x="13337" y="11639"/>
                    <a:pt x="13200" y="12001"/>
                  </a:cubicBezTo>
                  <a:cubicBezTo>
                    <a:pt x="13063" y="12364"/>
                    <a:pt x="12605" y="12726"/>
                    <a:pt x="11415" y="13306"/>
                  </a:cubicBezTo>
                  <a:cubicBezTo>
                    <a:pt x="10225" y="13886"/>
                    <a:pt x="8303" y="14683"/>
                    <a:pt x="6381" y="15553"/>
                  </a:cubicBezTo>
                  <a:cubicBezTo>
                    <a:pt x="4459" y="16423"/>
                    <a:pt x="2537" y="17365"/>
                    <a:pt x="1439" y="18017"/>
                  </a:cubicBezTo>
                  <a:cubicBezTo>
                    <a:pt x="341" y="18670"/>
                    <a:pt x="66" y="19032"/>
                    <a:pt x="203" y="19286"/>
                  </a:cubicBezTo>
                  <a:cubicBezTo>
                    <a:pt x="341" y="19539"/>
                    <a:pt x="890" y="19684"/>
                    <a:pt x="2949" y="19757"/>
                  </a:cubicBezTo>
                  <a:cubicBezTo>
                    <a:pt x="5008" y="19829"/>
                    <a:pt x="8578" y="19829"/>
                    <a:pt x="11415" y="19902"/>
                  </a:cubicBezTo>
                  <a:cubicBezTo>
                    <a:pt x="14252" y="19974"/>
                    <a:pt x="16358" y="20119"/>
                    <a:pt x="17914" y="20409"/>
                  </a:cubicBezTo>
                  <a:cubicBezTo>
                    <a:pt x="19469" y="20699"/>
                    <a:pt x="20476" y="21134"/>
                    <a:pt x="21483" y="21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3134970" y="4756825"/>
              <a:ext cx="123095" cy="166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44" fill="norm" stroke="1" extrusionOk="0">
                  <a:moveTo>
                    <a:pt x="423" y="2344"/>
                  </a:moveTo>
                  <a:cubicBezTo>
                    <a:pt x="789" y="7744"/>
                    <a:pt x="1155" y="13144"/>
                    <a:pt x="1155" y="16519"/>
                  </a:cubicBezTo>
                  <a:cubicBezTo>
                    <a:pt x="1155" y="19894"/>
                    <a:pt x="789" y="21244"/>
                    <a:pt x="423" y="21244"/>
                  </a:cubicBezTo>
                  <a:cubicBezTo>
                    <a:pt x="57" y="21244"/>
                    <a:pt x="-309" y="19894"/>
                    <a:pt x="423" y="16789"/>
                  </a:cubicBezTo>
                  <a:cubicBezTo>
                    <a:pt x="1155" y="13684"/>
                    <a:pt x="2986" y="8824"/>
                    <a:pt x="5366" y="5584"/>
                  </a:cubicBezTo>
                  <a:cubicBezTo>
                    <a:pt x="7745" y="2344"/>
                    <a:pt x="10674" y="724"/>
                    <a:pt x="13054" y="184"/>
                  </a:cubicBezTo>
                  <a:cubicBezTo>
                    <a:pt x="15433" y="-356"/>
                    <a:pt x="17264" y="184"/>
                    <a:pt x="18545" y="3289"/>
                  </a:cubicBezTo>
                  <a:cubicBezTo>
                    <a:pt x="19827" y="6394"/>
                    <a:pt x="20559" y="12064"/>
                    <a:pt x="21291" y="177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3353314" y="4832350"/>
              <a:ext cx="889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3359664" y="4895850"/>
              <a:ext cx="1079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3569214" y="4800600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3200962" y="3796089"/>
              <a:ext cx="221260" cy="82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0468" fill="norm" stroke="1" extrusionOk="0">
                  <a:moveTo>
                    <a:pt x="14667" y="1882"/>
                  </a:moveTo>
                  <a:cubicBezTo>
                    <a:pt x="11611" y="7677"/>
                    <a:pt x="8554" y="13472"/>
                    <a:pt x="6517" y="16633"/>
                  </a:cubicBezTo>
                  <a:cubicBezTo>
                    <a:pt x="4479" y="19794"/>
                    <a:pt x="3460" y="20321"/>
                    <a:pt x="2441" y="20058"/>
                  </a:cubicBezTo>
                  <a:cubicBezTo>
                    <a:pt x="1422" y="19794"/>
                    <a:pt x="403" y="18741"/>
                    <a:pt x="98" y="16633"/>
                  </a:cubicBezTo>
                  <a:cubicBezTo>
                    <a:pt x="-208" y="14526"/>
                    <a:pt x="200" y="11365"/>
                    <a:pt x="1422" y="8731"/>
                  </a:cubicBezTo>
                  <a:cubicBezTo>
                    <a:pt x="2645" y="6097"/>
                    <a:pt x="4683" y="3989"/>
                    <a:pt x="6618" y="3726"/>
                  </a:cubicBezTo>
                  <a:cubicBezTo>
                    <a:pt x="8554" y="3463"/>
                    <a:pt x="10388" y="5043"/>
                    <a:pt x="12120" y="8204"/>
                  </a:cubicBezTo>
                  <a:cubicBezTo>
                    <a:pt x="13852" y="11365"/>
                    <a:pt x="15483" y="16107"/>
                    <a:pt x="16807" y="18477"/>
                  </a:cubicBezTo>
                  <a:cubicBezTo>
                    <a:pt x="18132" y="20848"/>
                    <a:pt x="19150" y="20848"/>
                    <a:pt x="19966" y="19794"/>
                  </a:cubicBezTo>
                  <a:cubicBezTo>
                    <a:pt x="20781" y="18741"/>
                    <a:pt x="21392" y="16633"/>
                    <a:pt x="21290" y="13209"/>
                  </a:cubicBezTo>
                  <a:cubicBezTo>
                    <a:pt x="21188" y="9785"/>
                    <a:pt x="20373" y="5043"/>
                    <a:pt x="18947" y="2409"/>
                  </a:cubicBezTo>
                  <a:cubicBezTo>
                    <a:pt x="17520" y="-225"/>
                    <a:pt x="15483" y="-752"/>
                    <a:pt x="13343" y="1092"/>
                  </a:cubicBezTo>
                  <a:cubicBezTo>
                    <a:pt x="11203" y="2936"/>
                    <a:pt x="8962" y="7150"/>
                    <a:pt x="6720" y="113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3944591" y="4008172"/>
              <a:ext cx="277366" cy="466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59" fill="norm" stroke="1" extrusionOk="0">
                  <a:moveTo>
                    <a:pt x="19433" y="2858"/>
                  </a:moveTo>
                  <a:cubicBezTo>
                    <a:pt x="19920" y="2371"/>
                    <a:pt x="20407" y="1885"/>
                    <a:pt x="20813" y="1398"/>
                  </a:cubicBezTo>
                  <a:cubicBezTo>
                    <a:pt x="21219" y="912"/>
                    <a:pt x="21544" y="425"/>
                    <a:pt x="20976" y="182"/>
                  </a:cubicBezTo>
                  <a:cubicBezTo>
                    <a:pt x="20407" y="-61"/>
                    <a:pt x="18946" y="-61"/>
                    <a:pt x="16915" y="182"/>
                  </a:cubicBezTo>
                  <a:cubicBezTo>
                    <a:pt x="14885" y="425"/>
                    <a:pt x="12287" y="912"/>
                    <a:pt x="9688" y="1788"/>
                  </a:cubicBezTo>
                  <a:cubicBezTo>
                    <a:pt x="7090" y="2663"/>
                    <a:pt x="4491" y="3928"/>
                    <a:pt x="2867" y="6020"/>
                  </a:cubicBezTo>
                  <a:cubicBezTo>
                    <a:pt x="1243" y="8112"/>
                    <a:pt x="594" y="11031"/>
                    <a:pt x="269" y="13512"/>
                  </a:cubicBezTo>
                  <a:cubicBezTo>
                    <a:pt x="-56" y="15993"/>
                    <a:pt x="-56" y="18036"/>
                    <a:pt x="106" y="19301"/>
                  </a:cubicBezTo>
                  <a:cubicBezTo>
                    <a:pt x="269" y="20566"/>
                    <a:pt x="594" y="21053"/>
                    <a:pt x="1243" y="21296"/>
                  </a:cubicBezTo>
                  <a:cubicBezTo>
                    <a:pt x="1893" y="21539"/>
                    <a:pt x="2867" y="21539"/>
                    <a:pt x="5222" y="21101"/>
                  </a:cubicBezTo>
                  <a:cubicBezTo>
                    <a:pt x="7577" y="20663"/>
                    <a:pt x="11312" y="19788"/>
                    <a:pt x="13586" y="19204"/>
                  </a:cubicBezTo>
                  <a:cubicBezTo>
                    <a:pt x="15860" y="18620"/>
                    <a:pt x="16672" y="18328"/>
                    <a:pt x="17484" y="180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3886714" y="4254499"/>
              <a:ext cx="228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6457"/>
                    <a:pt x="8000" y="11314"/>
                    <a:pt x="11600" y="7714"/>
                  </a:cubicBezTo>
                  <a:cubicBezTo>
                    <a:pt x="15200" y="4114"/>
                    <a:pt x="18400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4382809" y="3949699"/>
              <a:ext cx="348456" cy="567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520" fill="norm" stroke="1" extrusionOk="0">
                  <a:moveTo>
                    <a:pt x="21551" y="0"/>
                  </a:moveTo>
                  <a:cubicBezTo>
                    <a:pt x="18802" y="241"/>
                    <a:pt x="16053" y="482"/>
                    <a:pt x="13631" y="803"/>
                  </a:cubicBezTo>
                  <a:cubicBezTo>
                    <a:pt x="11209" y="1124"/>
                    <a:pt x="9115" y="1526"/>
                    <a:pt x="7544" y="2168"/>
                  </a:cubicBezTo>
                  <a:cubicBezTo>
                    <a:pt x="5973" y="2810"/>
                    <a:pt x="4926" y="3694"/>
                    <a:pt x="4206" y="5340"/>
                  </a:cubicBezTo>
                  <a:cubicBezTo>
                    <a:pt x="3486" y="6986"/>
                    <a:pt x="3093" y="9395"/>
                    <a:pt x="2569" y="11723"/>
                  </a:cubicBezTo>
                  <a:cubicBezTo>
                    <a:pt x="2046" y="14052"/>
                    <a:pt x="1391" y="16300"/>
                    <a:pt x="933" y="17625"/>
                  </a:cubicBezTo>
                  <a:cubicBezTo>
                    <a:pt x="475" y="18950"/>
                    <a:pt x="213" y="19352"/>
                    <a:pt x="82" y="19833"/>
                  </a:cubicBezTo>
                  <a:cubicBezTo>
                    <a:pt x="-49" y="20315"/>
                    <a:pt x="-49" y="20877"/>
                    <a:pt x="278" y="21199"/>
                  </a:cubicBezTo>
                  <a:cubicBezTo>
                    <a:pt x="606" y="21520"/>
                    <a:pt x="1260" y="21600"/>
                    <a:pt x="2831" y="21439"/>
                  </a:cubicBezTo>
                  <a:cubicBezTo>
                    <a:pt x="4402" y="21279"/>
                    <a:pt x="6889" y="20877"/>
                    <a:pt x="8853" y="20516"/>
                  </a:cubicBezTo>
                  <a:cubicBezTo>
                    <a:pt x="10816" y="20155"/>
                    <a:pt x="12256" y="19833"/>
                    <a:pt x="13696" y="19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4794056" y="4068894"/>
              <a:ext cx="165809" cy="349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369" fill="norm" stroke="1" extrusionOk="0">
                  <a:moveTo>
                    <a:pt x="21150" y="2417"/>
                  </a:moveTo>
                  <a:cubicBezTo>
                    <a:pt x="19260" y="1511"/>
                    <a:pt x="17370" y="606"/>
                    <a:pt x="14940" y="218"/>
                  </a:cubicBezTo>
                  <a:cubicBezTo>
                    <a:pt x="12510" y="-170"/>
                    <a:pt x="9540" y="-41"/>
                    <a:pt x="6975" y="606"/>
                  </a:cubicBezTo>
                  <a:cubicBezTo>
                    <a:pt x="4410" y="1253"/>
                    <a:pt x="2250" y="2417"/>
                    <a:pt x="1035" y="3452"/>
                  </a:cubicBezTo>
                  <a:cubicBezTo>
                    <a:pt x="-180" y="4486"/>
                    <a:pt x="-450" y="5392"/>
                    <a:pt x="900" y="6556"/>
                  </a:cubicBezTo>
                  <a:cubicBezTo>
                    <a:pt x="2250" y="7720"/>
                    <a:pt x="5220" y="9143"/>
                    <a:pt x="8190" y="10630"/>
                  </a:cubicBezTo>
                  <a:cubicBezTo>
                    <a:pt x="11160" y="12117"/>
                    <a:pt x="14130" y="13670"/>
                    <a:pt x="15885" y="14769"/>
                  </a:cubicBezTo>
                  <a:cubicBezTo>
                    <a:pt x="17640" y="15868"/>
                    <a:pt x="18180" y="16515"/>
                    <a:pt x="18315" y="17226"/>
                  </a:cubicBezTo>
                  <a:cubicBezTo>
                    <a:pt x="18450" y="17938"/>
                    <a:pt x="18180" y="18714"/>
                    <a:pt x="16830" y="19425"/>
                  </a:cubicBezTo>
                  <a:cubicBezTo>
                    <a:pt x="15480" y="20137"/>
                    <a:pt x="13050" y="20783"/>
                    <a:pt x="11160" y="21107"/>
                  </a:cubicBezTo>
                  <a:cubicBezTo>
                    <a:pt x="9270" y="21430"/>
                    <a:pt x="7920" y="21430"/>
                    <a:pt x="6705" y="21236"/>
                  </a:cubicBezTo>
                  <a:cubicBezTo>
                    <a:pt x="5490" y="21042"/>
                    <a:pt x="4410" y="20654"/>
                    <a:pt x="3735" y="20137"/>
                  </a:cubicBezTo>
                  <a:cubicBezTo>
                    <a:pt x="3060" y="19619"/>
                    <a:pt x="2790" y="18973"/>
                    <a:pt x="3465" y="18390"/>
                  </a:cubicBezTo>
                  <a:cubicBezTo>
                    <a:pt x="4140" y="17808"/>
                    <a:pt x="5760" y="17291"/>
                    <a:pt x="7380" y="167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5137664" y="3917949"/>
              <a:ext cx="63501" cy="859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1330"/>
                    <a:pt x="18720" y="2660"/>
                    <a:pt x="16200" y="4309"/>
                  </a:cubicBezTo>
                  <a:cubicBezTo>
                    <a:pt x="13680" y="5959"/>
                    <a:pt x="10080" y="7927"/>
                    <a:pt x="7920" y="9683"/>
                  </a:cubicBezTo>
                  <a:cubicBezTo>
                    <a:pt x="5760" y="11438"/>
                    <a:pt x="5040" y="12981"/>
                    <a:pt x="3960" y="14710"/>
                  </a:cubicBezTo>
                  <a:cubicBezTo>
                    <a:pt x="2880" y="16439"/>
                    <a:pt x="1440" y="18355"/>
                    <a:pt x="720" y="19445"/>
                  </a:cubicBezTo>
                  <a:cubicBezTo>
                    <a:pt x="0" y="20536"/>
                    <a:pt x="0" y="20802"/>
                    <a:pt x="0" y="21068"/>
                  </a:cubicBezTo>
                  <a:cubicBezTo>
                    <a:pt x="0" y="21334"/>
                    <a:pt x="0" y="21600"/>
                    <a:pt x="360" y="21600"/>
                  </a:cubicBezTo>
                  <a:cubicBezTo>
                    <a:pt x="720" y="21600"/>
                    <a:pt x="1440" y="21334"/>
                    <a:pt x="2160" y="21095"/>
                  </a:cubicBezTo>
                  <a:cubicBezTo>
                    <a:pt x="2880" y="20855"/>
                    <a:pt x="3600" y="20642"/>
                    <a:pt x="4320" y="20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5455164" y="4094009"/>
              <a:ext cx="215901" cy="41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3005"/>
                  </a:moveTo>
                  <a:cubicBezTo>
                    <a:pt x="635" y="6137"/>
                    <a:pt x="1271" y="9269"/>
                    <a:pt x="1588" y="12131"/>
                  </a:cubicBezTo>
                  <a:cubicBezTo>
                    <a:pt x="1906" y="14993"/>
                    <a:pt x="1906" y="17585"/>
                    <a:pt x="1800" y="19205"/>
                  </a:cubicBezTo>
                  <a:cubicBezTo>
                    <a:pt x="1694" y="20825"/>
                    <a:pt x="1482" y="21473"/>
                    <a:pt x="1376" y="21365"/>
                  </a:cubicBezTo>
                  <a:cubicBezTo>
                    <a:pt x="1271" y="21257"/>
                    <a:pt x="1271" y="20393"/>
                    <a:pt x="1271" y="17855"/>
                  </a:cubicBezTo>
                  <a:cubicBezTo>
                    <a:pt x="1271" y="15317"/>
                    <a:pt x="1271" y="11105"/>
                    <a:pt x="1271" y="8297"/>
                  </a:cubicBezTo>
                  <a:cubicBezTo>
                    <a:pt x="1271" y="5489"/>
                    <a:pt x="1271" y="4085"/>
                    <a:pt x="1271" y="3113"/>
                  </a:cubicBezTo>
                  <a:cubicBezTo>
                    <a:pt x="1271" y="2141"/>
                    <a:pt x="1271" y="1601"/>
                    <a:pt x="1800" y="1277"/>
                  </a:cubicBezTo>
                  <a:cubicBezTo>
                    <a:pt x="2329" y="953"/>
                    <a:pt x="3388" y="845"/>
                    <a:pt x="4341" y="1115"/>
                  </a:cubicBezTo>
                  <a:cubicBezTo>
                    <a:pt x="5294" y="1385"/>
                    <a:pt x="6141" y="2033"/>
                    <a:pt x="7624" y="3815"/>
                  </a:cubicBezTo>
                  <a:cubicBezTo>
                    <a:pt x="9106" y="5597"/>
                    <a:pt x="11224" y="8513"/>
                    <a:pt x="12706" y="10835"/>
                  </a:cubicBezTo>
                  <a:cubicBezTo>
                    <a:pt x="14188" y="13157"/>
                    <a:pt x="15035" y="14885"/>
                    <a:pt x="15776" y="16127"/>
                  </a:cubicBezTo>
                  <a:cubicBezTo>
                    <a:pt x="16518" y="17369"/>
                    <a:pt x="17153" y="18125"/>
                    <a:pt x="17894" y="18233"/>
                  </a:cubicBezTo>
                  <a:cubicBezTo>
                    <a:pt x="18635" y="18341"/>
                    <a:pt x="19482" y="17801"/>
                    <a:pt x="20012" y="16127"/>
                  </a:cubicBezTo>
                  <a:cubicBezTo>
                    <a:pt x="20541" y="14453"/>
                    <a:pt x="20753" y="11645"/>
                    <a:pt x="20753" y="9053"/>
                  </a:cubicBezTo>
                  <a:cubicBezTo>
                    <a:pt x="20753" y="6461"/>
                    <a:pt x="20541" y="4085"/>
                    <a:pt x="20329" y="2519"/>
                  </a:cubicBezTo>
                  <a:cubicBezTo>
                    <a:pt x="20118" y="953"/>
                    <a:pt x="19906" y="197"/>
                    <a:pt x="20118" y="35"/>
                  </a:cubicBezTo>
                  <a:cubicBezTo>
                    <a:pt x="20329" y="-127"/>
                    <a:pt x="20965" y="305"/>
                    <a:pt x="21600" y="7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5906014" y="4276906"/>
              <a:ext cx="1270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760" y="1118"/>
                    <a:pt x="11520" y="-1582"/>
                    <a:pt x="15120" y="1118"/>
                  </a:cubicBezTo>
                  <a:cubicBezTo>
                    <a:pt x="18720" y="3818"/>
                    <a:pt x="20160" y="11918"/>
                    <a:pt x="2160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5899664" y="4362450"/>
              <a:ext cx="139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6262623" y="4193420"/>
              <a:ext cx="145042" cy="153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133" fill="norm" stroke="1" extrusionOk="0">
                  <a:moveTo>
                    <a:pt x="1729" y="3169"/>
                  </a:moveTo>
                  <a:cubicBezTo>
                    <a:pt x="2355" y="6088"/>
                    <a:pt x="2981" y="9007"/>
                    <a:pt x="3138" y="11634"/>
                  </a:cubicBezTo>
                  <a:cubicBezTo>
                    <a:pt x="3294" y="14261"/>
                    <a:pt x="2981" y="16596"/>
                    <a:pt x="2355" y="18347"/>
                  </a:cubicBezTo>
                  <a:cubicBezTo>
                    <a:pt x="1729" y="20098"/>
                    <a:pt x="790" y="21266"/>
                    <a:pt x="321" y="21120"/>
                  </a:cubicBezTo>
                  <a:cubicBezTo>
                    <a:pt x="-149" y="20974"/>
                    <a:pt x="-149" y="19515"/>
                    <a:pt x="634" y="16450"/>
                  </a:cubicBezTo>
                  <a:cubicBezTo>
                    <a:pt x="1416" y="13385"/>
                    <a:pt x="2981" y="8715"/>
                    <a:pt x="4703" y="5504"/>
                  </a:cubicBezTo>
                  <a:cubicBezTo>
                    <a:pt x="6425" y="2293"/>
                    <a:pt x="8303" y="542"/>
                    <a:pt x="10651" y="104"/>
                  </a:cubicBezTo>
                  <a:cubicBezTo>
                    <a:pt x="12999" y="-334"/>
                    <a:pt x="15816" y="542"/>
                    <a:pt x="17694" y="4044"/>
                  </a:cubicBezTo>
                  <a:cubicBezTo>
                    <a:pt x="19573" y="7547"/>
                    <a:pt x="20512" y="13677"/>
                    <a:pt x="21451" y="198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6445764" y="3931443"/>
              <a:ext cx="239185" cy="574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88" fill="norm" stroke="1" extrusionOk="0">
                  <a:moveTo>
                    <a:pt x="0" y="682"/>
                  </a:moveTo>
                  <a:cubicBezTo>
                    <a:pt x="1895" y="445"/>
                    <a:pt x="3789" y="207"/>
                    <a:pt x="6632" y="89"/>
                  </a:cubicBezTo>
                  <a:cubicBezTo>
                    <a:pt x="9474" y="-30"/>
                    <a:pt x="13263" y="-30"/>
                    <a:pt x="15916" y="89"/>
                  </a:cubicBezTo>
                  <a:cubicBezTo>
                    <a:pt x="18568" y="207"/>
                    <a:pt x="20084" y="445"/>
                    <a:pt x="20842" y="840"/>
                  </a:cubicBezTo>
                  <a:cubicBezTo>
                    <a:pt x="21600" y="1236"/>
                    <a:pt x="21600" y="1790"/>
                    <a:pt x="20842" y="3016"/>
                  </a:cubicBezTo>
                  <a:cubicBezTo>
                    <a:pt x="20084" y="4243"/>
                    <a:pt x="18568" y="6141"/>
                    <a:pt x="17526" y="8515"/>
                  </a:cubicBezTo>
                  <a:cubicBezTo>
                    <a:pt x="16484" y="10889"/>
                    <a:pt x="15916" y="13737"/>
                    <a:pt x="15821" y="15596"/>
                  </a:cubicBezTo>
                  <a:cubicBezTo>
                    <a:pt x="15726" y="17456"/>
                    <a:pt x="16105" y="18326"/>
                    <a:pt x="16674" y="19157"/>
                  </a:cubicBezTo>
                  <a:cubicBezTo>
                    <a:pt x="17242" y="19988"/>
                    <a:pt x="18000" y="20779"/>
                    <a:pt x="17716" y="21174"/>
                  </a:cubicBezTo>
                  <a:cubicBezTo>
                    <a:pt x="17432" y="21570"/>
                    <a:pt x="16105" y="21570"/>
                    <a:pt x="13926" y="21293"/>
                  </a:cubicBezTo>
                  <a:cubicBezTo>
                    <a:pt x="11747" y="21016"/>
                    <a:pt x="8716" y="20462"/>
                    <a:pt x="5684" y="199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6858514" y="438785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7306454" y="4083997"/>
              <a:ext cx="165640" cy="542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118" fill="norm" stroke="1" extrusionOk="0">
                  <a:moveTo>
                    <a:pt x="1991" y="6888"/>
                  </a:moveTo>
                  <a:cubicBezTo>
                    <a:pt x="1991" y="10516"/>
                    <a:pt x="1991" y="14143"/>
                    <a:pt x="1586" y="16905"/>
                  </a:cubicBezTo>
                  <a:cubicBezTo>
                    <a:pt x="1181" y="19667"/>
                    <a:pt x="371" y="21563"/>
                    <a:pt x="101" y="21027"/>
                  </a:cubicBezTo>
                  <a:cubicBezTo>
                    <a:pt x="-169" y="20491"/>
                    <a:pt x="101" y="17523"/>
                    <a:pt x="911" y="14432"/>
                  </a:cubicBezTo>
                  <a:cubicBezTo>
                    <a:pt x="1721" y="11340"/>
                    <a:pt x="3071" y="8125"/>
                    <a:pt x="4826" y="5775"/>
                  </a:cubicBezTo>
                  <a:cubicBezTo>
                    <a:pt x="6581" y="3426"/>
                    <a:pt x="8741" y="1942"/>
                    <a:pt x="10496" y="1076"/>
                  </a:cubicBezTo>
                  <a:cubicBezTo>
                    <a:pt x="12251" y="210"/>
                    <a:pt x="13601" y="-37"/>
                    <a:pt x="14681" y="4"/>
                  </a:cubicBezTo>
                  <a:cubicBezTo>
                    <a:pt x="15761" y="45"/>
                    <a:pt x="16571" y="375"/>
                    <a:pt x="17786" y="1736"/>
                  </a:cubicBezTo>
                  <a:cubicBezTo>
                    <a:pt x="19001" y="3096"/>
                    <a:pt x="20621" y="5487"/>
                    <a:pt x="21026" y="7177"/>
                  </a:cubicBezTo>
                  <a:cubicBezTo>
                    <a:pt x="21431" y="8867"/>
                    <a:pt x="20621" y="9856"/>
                    <a:pt x="18866" y="10598"/>
                  </a:cubicBezTo>
                  <a:cubicBezTo>
                    <a:pt x="17111" y="11340"/>
                    <a:pt x="14411" y="11835"/>
                    <a:pt x="12116" y="12041"/>
                  </a:cubicBezTo>
                  <a:cubicBezTo>
                    <a:pt x="9821" y="12247"/>
                    <a:pt x="7931" y="12165"/>
                    <a:pt x="6851" y="11917"/>
                  </a:cubicBezTo>
                  <a:cubicBezTo>
                    <a:pt x="5771" y="11670"/>
                    <a:pt x="5501" y="11258"/>
                    <a:pt x="5231" y="108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7557279" y="4330699"/>
              <a:ext cx="158486" cy="211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341" fill="norm" stroke="1" extrusionOk="0">
                  <a:moveTo>
                    <a:pt x="4284" y="4491"/>
                  </a:moveTo>
                  <a:cubicBezTo>
                    <a:pt x="3132" y="9196"/>
                    <a:pt x="1980" y="13901"/>
                    <a:pt x="1260" y="16788"/>
                  </a:cubicBezTo>
                  <a:cubicBezTo>
                    <a:pt x="540" y="19675"/>
                    <a:pt x="252" y="20745"/>
                    <a:pt x="108" y="20638"/>
                  </a:cubicBezTo>
                  <a:cubicBezTo>
                    <a:pt x="-36" y="20531"/>
                    <a:pt x="-36" y="19248"/>
                    <a:pt x="108" y="16253"/>
                  </a:cubicBezTo>
                  <a:cubicBezTo>
                    <a:pt x="252" y="13259"/>
                    <a:pt x="540" y="8554"/>
                    <a:pt x="1116" y="5774"/>
                  </a:cubicBezTo>
                  <a:cubicBezTo>
                    <a:pt x="1692" y="2994"/>
                    <a:pt x="2556" y="2139"/>
                    <a:pt x="3564" y="2032"/>
                  </a:cubicBezTo>
                  <a:cubicBezTo>
                    <a:pt x="4572" y="1925"/>
                    <a:pt x="5724" y="2566"/>
                    <a:pt x="6876" y="4812"/>
                  </a:cubicBezTo>
                  <a:cubicBezTo>
                    <a:pt x="8028" y="7057"/>
                    <a:pt x="9180" y="10907"/>
                    <a:pt x="9900" y="13366"/>
                  </a:cubicBezTo>
                  <a:cubicBezTo>
                    <a:pt x="10620" y="15826"/>
                    <a:pt x="10908" y="16895"/>
                    <a:pt x="11484" y="18178"/>
                  </a:cubicBezTo>
                  <a:cubicBezTo>
                    <a:pt x="12060" y="19461"/>
                    <a:pt x="12924" y="20958"/>
                    <a:pt x="13788" y="21279"/>
                  </a:cubicBezTo>
                  <a:cubicBezTo>
                    <a:pt x="14652" y="21600"/>
                    <a:pt x="15516" y="20745"/>
                    <a:pt x="16812" y="17002"/>
                  </a:cubicBezTo>
                  <a:cubicBezTo>
                    <a:pt x="18108" y="13259"/>
                    <a:pt x="19836" y="6630"/>
                    <a:pt x="2156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7843734" y="4056143"/>
              <a:ext cx="138731" cy="362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384" fill="norm" stroke="1" extrusionOk="0">
                  <a:moveTo>
                    <a:pt x="21130" y="1962"/>
                  </a:moveTo>
                  <a:cubicBezTo>
                    <a:pt x="21130" y="1212"/>
                    <a:pt x="21130" y="463"/>
                    <a:pt x="20324" y="151"/>
                  </a:cubicBezTo>
                  <a:cubicBezTo>
                    <a:pt x="19518" y="-161"/>
                    <a:pt x="17906" y="-36"/>
                    <a:pt x="15327" y="963"/>
                  </a:cubicBezTo>
                  <a:cubicBezTo>
                    <a:pt x="12748" y="1962"/>
                    <a:pt x="9202" y="3834"/>
                    <a:pt x="6300" y="6519"/>
                  </a:cubicBezTo>
                  <a:cubicBezTo>
                    <a:pt x="3399" y="9203"/>
                    <a:pt x="1142" y="12699"/>
                    <a:pt x="336" y="15134"/>
                  </a:cubicBezTo>
                  <a:cubicBezTo>
                    <a:pt x="-470" y="17568"/>
                    <a:pt x="175" y="18942"/>
                    <a:pt x="2270" y="19878"/>
                  </a:cubicBezTo>
                  <a:cubicBezTo>
                    <a:pt x="4366" y="20815"/>
                    <a:pt x="7912" y="21314"/>
                    <a:pt x="10491" y="21377"/>
                  </a:cubicBezTo>
                  <a:cubicBezTo>
                    <a:pt x="13070" y="21439"/>
                    <a:pt x="14682" y="21064"/>
                    <a:pt x="16294" y="206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8001514" y="4171489"/>
              <a:ext cx="120651" cy="180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3411" y="8344"/>
                  </a:moveTo>
                  <a:cubicBezTo>
                    <a:pt x="2274" y="11860"/>
                    <a:pt x="1137" y="15376"/>
                    <a:pt x="568" y="17762"/>
                  </a:cubicBezTo>
                  <a:cubicBezTo>
                    <a:pt x="0" y="20148"/>
                    <a:pt x="0" y="21404"/>
                    <a:pt x="0" y="21404"/>
                  </a:cubicBezTo>
                  <a:cubicBezTo>
                    <a:pt x="0" y="21404"/>
                    <a:pt x="0" y="20148"/>
                    <a:pt x="1326" y="16757"/>
                  </a:cubicBezTo>
                  <a:cubicBezTo>
                    <a:pt x="2653" y="13367"/>
                    <a:pt x="5305" y="7841"/>
                    <a:pt x="7389" y="4576"/>
                  </a:cubicBezTo>
                  <a:cubicBezTo>
                    <a:pt x="9474" y="1311"/>
                    <a:pt x="10989" y="306"/>
                    <a:pt x="12695" y="55"/>
                  </a:cubicBezTo>
                  <a:cubicBezTo>
                    <a:pt x="14400" y="-196"/>
                    <a:pt x="16295" y="306"/>
                    <a:pt x="17811" y="3948"/>
                  </a:cubicBezTo>
                  <a:cubicBezTo>
                    <a:pt x="19326" y="7590"/>
                    <a:pt x="20463" y="14371"/>
                    <a:pt x="21600" y="21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8179314" y="4070350"/>
              <a:ext cx="107707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600" fill="norm" stroke="1" extrusionOk="0">
                  <a:moveTo>
                    <a:pt x="7336" y="0"/>
                  </a:moveTo>
                  <a:cubicBezTo>
                    <a:pt x="12226" y="2280"/>
                    <a:pt x="17117" y="4560"/>
                    <a:pt x="19358" y="7260"/>
                  </a:cubicBezTo>
                  <a:cubicBezTo>
                    <a:pt x="21600" y="9960"/>
                    <a:pt x="21192" y="13080"/>
                    <a:pt x="17525" y="15540"/>
                  </a:cubicBezTo>
                  <a:cubicBezTo>
                    <a:pt x="13857" y="18000"/>
                    <a:pt x="6928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78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867664" y="4708243"/>
              <a:ext cx="3002895" cy="133921"/>
            </a:xfrm>
            <a:prstGeom prst="rect">
              <a:avLst/>
            </a:prstGeom>
            <a:effectLst/>
          </p:spPr>
        </p:pic>
        <p:sp>
          <p:nvSpPr>
            <p:cNvPr id="2787" name="Line"/>
            <p:cNvSpPr/>
            <p:nvPr/>
          </p:nvSpPr>
          <p:spPr>
            <a:xfrm>
              <a:off x="2565914" y="5902982"/>
              <a:ext cx="247651" cy="34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0" fill="norm" stroke="1" extrusionOk="0">
                  <a:moveTo>
                    <a:pt x="0" y="20570"/>
                  </a:moveTo>
                  <a:cubicBezTo>
                    <a:pt x="1662" y="14217"/>
                    <a:pt x="3323" y="7864"/>
                    <a:pt x="6277" y="4052"/>
                  </a:cubicBezTo>
                  <a:cubicBezTo>
                    <a:pt x="9231" y="241"/>
                    <a:pt x="13477" y="-1030"/>
                    <a:pt x="16246" y="876"/>
                  </a:cubicBezTo>
                  <a:cubicBezTo>
                    <a:pt x="19015" y="2782"/>
                    <a:pt x="20308" y="7864"/>
                    <a:pt x="21600" y="129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2591314" y="6057900"/>
              <a:ext cx="165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3451686" y="5722296"/>
              <a:ext cx="371529" cy="329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538" fill="norm" stroke="1" extrusionOk="0">
                  <a:moveTo>
                    <a:pt x="19333" y="1184"/>
                  </a:moveTo>
                  <a:cubicBezTo>
                    <a:pt x="18965" y="630"/>
                    <a:pt x="18597" y="76"/>
                    <a:pt x="18044" y="7"/>
                  </a:cubicBezTo>
                  <a:cubicBezTo>
                    <a:pt x="17492" y="-62"/>
                    <a:pt x="16756" y="353"/>
                    <a:pt x="14731" y="1530"/>
                  </a:cubicBezTo>
                  <a:cubicBezTo>
                    <a:pt x="12706" y="2707"/>
                    <a:pt x="9392" y="4646"/>
                    <a:pt x="7428" y="5753"/>
                  </a:cubicBezTo>
                  <a:cubicBezTo>
                    <a:pt x="5465" y="6861"/>
                    <a:pt x="4851" y="7138"/>
                    <a:pt x="4115" y="7623"/>
                  </a:cubicBezTo>
                  <a:cubicBezTo>
                    <a:pt x="3378" y="8107"/>
                    <a:pt x="2519" y="8800"/>
                    <a:pt x="2581" y="9146"/>
                  </a:cubicBezTo>
                  <a:cubicBezTo>
                    <a:pt x="2642" y="9492"/>
                    <a:pt x="3624" y="9492"/>
                    <a:pt x="5403" y="9561"/>
                  </a:cubicBezTo>
                  <a:cubicBezTo>
                    <a:pt x="7183" y="9630"/>
                    <a:pt x="9760" y="9769"/>
                    <a:pt x="11294" y="10046"/>
                  </a:cubicBezTo>
                  <a:cubicBezTo>
                    <a:pt x="12828" y="10323"/>
                    <a:pt x="13319" y="10738"/>
                    <a:pt x="13442" y="11292"/>
                  </a:cubicBezTo>
                  <a:cubicBezTo>
                    <a:pt x="13565" y="11846"/>
                    <a:pt x="13319" y="12538"/>
                    <a:pt x="11969" y="13507"/>
                  </a:cubicBezTo>
                  <a:cubicBezTo>
                    <a:pt x="10619" y="14476"/>
                    <a:pt x="8165" y="15723"/>
                    <a:pt x="6262" y="16623"/>
                  </a:cubicBezTo>
                  <a:cubicBezTo>
                    <a:pt x="4360" y="17523"/>
                    <a:pt x="3010" y="18076"/>
                    <a:pt x="1906" y="18630"/>
                  </a:cubicBezTo>
                  <a:cubicBezTo>
                    <a:pt x="801" y="19184"/>
                    <a:pt x="-58" y="19738"/>
                    <a:pt x="3" y="20015"/>
                  </a:cubicBezTo>
                  <a:cubicBezTo>
                    <a:pt x="65" y="20292"/>
                    <a:pt x="1047" y="20292"/>
                    <a:pt x="3747" y="20084"/>
                  </a:cubicBezTo>
                  <a:cubicBezTo>
                    <a:pt x="6447" y="19876"/>
                    <a:pt x="10865" y="19461"/>
                    <a:pt x="13994" y="19323"/>
                  </a:cubicBezTo>
                  <a:cubicBezTo>
                    <a:pt x="17124" y="19184"/>
                    <a:pt x="18965" y="19323"/>
                    <a:pt x="20008" y="19738"/>
                  </a:cubicBezTo>
                  <a:cubicBezTo>
                    <a:pt x="21051" y="20153"/>
                    <a:pt x="21297" y="20846"/>
                    <a:pt x="21542" y="21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3473964" y="6180666"/>
              <a:ext cx="103542" cy="9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600" fill="norm" stroke="1" extrusionOk="0">
                  <a:moveTo>
                    <a:pt x="0" y="6434"/>
                  </a:moveTo>
                  <a:cubicBezTo>
                    <a:pt x="432" y="9191"/>
                    <a:pt x="864" y="11949"/>
                    <a:pt x="2160" y="11030"/>
                  </a:cubicBezTo>
                  <a:cubicBezTo>
                    <a:pt x="3456" y="10111"/>
                    <a:pt x="5616" y="5515"/>
                    <a:pt x="7776" y="2987"/>
                  </a:cubicBezTo>
                  <a:cubicBezTo>
                    <a:pt x="9936" y="460"/>
                    <a:pt x="12096" y="0"/>
                    <a:pt x="14256" y="0"/>
                  </a:cubicBezTo>
                  <a:cubicBezTo>
                    <a:pt x="16416" y="0"/>
                    <a:pt x="18576" y="460"/>
                    <a:pt x="19872" y="2068"/>
                  </a:cubicBezTo>
                  <a:cubicBezTo>
                    <a:pt x="21168" y="3677"/>
                    <a:pt x="21600" y="6434"/>
                    <a:pt x="20520" y="9881"/>
                  </a:cubicBezTo>
                  <a:cubicBezTo>
                    <a:pt x="19440" y="13328"/>
                    <a:pt x="16848" y="17464"/>
                    <a:pt x="1425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3632714" y="6216650"/>
              <a:ext cx="825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3613664" y="627380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3829564" y="6229350"/>
              <a:ext cx="63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3468192" y="5548073"/>
              <a:ext cx="200507" cy="99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0698" fill="norm" stroke="1" extrusionOk="0">
                  <a:moveTo>
                    <a:pt x="16991" y="3026"/>
                  </a:moveTo>
                  <a:cubicBezTo>
                    <a:pt x="14035" y="7434"/>
                    <a:pt x="11079" y="11842"/>
                    <a:pt x="9033" y="14707"/>
                  </a:cubicBezTo>
                  <a:cubicBezTo>
                    <a:pt x="6986" y="17572"/>
                    <a:pt x="5850" y="18895"/>
                    <a:pt x="4599" y="19777"/>
                  </a:cubicBezTo>
                  <a:cubicBezTo>
                    <a:pt x="3349" y="20658"/>
                    <a:pt x="1984" y="21099"/>
                    <a:pt x="1189" y="20217"/>
                  </a:cubicBezTo>
                  <a:cubicBezTo>
                    <a:pt x="393" y="19336"/>
                    <a:pt x="165" y="17132"/>
                    <a:pt x="52" y="14928"/>
                  </a:cubicBezTo>
                  <a:cubicBezTo>
                    <a:pt x="-62" y="12723"/>
                    <a:pt x="-62" y="10519"/>
                    <a:pt x="847" y="8095"/>
                  </a:cubicBezTo>
                  <a:cubicBezTo>
                    <a:pt x="1757" y="5670"/>
                    <a:pt x="3576" y="3026"/>
                    <a:pt x="5622" y="2364"/>
                  </a:cubicBezTo>
                  <a:cubicBezTo>
                    <a:pt x="7669" y="1703"/>
                    <a:pt x="9942" y="3026"/>
                    <a:pt x="11647" y="5891"/>
                  </a:cubicBezTo>
                  <a:cubicBezTo>
                    <a:pt x="13353" y="8756"/>
                    <a:pt x="14490" y="13164"/>
                    <a:pt x="15626" y="15809"/>
                  </a:cubicBezTo>
                  <a:cubicBezTo>
                    <a:pt x="16763" y="18454"/>
                    <a:pt x="17900" y="19336"/>
                    <a:pt x="18810" y="18895"/>
                  </a:cubicBezTo>
                  <a:cubicBezTo>
                    <a:pt x="19719" y="18454"/>
                    <a:pt x="20401" y="16691"/>
                    <a:pt x="20856" y="14487"/>
                  </a:cubicBezTo>
                  <a:cubicBezTo>
                    <a:pt x="21311" y="12283"/>
                    <a:pt x="21538" y="9638"/>
                    <a:pt x="21538" y="6993"/>
                  </a:cubicBezTo>
                  <a:cubicBezTo>
                    <a:pt x="21538" y="4348"/>
                    <a:pt x="21311" y="1703"/>
                    <a:pt x="20515" y="601"/>
                  </a:cubicBezTo>
                  <a:cubicBezTo>
                    <a:pt x="19719" y="-501"/>
                    <a:pt x="18355" y="-60"/>
                    <a:pt x="16877" y="1703"/>
                  </a:cubicBezTo>
                  <a:cubicBezTo>
                    <a:pt x="15399" y="3466"/>
                    <a:pt x="13807" y="6552"/>
                    <a:pt x="12216" y="96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5128594" y="4624916"/>
              <a:ext cx="1189175" cy="6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600" fill="norm" stroke="1" extrusionOk="0">
                  <a:moveTo>
                    <a:pt x="3146" y="17131"/>
                  </a:moveTo>
                  <a:cubicBezTo>
                    <a:pt x="4407" y="15641"/>
                    <a:pt x="5669" y="14152"/>
                    <a:pt x="6988" y="13034"/>
                  </a:cubicBezTo>
                  <a:cubicBezTo>
                    <a:pt x="8307" y="11917"/>
                    <a:pt x="9683" y="11172"/>
                    <a:pt x="11174" y="10800"/>
                  </a:cubicBezTo>
                  <a:cubicBezTo>
                    <a:pt x="12665" y="10428"/>
                    <a:pt x="14271" y="10428"/>
                    <a:pt x="15742" y="9683"/>
                  </a:cubicBezTo>
                  <a:cubicBezTo>
                    <a:pt x="17214" y="8938"/>
                    <a:pt x="18552" y="7448"/>
                    <a:pt x="19412" y="6703"/>
                  </a:cubicBezTo>
                  <a:cubicBezTo>
                    <a:pt x="20273" y="5959"/>
                    <a:pt x="20655" y="5959"/>
                    <a:pt x="20961" y="5586"/>
                  </a:cubicBezTo>
                  <a:cubicBezTo>
                    <a:pt x="21267" y="5214"/>
                    <a:pt x="21496" y="4469"/>
                    <a:pt x="21477" y="3724"/>
                  </a:cubicBezTo>
                  <a:cubicBezTo>
                    <a:pt x="21458" y="2979"/>
                    <a:pt x="21190" y="2234"/>
                    <a:pt x="20368" y="1490"/>
                  </a:cubicBezTo>
                  <a:cubicBezTo>
                    <a:pt x="19546" y="745"/>
                    <a:pt x="18170" y="0"/>
                    <a:pt x="16698" y="0"/>
                  </a:cubicBezTo>
                  <a:cubicBezTo>
                    <a:pt x="15226" y="0"/>
                    <a:pt x="13659" y="745"/>
                    <a:pt x="12053" y="1117"/>
                  </a:cubicBezTo>
                  <a:cubicBezTo>
                    <a:pt x="10448" y="1490"/>
                    <a:pt x="8804" y="1490"/>
                    <a:pt x="7274" y="1862"/>
                  </a:cubicBezTo>
                  <a:cubicBezTo>
                    <a:pt x="5745" y="2234"/>
                    <a:pt x="4331" y="2979"/>
                    <a:pt x="3356" y="3724"/>
                  </a:cubicBezTo>
                  <a:cubicBezTo>
                    <a:pt x="2381" y="4469"/>
                    <a:pt x="1846" y="5214"/>
                    <a:pt x="1291" y="5959"/>
                  </a:cubicBezTo>
                  <a:cubicBezTo>
                    <a:pt x="737" y="6703"/>
                    <a:pt x="164" y="7448"/>
                    <a:pt x="30" y="7821"/>
                  </a:cubicBezTo>
                  <a:cubicBezTo>
                    <a:pt x="-104" y="8193"/>
                    <a:pt x="202" y="8193"/>
                    <a:pt x="1100" y="8193"/>
                  </a:cubicBezTo>
                  <a:cubicBezTo>
                    <a:pt x="1999" y="8193"/>
                    <a:pt x="3490" y="8193"/>
                    <a:pt x="5019" y="7821"/>
                  </a:cubicBezTo>
                  <a:cubicBezTo>
                    <a:pt x="6548" y="7448"/>
                    <a:pt x="8115" y="6703"/>
                    <a:pt x="9645" y="6331"/>
                  </a:cubicBezTo>
                  <a:cubicBezTo>
                    <a:pt x="11174" y="5959"/>
                    <a:pt x="12665" y="5959"/>
                    <a:pt x="14003" y="6331"/>
                  </a:cubicBezTo>
                  <a:cubicBezTo>
                    <a:pt x="15341" y="6703"/>
                    <a:pt x="16526" y="7448"/>
                    <a:pt x="17252" y="8193"/>
                  </a:cubicBezTo>
                  <a:cubicBezTo>
                    <a:pt x="17979" y="8938"/>
                    <a:pt x="18246" y="9683"/>
                    <a:pt x="18246" y="10428"/>
                  </a:cubicBezTo>
                  <a:cubicBezTo>
                    <a:pt x="18246" y="11172"/>
                    <a:pt x="17979" y="11917"/>
                    <a:pt x="17176" y="12662"/>
                  </a:cubicBezTo>
                  <a:cubicBezTo>
                    <a:pt x="16373" y="13407"/>
                    <a:pt x="15035" y="14152"/>
                    <a:pt x="13793" y="14524"/>
                  </a:cubicBezTo>
                  <a:cubicBezTo>
                    <a:pt x="12550" y="14897"/>
                    <a:pt x="11403" y="14897"/>
                    <a:pt x="10639" y="14897"/>
                  </a:cubicBezTo>
                  <a:cubicBezTo>
                    <a:pt x="9874" y="14897"/>
                    <a:pt x="9492" y="14897"/>
                    <a:pt x="9415" y="14524"/>
                  </a:cubicBezTo>
                  <a:cubicBezTo>
                    <a:pt x="9339" y="14152"/>
                    <a:pt x="9568" y="13407"/>
                    <a:pt x="10409" y="12290"/>
                  </a:cubicBezTo>
                  <a:cubicBezTo>
                    <a:pt x="11250" y="11172"/>
                    <a:pt x="12703" y="9683"/>
                    <a:pt x="14079" y="9683"/>
                  </a:cubicBezTo>
                  <a:cubicBezTo>
                    <a:pt x="15456" y="9683"/>
                    <a:pt x="16755" y="11172"/>
                    <a:pt x="17692" y="13407"/>
                  </a:cubicBezTo>
                  <a:cubicBezTo>
                    <a:pt x="18629" y="15641"/>
                    <a:pt x="19202" y="18621"/>
                    <a:pt x="1977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4134790" y="5599489"/>
              <a:ext cx="228175" cy="435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368" fill="norm" stroke="1" extrusionOk="0">
                  <a:moveTo>
                    <a:pt x="21560" y="2240"/>
                  </a:moveTo>
                  <a:cubicBezTo>
                    <a:pt x="19960" y="1410"/>
                    <a:pt x="18360" y="579"/>
                    <a:pt x="16160" y="215"/>
                  </a:cubicBezTo>
                  <a:cubicBezTo>
                    <a:pt x="13960" y="-148"/>
                    <a:pt x="11160" y="-44"/>
                    <a:pt x="8960" y="475"/>
                  </a:cubicBezTo>
                  <a:cubicBezTo>
                    <a:pt x="6760" y="994"/>
                    <a:pt x="5160" y="1929"/>
                    <a:pt x="4060" y="3694"/>
                  </a:cubicBezTo>
                  <a:cubicBezTo>
                    <a:pt x="2960" y="5460"/>
                    <a:pt x="2360" y="8056"/>
                    <a:pt x="1760" y="10600"/>
                  </a:cubicBezTo>
                  <a:cubicBezTo>
                    <a:pt x="1160" y="13144"/>
                    <a:pt x="560" y="15637"/>
                    <a:pt x="260" y="17142"/>
                  </a:cubicBezTo>
                  <a:cubicBezTo>
                    <a:pt x="-40" y="18648"/>
                    <a:pt x="-40" y="19167"/>
                    <a:pt x="60" y="19687"/>
                  </a:cubicBezTo>
                  <a:cubicBezTo>
                    <a:pt x="160" y="20206"/>
                    <a:pt x="360" y="20725"/>
                    <a:pt x="960" y="21037"/>
                  </a:cubicBezTo>
                  <a:cubicBezTo>
                    <a:pt x="1560" y="21348"/>
                    <a:pt x="2560" y="21452"/>
                    <a:pt x="5060" y="21296"/>
                  </a:cubicBezTo>
                  <a:cubicBezTo>
                    <a:pt x="7560" y="21140"/>
                    <a:pt x="11560" y="20725"/>
                    <a:pt x="15560" y="20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4159764" y="5886450"/>
              <a:ext cx="1206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8" y="14400"/>
                    <a:pt x="8337" y="7200"/>
                    <a:pt x="11937" y="3600"/>
                  </a:cubicBezTo>
                  <a:cubicBezTo>
                    <a:pt x="15537" y="0"/>
                    <a:pt x="1856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4500412" y="5582120"/>
              <a:ext cx="249903" cy="496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81" fill="norm" stroke="1" extrusionOk="0">
                  <a:moveTo>
                    <a:pt x="21430" y="255"/>
                  </a:moveTo>
                  <a:cubicBezTo>
                    <a:pt x="18344" y="163"/>
                    <a:pt x="15259" y="72"/>
                    <a:pt x="13080" y="26"/>
                  </a:cubicBezTo>
                  <a:cubicBezTo>
                    <a:pt x="10902" y="-20"/>
                    <a:pt x="9632" y="-20"/>
                    <a:pt x="8724" y="163"/>
                  </a:cubicBezTo>
                  <a:cubicBezTo>
                    <a:pt x="7817" y="346"/>
                    <a:pt x="7272" y="712"/>
                    <a:pt x="6818" y="1719"/>
                  </a:cubicBezTo>
                  <a:cubicBezTo>
                    <a:pt x="6364" y="2726"/>
                    <a:pt x="6001" y="4373"/>
                    <a:pt x="5275" y="6753"/>
                  </a:cubicBezTo>
                  <a:cubicBezTo>
                    <a:pt x="4549" y="9133"/>
                    <a:pt x="3460" y="12244"/>
                    <a:pt x="2553" y="14578"/>
                  </a:cubicBezTo>
                  <a:cubicBezTo>
                    <a:pt x="1645" y="16912"/>
                    <a:pt x="919" y="18468"/>
                    <a:pt x="465" y="19475"/>
                  </a:cubicBezTo>
                  <a:cubicBezTo>
                    <a:pt x="12" y="20482"/>
                    <a:pt x="-170" y="20939"/>
                    <a:pt x="193" y="21214"/>
                  </a:cubicBezTo>
                  <a:cubicBezTo>
                    <a:pt x="556" y="21488"/>
                    <a:pt x="1464" y="21580"/>
                    <a:pt x="4640" y="21351"/>
                  </a:cubicBezTo>
                  <a:cubicBezTo>
                    <a:pt x="7817" y="21122"/>
                    <a:pt x="13262" y="20573"/>
                    <a:pt x="18707" y="20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4851914" y="5745204"/>
              <a:ext cx="203201" cy="242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136"/>
                  </a:moveTo>
                  <a:cubicBezTo>
                    <a:pt x="1125" y="-50"/>
                    <a:pt x="2250" y="-236"/>
                    <a:pt x="4500" y="974"/>
                  </a:cubicBezTo>
                  <a:cubicBezTo>
                    <a:pt x="6750" y="2185"/>
                    <a:pt x="10125" y="4792"/>
                    <a:pt x="13050" y="7957"/>
                  </a:cubicBezTo>
                  <a:cubicBezTo>
                    <a:pt x="15975" y="11123"/>
                    <a:pt x="18450" y="14847"/>
                    <a:pt x="19800" y="17174"/>
                  </a:cubicBezTo>
                  <a:cubicBezTo>
                    <a:pt x="21150" y="19502"/>
                    <a:pt x="21375" y="20433"/>
                    <a:pt x="21600" y="21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4931622" y="5721350"/>
              <a:ext cx="142543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600" fill="norm" stroke="1" extrusionOk="0">
                  <a:moveTo>
                    <a:pt x="21391" y="0"/>
                  </a:moveTo>
                  <a:cubicBezTo>
                    <a:pt x="17579" y="1910"/>
                    <a:pt x="13767" y="3820"/>
                    <a:pt x="10273" y="6759"/>
                  </a:cubicBezTo>
                  <a:cubicBezTo>
                    <a:pt x="6779" y="9698"/>
                    <a:pt x="3603" y="13665"/>
                    <a:pt x="1856" y="16016"/>
                  </a:cubicBezTo>
                  <a:cubicBezTo>
                    <a:pt x="109" y="18367"/>
                    <a:pt x="-209" y="19102"/>
                    <a:pt x="109" y="19763"/>
                  </a:cubicBezTo>
                  <a:cubicBezTo>
                    <a:pt x="426" y="20424"/>
                    <a:pt x="1379" y="21012"/>
                    <a:pt x="23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5150364" y="5918200"/>
              <a:ext cx="12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5213864" y="5892800"/>
              <a:ext cx="1714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5429"/>
                    <a:pt x="4800" y="9257"/>
                    <a:pt x="8400" y="5657"/>
                  </a:cubicBezTo>
                  <a:cubicBezTo>
                    <a:pt x="12000" y="2057"/>
                    <a:pt x="1680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5292181" y="5842000"/>
              <a:ext cx="16934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667"/>
                    <a:pt x="0" y="5333"/>
                    <a:pt x="0" y="8933"/>
                  </a:cubicBezTo>
                  <a:cubicBezTo>
                    <a:pt x="0" y="12533"/>
                    <a:pt x="10800" y="170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5467864" y="5721350"/>
              <a:ext cx="1333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680"/>
                    <a:pt x="10286" y="9360"/>
                    <a:pt x="13886" y="12960"/>
                  </a:cubicBezTo>
                  <a:cubicBezTo>
                    <a:pt x="17486" y="16560"/>
                    <a:pt x="19543" y="190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5455164" y="5746750"/>
              <a:ext cx="20955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1532"/>
                    <a:pt x="17673" y="3064"/>
                    <a:pt x="15055" y="5438"/>
                  </a:cubicBezTo>
                  <a:cubicBezTo>
                    <a:pt x="12436" y="7813"/>
                    <a:pt x="9164" y="11030"/>
                    <a:pt x="6545" y="13864"/>
                  </a:cubicBezTo>
                  <a:cubicBezTo>
                    <a:pt x="3927" y="16698"/>
                    <a:pt x="1964" y="1914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5668802" y="5900158"/>
              <a:ext cx="135613" cy="119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29" fill="norm" stroke="1" extrusionOk="0">
                  <a:moveTo>
                    <a:pt x="356" y="8915"/>
                  </a:moveTo>
                  <a:cubicBezTo>
                    <a:pt x="23" y="7020"/>
                    <a:pt x="-309" y="5125"/>
                    <a:pt x="522" y="3609"/>
                  </a:cubicBezTo>
                  <a:cubicBezTo>
                    <a:pt x="1353" y="2094"/>
                    <a:pt x="3346" y="957"/>
                    <a:pt x="5340" y="388"/>
                  </a:cubicBezTo>
                  <a:cubicBezTo>
                    <a:pt x="7334" y="-180"/>
                    <a:pt x="9328" y="-180"/>
                    <a:pt x="10657" y="767"/>
                  </a:cubicBezTo>
                  <a:cubicBezTo>
                    <a:pt x="11986" y="1715"/>
                    <a:pt x="12651" y="3609"/>
                    <a:pt x="11986" y="6262"/>
                  </a:cubicBezTo>
                  <a:cubicBezTo>
                    <a:pt x="11322" y="8915"/>
                    <a:pt x="9328" y="12325"/>
                    <a:pt x="7334" y="14978"/>
                  </a:cubicBezTo>
                  <a:cubicBezTo>
                    <a:pt x="5340" y="17631"/>
                    <a:pt x="3346" y="19525"/>
                    <a:pt x="3513" y="20473"/>
                  </a:cubicBezTo>
                  <a:cubicBezTo>
                    <a:pt x="3679" y="21420"/>
                    <a:pt x="6005" y="21420"/>
                    <a:pt x="9328" y="21231"/>
                  </a:cubicBezTo>
                  <a:cubicBezTo>
                    <a:pt x="12651" y="21041"/>
                    <a:pt x="16971" y="20662"/>
                    <a:pt x="21291" y="20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5848864" y="5892799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5919710" y="5822950"/>
              <a:ext cx="43455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533"/>
                    <a:pt x="4448" y="9067"/>
                    <a:pt x="1502" y="12667"/>
                  </a:cubicBezTo>
                  <a:cubicBezTo>
                    <a:pt x="-1443" y="16267"/>
                    <a:pt x="521" y="18933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6134614" y="5930900"/>
              <a:ext cx="444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6394964" y="59309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6490214" y="5918200"/>
              <a:ext cx="38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6687064" y="5848350"/>
              <a:ext cx="2476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15" y="14400"/>
                    <a:pt x="9231" y="7200"/>
                    <a:pt x="12831" y="3600"/>
                  </a:cubicBezTo>
                  <a:cubicBezTo>
                    <a:pt x="16431" y="0"/>
                    <a:pt x="1901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6844592" y="5784850"/>
              <a:ext cx="13923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560"/>
                    <a:pt x="1783" y="9120"/>
                    <a:pt x="240" y="12720"/>
                  </a:cubicBezTo>
                  <a:cubicBezTo>
                    <a:pt x="-1303" y="16320"/>
                    <a:pt x="4868" y="18960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7010914" y="5670550"/>
              <a:ext cx="1841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21" y="4114"/>
                    <a:pt x="8441" y="8229"/>
                    <a:pt x="12041" y="11829"/>
                  </a:cubicBezTo>
                  <a:cubicBezTo>
                    <a:pt x="15641" y="15429"/>
                    <a:pt x="18621" y="185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7017264" y="5708650"/>
              <a:ext cx="20320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75" y="1650"/>
                    <a:pt x="15750" y="3300"/>
                    <a:pt x="12713" y="5700"/>
                  </a:cubicBezTo>
                  <a:cubicBezTo>
                    <a:pt x="9675" y="8100"/>
                    <a:pt x="6525" y="11250"/>
                    <a:pt x="4388" y="14025"/>
                  </a:cubicBezTo>
                  <a:cubicBezTo>
                    <a:pt x="2250" y="16800"/>
                    <a:pt x="1125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7211998" y="5918200"/>
              <a:ext cx="93872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600" fill="norm" stroke="1" extrusionOk="0">
                  <a:moveTo>
                    <a:pt x="3360" y="0"/>
                  </a:moveTo>
                  <a:cubicBezTo>
                    <a:pt x="2880" y="2769"/>
                    <a:pt x="2400" y="5538"/>
                    <a:pt x="1680" y="8308"/>
                  </a:cubicBezTo>
                  <a:cubicBezTo>
                    <a:pt x="960" y="11077"/>
                    <a:pt x="0" y="13846"/>
                    <a:pt x="0" y="13846"/>
                  </a:cubicBezTo>
                  <a:cubicBezTo>
                    <a:pt x="0" y="13846"/>
                    <a:pt x="960" y="11077"/>
                    <a:pt x="2400" y="8585"/>
                  </a:cubicBezTo>
                  <a:cubicBezTo>
                    <a:pt x="3840" y="6092"/>
                    <a:pt x="5760" y="3877"/>
                    <a:pt x="8880" y="3323"/>
                  </a:cubicBezTo>
                  <a:cubicBezTo>
                    <a:pt x="12000" y="2769"/>
                    <a:pt x="16320" y="3877"/>
                    <a:pt x="18720" y="6092"/>
                  </a:cubicBezTo>
                  <a:cubicBezTo>
                    <a:pt x="21120" y="8308"/>
                    <a:pt x="21600" y="11631"/>
                    <a:pt x="21120" y="14400"/>
                  </a:cubicBezTo>
                  <a:cubicBezTo>
                    <a:pt x="20640" y="17169"/>
                    <a:pt x="19200" y="19385"/>
                    <a:pt x="177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7353814" y="5588641"/>
              <a:ext cx="201551" cy="424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567" fill="norm" stroke="1" extrusionOk="0">
                  <a:moveTo>
                    <a:pt x="0" y="934"/>
                  </a:moveTo>
                  <a:cubicBezTo>
                    <a:pt x="4950" y="612"/>
                    <a:pt x="9900" y="289"/>
                    <a:pt x="12937" y="128"/>
                  </a:cubicBezTo>
                  <a:cubicBezTo>
                    <a:pt x="15975" y="-33"/>
                    <a:pt x="17100" y="-33"/>
                    <a:pt x="18225" y="74"/>
                  </a:cubicBezTo>
                  <a:cubicBezTo>
                    <a:pt x="19350" y="182"/>
                    <a:pt x="20475" y="397"/>
                    <a:pt x="21037" y="1257"/>
                  </a:cubicBezTo>
                  <a:cubicBezTo>
                    <a:pt x="21600" y="2116"/>
                    <a:pt x="21600" y="3621"/>
                    <a:pt x="20700" y="5716"/>
                  </a:cubicBezTo>
                  <a:cubicBezTo>
                    <a:pt x="19800" y="7812"/>
                    <a:pt x="18000" y="10498"/>
                    <a:pt x="16875" y="12433"/>
                  </a:cubicBezTo>
                  <a:cubicBezTo>
                    <a:pt x="15750" y="14367"/>
                    <a:pt x="15300" y="15549"/>
                    <a:pt x="15413" y="16785"/>
                  </a:cubicBezTo>
                  <a:cubicBezTo>
                    <a:pt x="15525" y="18021"/>
                    <a:pt x="16200" y="19310"/>
                    <a:pt x="15075" y="20116"/>
                  </a:cubicBezTo>
                  <a:cubicBezTo>
                    <a:pt x="13950" y="20922"/>
                    <a:pt x="11025" y="21245"/>
                    <a:pt x="8100" y="21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7722114" y="59372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7978231" y="5629043"/>
              <a:ext cx="252716" cy="574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472" fill="norm" stroke="1" extrusionOk="0">
                  <a:moveTo>
                    <a:pt x="6728" y="6299"/>
                  </a:moveTo>
                  <a:cubicBezTo>
                    <a:pt x="6020" y="8039"/>
                    <a:pt x="5311" y="9780"/>
                    <a:pt x="4426" y="11995"/>
                  </a:cubicBezTo>
                  <a:cubicBezTo>
                    <a:pt x="3541" y="14211"/>
                    <a:pt x="2479" y="16901"/>
                    <a:pt x="1770" y="18444"/>
                  </a:cubicBezTo>
                  <a:cubicBezTo>
                    <a:pt x="1062" y="19987"/>
                    <a:pt x="708" y="20382"/>
                    <a:pt x="443" y="20778"/>
                  </a:cubicBezTo>
                  <a:cubicBezTo>
                    <a:pt x="177" y="21173"/>
                    <a:pt x="0" y="21569"/>
                    <a:pt x="0" y="21450"/>
                  </a:cubicBezTo>
                  <a:cubicBezTo>
                    <a:pt x="0" y="21332"/>
                    <a:pt x="177" y="20699"/>
                    <a:pt x="1062" y="18839"/>
                  </a:cubicBezTo>
                  <a:cubicBezTo>
                    <a:pt x="1948" y="16980"/>
                    <a:pt x="3541" y="13894"/>
                    <a:pt x="5134" y="11085"/>
                  </a:cubicBezTo>
                  <a:cubicBezTo>
                    <a:pt x="6728" y="8277"/>
                    <a:pt x="8321" y="5745"/>
                    <a:pt x="10003" y="3965"/>
                  </a:cubicBezTo>
                  <a:cubicBezTo>
                    <a:pt x="11685" y="2184"/>
                    <a:pt x="13456" y="1156"/>
                    <a:pt x="14784" y="602"/>
                  </a:cubicBezTo>
                  <a:cubicBezTo>
                    <a:pt x="16111" y="48"/>
                    <a:pt x="16997" y="-31"/>
                    <a:pt x="17882" y="9"/>
                  </a:cubicBezTo>
                  <a:cubicBezTo>
                    <a:pt x="18767" y="48"/>
                    <a:pt x="19652" y="206"/>
                    <a:pt x="20361" y="1116"/>
                  </a:cubicBezTo>
                  <a:cubicBezTo>
                    <a:pt x="21069" y="2026"/>
                    <a:pt x="21600" y="3688"/>
                    <a:pt x="20538" y="5072"/>
                  </a:cubicBezTo>
                  <a:cubicBezTo>
                    <a:pt x="19475" y="6457"/>
                    <a:pt x="16820" y="7565"/>
                    <a:pt x="14607" y="8237"/>
                  </a:cubicBezTo>
                  <a:cubicBezTo>
                    <a:pt x="12393" y="8910"/>
                    <a:pt x="10623" y="9147"/>
                    <a:pt x="8852" y="9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8196112" y="5822950"/>
              <a:ext cx="173703" cy="202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251" fill="norm" stroke="1" extrusionOk="0">
                  <a:moveTo>
                    <a:pt x="3399" y="9353"/>
                  </a:moveTo>
                  <a:cubicBezTo>
                    <a:pt x="3399" y="11802"/>
                    <a:pt x="3399" y="14252"/>
                    <a:pt x="2879" y="16478"/>
                  </a:cubicBezTo>
                  <a:cubicBezTo>
                    <a:pt x="2358" y="18705"/>
                    <a:pt x="1317" y="20709"/>
                    <a:pt x="667" y="21155"/>
                  </a:cubicBezTo>
                  <a:cubicBezTo>
                    <a:pt x="16" y="21600"/>
                    <a:pt x="-244" y="20487"/>
                    <a:pt x="276" y="18148"/>
                  </a:cubicBezTo>
                  <a:cubicBezTo>
                    <a:pt x="797" y="15810"/>
                    <a:pt x="2098" y="12247"/>
                    <a:pt x="3139" y="9909"/>
                  </a:cubicBezTo>
                  <a:cubicBezTo>
                    <a:pt x="4180" y="7571"/>
                    <a:pt x="4961" y="6458"/>
                    <a:pt x="6132" y="5456"/>
                  </a:cubicBezTo>
                  <a:cubicBezTo>
                    <a:pt x="7303" y="4454"/>
                    <a:pt x="8864" y="3563"/>
                    <a:pt x="9775" y="3674"/>
                  </a:cubicBezTo>
                  <a:cubicBezTo>
                    <a:pt x="10686" y="3786"/>
                    <a:pt x="10946" y="4899"/>
                    <a:pt x="11337" y="7126"/>
                  </a:cubicBezTo>
                  <a:cubicBezTo>
                    <a:pt x="11727" y="9353"/>
                    <a:pt x="12248" y="12693"/>
                    <a:pt x="12638" y="14920"/>
                  </a:cubicBezTo>
                  <a:cubicBezTo>
                    <a:pt x="13028" y="17146"/>
                    <a:pt x="13289" y="18260"/>
                    <a:pt x="13939" y="18482"/>
                  </a:cubicBezTo>
                  <a:cubicBezTo>
                    <a:pt x="14590" y="18705"/>
                    <a:pt x="15631" y="18037"/>
                    <a:pt x="16932" y="14808"/>
                  </a:cubicBezTo>
                  <a:cubicBezTo>
                    <a:pt x="18233" y="11579"/>
                    <a:pt x="19795" y="5790"/>
                    <a:pt x="2135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8533268" y="5614105"/>
              <a:ext cx="166747" cy="348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427" fill="norm" stroke="1" extrusionOk="0">
                  <a:moveTo>
                    <a:pt x="21270" y="347"/>
                  </a:moveTo>
                  <a:cubicBezTo>
                    <a:pt x="19650" y="87"/>
                    <a:pt x="18030" y="-173"/>
                    <a:pt x="16005" y="152"/>
                  </a:cubicBezTo>
                  <a:cubicBezTo>
                    <a:pt x="13980" y="478"/>
                    <a:pt x="11550" y="1388"/>
                    <a:pt x="8850" y="3210"/>
                  </a:cubicBezTo>
                  <a:cubicBezTo>
                    <a:pt x="6150" y="5032"/>
                    <a:pt x="3180" y="7764"/>
                    <a:pt x="1560" y="10302"/>
                  </a:cubicBezTo>
                  <a:cubicBezTo>
                    <a:pt x="-60" y="12839"/>
                    <a:pt x="-330" y="15181"/>
                    <a:pt x="345" y="16938"/>
                  </a:cubicBezTo>
                  <a:cubicBezTo>
                    <a:pt x="1020" y="18694"/>
                    <a:pt x="2640" y="19866"/>
                    <a:pt x="5070" y="20516"/>
                  </a:cubicBezTo>
                  <a:cubicBezTo>
                    <a:pt x="7500" y="21167"/>
                    <a:pt x="10740" y="21297"/>
                    <a:pt x="13980" y="21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8683081" y="5743487"/>
              <a:ext cx="129118" cy="181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6020" y="6415"/>
                  </a:moveTo>
                  <a:cubicBezTo>
                    <a:pt x="4249" y="10434"/>
                    <a:pt x="2479" y="14452"/>
                    <a:pt x="1416" y="17090"/>
                  </a:cubicBezTo>
                  <a:cubicBezTo>
                    <a:pt x="354" y="19727"/>
                    <a:pt x="0" y="20983"/>
                    <a:pt x="0" y="20983"/>
                  </a:cubicBezTo>
                  <a:cubicBezTo>
                    <a:pt x="0" y="20983"/>
                    <a:pt x="354" y="19727"/>
                    <a:pt x="2125" y="16462"/>
                  </a:cubicBezTo>
                  <a:cubicBezTo>
                    <a:pt x="3895" y="13197"/>
                    <a:pt x="7082" y="7922"/>
                    <a:pt x="9915" y="4657"/>
                  </a:cubicBezTo>
                  <a:cubicBezTo>
                    <a:pt x="12748" y="1392"/>
                    <a:pt x="15226" y="136"/>
                    <a:pt x="16997" y="11"/>
                  </a:cubicBezTo>
                  <a:cubicBezTo>
                    <a:pt x="18767" y="-115"/>
                    <a:pt x="19830" y="890"/>
                    <a:pt x="20538" y="3778"/>
                  </a:cubicBezTo>
                  <a:cubicBezTo>
                    <a:pt x="21246" y="6666"/>
                    <a:pt x="21600" y="11438"/>
                    <a:pt x="21600" y="14704"/>
                  </a:cubicBezTo>
                  <a:cubicBezTo>
                    <a:pt x="21600" y="17969"/>
                    <a:pt x="21246" y="19727"/>
                    <a:pt x="20892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8846064" y="5664200"/>
              <a:ext cx="138643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11435" y="0"/>
                  </a:moveTo>
                  <a:cubicBezTo>
                    <a:pt x="15247" y="2824"/>
                    <a:pt x="19059" y="5647"/>
                    <a:pt x="20329" y="8118"/>
                  </a:cubicBezTo>
                  <a:cubicBezTo>
                    <a:pt x="21600" y="10588"/>
                    <a:pt x="20329" y="12706"/>
                    <a:pt x="16518" y="14894"/>
                  </a:cubicBezTo>
                  <a:cubicBezTo>
                    <a:pt x="12706" y="17082"/>
                    <a:pt x="6353" y="1934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2489714" y="7006166"/>
              <a:ext cx="15875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0800"/>
                    <a:pt x="11520" y="0"/>
                    <a:pt x="15120" y="0"/>
                  </a:cubicBezTo>
                  <a:cubicBezTo>
                    <a:pt x="18720" y="0"/>
                    <a:pt x="2016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2502414" y="7156450"/>
              <a:ext cx="152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2332680" y="6580484"/>
              <a:ext cx="150685" cy="216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13" fill="norm" stroke="1" extrusionOk="0">
                  <a:moveTo>
                    <a:pt x="8757" y="2330"/>
                  </a:moveTo>
                  <a:cubicBezTo>
                    <a:pt x="9057" y="1071"/>
                    <a:pt x="9357" y="-187"/>
                    <a:pt x="9507" y="23"/>
                  </a:cubicBezTo>
                  <a:cubicBezTo>
                    <a:pt x="9657" y="232"/>
                    <a:pt x="9657" y="1910"/>
                    <a:pt x="8307" y="5056"/>
                  </a:cubicBezTo>
                  <a:cubicBezTo>
                    <a:pt x="6957" y="8201"/>
                    <a:pt x="4257" y="12815"/>
                    <a:pt x="2457" y="15646"/>
                  </a:cubicBezTo>
                  <a:cubicBezTo>
                    <a:pt x="657" y="18477"/>
                    <a:pt x="-243" y="19526"/>
                    <a:pt x="57" y="20260"/>
                  </a:cubicBezTo>
                  <a:cubicBezTo>
                    <a:pt x="357" y="20994"/>
                    <a:pt x="1857" y="21413"/>
                    <a:pt x="5607" y="21413"/>
                  </a:cubicBezTo>
                  <a:cubicBezTo>
                    <a:pt x="9357" y="21413"/>
                    <a:pt x="15357" y="20994"/>
                    <a:pt x="21357" y="20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2491806" y="6654799"/>
              <a:ext cx="122443" cy="110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0959" fill="norm" stroke="1" extrusionOk="0">
                  <a:moveTo>
                    <a:pt x="12604" y="0"/>
                  </a:moveTo>
                  <a:cubicBezTo>
                    <a:pt x="10804" y="0"/>
                    <a:pt x="9004" y="0"/>
                    <a:pt x="6844" y="1800"/>
                  </a:cubicBezTo>
                  <a:cubicBezTo>
                    <a:pt x="4684" y="3600"/>
                    <a:pt x="2164" y="7200"/>
                    <a:pt x="904" y="10400"/>
                  </a:cubicBezTo>
                  <a:cubicBezTo>
                    <a:pt x="-356" y="13600"/>
                    <a:pt x="-356" y="16400"/>
                    <a:pt x="1264" y="18400"/>
                  </a:cubicBezTo>
                  <a:cubicBezTo>
                    <a:pt x="2884" y="20400"/>
                    <a:pt x="6124" y="21600"/>
                    <a:pt x="9724" y="20600"/>
                  </a:cubicBezTo>
                  <a:cubicBezTo>
                    <a:pt x="13324" y="19600"/>
                    <a:pt x="17284" y="16400"/>
                    <a:pt x="19264" y="13600"/>
                  </a:cubicBezTo>
                  <a:cubicBezTo>
                    <a:pt x="21244" y="10800"/>
                    <a:pt x="21244" y="8400"/>
                    <a:pt x="19804" y="6400"/>
                  </a:cubicBezTo>
                  <a:cubicBezTo>
                    <a:pt x="18364" y="4400"/>
                    <a:pt x="15484" y="2800"/>
                    <a:pt x="12604" y="1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2649748" y="6604946"/>
              <a:ext cx="151117" cy="19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287" fill="norm" stroke="1" extrusionOk="0">
                  <a:moveTo>
                    <a:pt x="21125" y="1944"/>
                  </a:moveTo>
                  <a:cubicBezTo>
                    <a:pt x="20237" y="1035"/>
                    <a:pt x="19350" y="125"/>
                    <a:pt x="17278" y="12"/>
                  </a:cubicBezTo>
                  <a:cubicBezTo>
                    <a:pt x="15207" y="-102"/>
                    <a:pt x="11952" y="580"/>
                    <a:pt x="8993" y="2399"/>
                  </a:cubicBezTo>
                  <a:cubicBezTo>
                    <a:pt x="6035" y="4218"/>
                    <a:pt x="3372" y="7174"/>
                    <a:pt x="1744" y="9902"/>
                  </a:cubicBezTo>
                  <a:cubicBezTo>
                    <a:pt x="117" y="12631"/>
                    <a:pt x="-475" y="15132"/>
                    <a:pt x="413" y="17064"/>
                  </a:cubicBezTo>
                  <a:cubicBezTo>
                    <a:pt x="1300" y="18997"/>
                    <a:pt x="3667" y="20361"/>
                    <a:pt x="6626" y="20930"/>
                  </a:cubicBezTo>
                  <a:cubicBezTo>
                    <a:pt x="9585" y="21498"/>
                    <a:pt x="13136" y="21271"/>
                    <a:pt x="16687" y="210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2661164" y="6718300"/>
              <a:ext cx="158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3246648" y="6927849"/>
              <a:ext cx="265417" cy="344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61" fill="norm" stroke="1" extrusionOk="0">
                  <a:moveTo>
                    <a:pt x="17245" y="2371"/>
                  </a:moveTo>
                  <a:cubicBezTo>
                    <a:pt x="17925" y="1844"/>
                    <a:pt x="18606" y="1317"/>
                    <a:pt x="19371" y="856"/>
                  </a:cubicBezTo>
                  <a:cubicBezTo>
                    <a:pt x="20136" y="395"/>
                    <a:pt x="20987" y="0"/>
                    <a:pt x="21072" y="0"/>
                  </a:cubicBezTo>
                  <a:cubicBezTo>
                    <a:pt x="21157" y="0"/>
                    <a:pt x="20477" y="395"/>
                    <a:pt x="17670" y="1646"/>
                  </a:cubicBezTo>
                  <a:cubicBezTo>
                    <a:pt x="14864" y="2898"/>
                    <a:pt x="9932" y="5005"/>
                    <a:pt x="6700" y="6454"/>
                  </a:cubicBezTo>
                  <a:cubicBezTo>
                    <a:pt x="3469" y="7902"/>
                    <a:pt x="1938" y="8693"/>
                    <a:pt x="1003" y="9417"/>
                  </a:cubicBezTo>
                  <a:cubicBezTo>
                    <a:pt x="67" y="10141"/>
                    <a:pt x="-273" y="10800"/>
                    <a:pt x="237" y="11129"/>
                  </a:cubicBezTo>
                  <a:cubicBezTo>
                    <a:pt x="747" y="11459"/>
                    <a:pt x="2108" y="11459"/>
                    <a:pt x="3724" y="11524"/>
                  </a:cubicBezTo>
                  <a:cubicBezTo>
                    <a:pt x="5340" y="11590"/>
                    <a:pt x="7210" y="11722"/>
                    <a:pt x="8741" y="12051"/>
                  </a:cubicBezTo>
                  <a:cubicBezTo>
                    <a:pt x="10272" y="12380"/>
                    <a:pt x="11462" y="12907"/>
                    <a:pt x="11803" y="13434"/>
                  </a:cubicBezTo>
                  <a:cubicBezTo>
                    <a:pt x="12143" y="13961"/>
                    <a:pt x="11633" y="14488"/>
                    <a:pt x="9847" y="15541"/>
                  </a:cubicBezTo>
                  <a:cubicBezTo>
                    <a:pt x="8061" y="16595"/>
                    <a:pt x="4999" y="18176"/>
                    <a:pt x="3129" y="19229"/>
                  </a:cubicBezTo>
                  <a:cubicBezTo>
                    <a:pt x="1258" y="20283"/>
                    <a:pt x="577" y="20810"/>
                    <a:pt x="662" y="21139"/>
                  </a:cubicBezTo>
                  <a:cubicBezTo>
                    <a:pt x="747" y="21468"/>
                    <a:pt x="1598" y="21600"/>
                    <a:pt x="4744" y="21271"/>
                  </a:cubicBezTo>
                  <a:cubicBezTo>
                    <a:pt x="7891" y="20941"/>
                    <a:pt x="13333" y="20151"/>
                    <a:pt x="16480" y="19822"/>
                  </a:cubicBezTo>
                  <a:cubicBezTo>
                    <a:pt x="19626" y="19493"/>
                    <a:pt x="20477" y="19624"/>
                    <a:pt x="21327" y="197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3258064" y="7376688"/>
              <a:ext cx="78318" cy="86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1751" y="8203"/>
                  </a:moveTo>
                  <a:cubicBezTo>
                    <a:pt x="1168" y="10774"/>
                    <a:pt x="584" y="13346"/>
                    <a:pt x="292" y="15917"/>
                  </a:cubicBezTo>
                  <a:cubicBezTo>
                    <a:pt x="0" y="18489"/>
                    <a:pt x="0" y="21060"/>
                    <a:pt x="0" y="21060"/>
                  </a:cubicBezTo>
                  <a:cubicBezTo>
                    <a:pt x="0" y="21060"/>
                    <a:pt x="0" y="18489"/>
                    <a:pt x="1751" y="14631"/>
                  </a:cubicBezTo>
                  <a:cubicBezTo>
                    <a:pt x="3503" y="10774"/>
                    <a:pt x="7005" y="5631"/>
                    <a:pt x="10216" y="2803"/>
                  </a:cubicBezTo>
                  <a:cubicBezTo>
                    <a:pt x="13427" y="-26"/>
                    <a:pt x="16346" y="-540"/>
                    <a:pt x="18389" y="489"/>
                  </a:cubicBezTo>
                  <a:cubicBezTo>
                    <a:pt x="20432" y="1517"/>
                    <a:pt x="21600" y="4089"/>
                    <a:pt x="21600" y="6917"/>
                  </a:cubicBezTo>
                  <a:cubicBezTo>
                    <a:pt x="21600" y="9746"/>
                    <a:pt x="20432" y="12831"/>
                    <a:pt x="19265" y="159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3372364" y="7404100"/>
              <a:ext cx="508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3366014" y="7423150"/>
              <a:ext cx="952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3505714" y="7391400"/>
              <a:ext cx="127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4159764" y="6210300"/>
              <a:ext cx="2908301" cy="4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200"/>
                  </a:moveTo>
                  <a:cubicBezTo>
                    <a:pt x="566" y="15120"/>
                    <a:pt x="1132" y="14040"/>
                    <a:pt x="1714" y="12420"/>
                  </a:cubicBezTo>
                  <a:cubicBezTo>
                    <a:pt x="2295" y="10800"/>
                    <a:pt x="2893" y="8640"/>
                    <a:pt x="3474" y="7020"/>
                  </a:cubicBezTo>
                  <a:cubicBezTo>
                    <a:pt x="4056" y="5400"/>
                    <a:pt x="4622" y="4320"/>
                    <a:pt x="5164" y="3780"/>
                  </a:cubicBezTo>
                  <a:cubicBezTo>
                    <a:pt x="5707" y="3240"/>
                    <a:pt x="6225" y="3240"/>
                    <a:pt x="6783" y="2700"/>
                  </a:cubicBezTo>
                  <a:cubicBezTo>
                    <a:pt x="7341" y="2160"/>
                    <a:pt x="7939" y="1080"/>
                    <a:pt x="8560" y="540"/>
                  </a:cubicBezTo>
                  <a:cubicBezTo>
                    <a:pt x="9181" y="0"/>
                    <a:pt x="9825" y="0"/>
                    <a:pt x="10470" y="0"/>
                  </a:cubicBezTo>
                  <a:cubicBezTo>
                    <a:pt x="11114" y="0"/>
                    <a:pt x="11759" y="0"/>
                    <a:pt x="12427" y="0"/>
                  </a:cubicBezTo>
                  <a:cubicBezTo>
                    <a:pt x="13095" y="0"/>
                    <a:pt x="13787" y="0"/>
                    <a:pt x="14439" y="1080"/>
                  </a:cubicBezTo>
                  <a:cubicBezTo>
                    <a:pt x="15092" y="2160"/>
                    <a:pt x="15705" y="4320"/>
                    <a:pt x="16279" y="7020"/>
                  </a:cubicBezTo>
                  <a:cubicBezTo>
                    <a:pt x="16852" y="9720"/>
                    <a:pt x="17387" y="12960"/>
                    <a:pt x="17945" y="15120"/>
                  </a:cubicBezTo>
                  <a:cubicBezTo>
                    <a:pt x="18503" y="17280"/>
                    <a:pt x="19085" y="18360"/>
                    <a:pt x="19651" y="19440"/>
                  </a:cubicBezTo>
                  <a:cubicBezTo>
                    <a:pt x="20217" y="20520"/>
                    <a:pt x="20767" y="21600"/>
                    <a:pt x="21089" y="21600"/>
                  </a:cubicBezTo>
                  <a:cubicBezTo>
                    <a:pt x="21411" y="21600"/>
                    <a:pt x="21506" y="20520"/>
                    <a:pt x="21600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3259244" y="6757579"/>
              <a:ext cx="200297" cy="98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0856" fill="norm" stroke="1" extrusionOk="0">
                  <a:moveTo>
                    <a:pt x="11350" y="2449"/>
                  </a:moveTo>
                  <a:cubicBezTo>
                    <a:pt x="8650" y="8749"/>
                    <a:pt x="5950" y="15049"/>
                    <a:pt x="4038" y="18199"/>
                  </a:cubicBezTo>
                  <a:cubicBezTo>
                    <a:pt x="2125" y="21349"/>
                    <a:pt x="1000" y="21349"/>
                    <a:pt x="438" y="19999"/>
                  </a:cubicBezTo>
                  <a:cubicBezTo>
                    <a:pt x="-125" y="18649"/>
                    <a:pt x="-125" y="15949"/>
                    <a:pt x="325" y="13699"/>
                  </a:cubicBezTo>
                  <a:cubicBezTo>
                    <a:pt x="775" y="11449"/>
                    <a:pt x="1675" y="9649"/>
                    <a:pt x="3813" y="9199"/>
                  </a:cubicBezTo>
                  <a:cubicBezTo>
                    <a:pt x="5950" y="8749"/>
                    <a:pt x="9325" y="9649"/>
                    <a:pt x="11462" y="11224"/>
                  </a:cubicBezTo>
                  <a:cubicBezTo>
                    <a:pt x="13600" y="12799"/>
                    <a:pt x="14500" y="15049"/>
                    <a:pt x="15512" y="16174"/>
                  </a:cubicBezTo>
                  <a:cubicBezTo>
                    <a:pt x="16525" y="17299"/>
                    <a:pt x="17650" y="17299"/>
                    <a:pt x="18775" y="15274"/>
                  </a:cubicBezTo>
                  <a:cubicBezTo>
                    <a:pt x="19900" y="13249"/>
                    <a:pt x="21025" y="9199"/>
                    <a:pt x="21250" y="6274"/>
                  </a:cubicBezTo>
                  <a:cubicBezTo>
                    <a:pt x="21475" y="3349"/>
                    <a:pt x="20800" y="1549"/>
                    <a:pt x="19000" y="649"/>
                  </a:cubicBezTo>
                  <a:cubicBezTo>
                    <a:pt x="17200" y="-251"/>
                    <a:pt x="14275" y="-251"/>
                    <a:pt x="12362" y="874"/>
                  </a:cubicBezTo>
                  <a:cubicBezTo>
                    <a:pt x="10450" y="1999"/>
                    <a:pt x="9550" y="4249"/>
                    <a:pt x="8650" y="6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3810514" y="7181850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3936384" y="6846242"/>
              <a:ext cx="178931" cy="425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95" fill="norm" stroke="1" extrusionOk="0">
                  <a:moveTo>
                    <a:pt x="21482" y="588"/>
                  </a:moveTo>
                  <a:cubicBezTo>
                    <a:pt x="20466" y="271"/>
                    <a:pt x="19449" y="-47"/>
                    <a:pt x="18051" y="6"/>
                  </a:cubicBezTo>
                  <a:cubicBezTo>
                    <a:pt x="16654" y="59"/>
                    <a:pt x="14875" y="482"/>
                    <a:pt x="12334" y="1806"/>
                  </a:cubicBezTo>
                  <a:cubicBezTo>
                    <a:pt x="9793" y="3129"/>
                    <a:pt x="6489" y="5353"/>
                    <a:pt x="4075" y="8106"/>
                  </a:cubicBezTo>
                  <a:cubicBezTo>
                    <a:pt x="1661" y="10859"/>
                    <a:pt x="136" y="14141"/>
                    <a:pt x="9" y="16524"/>
                  </a:cubicBezTo>
                  <a:cubicBezTo>
                    <a:pt x="-118" y="18906"/>
                    <a:pt x="1153" y="20388"/>
                    <a:pt x="4202" y="20971"/>
                  </a:cubicBezTo>
                  <a:cubicBezTo>
                    <a:pt x="7251" y="21553"/>
                    <a:pt x="12080" y="21235"/>
                    <a:pt x="16908" y="209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4158633" y="6921500"/>
              <a:ext cx="210682" cy="258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21499" y="0"/>
                  </a:moveTo>
                  <a:cubicBezTo>
                    <a:pt x="16315" y="1770"/>
                    <a:pt x="11131" y="3541"/>
                    <a:pt x="7999" y="4603"/>
                  </a:cubicBezTo>
                  <a:cubicBezTo>
                    <a:pt x="4867" y="5666"/>
                    <a:pt x="3787" y="6020"/>
                    <a:pt x="2815" y="6551"/>
                  </a:cubicBezTo>
                  <a:cubicBezTo>
                    <a:pt x="1843" y="7082"/>
                    <a:pt x="979" y="7790"/>
                    <a:pt x="979" y="8410"/>
                  </a:cubicBezTo>
                  <a:cubicBezTo>
                    <a:pt x="979" y="9030"/>
                    <a:pt x="1843" y="9561"/>
                    <a:pt x="3787" y="9915"/>
                  </a:cubicBezTo>
                  <a:cubicBezTo>
                    <a:pt x="5731" y="10269"/>
                    <a:pt x="8755" y="10446"/>
                    <a:pt x="10807" y="10711"/>
                  </a:cubicBezTo>
                  <a:cubicBezTo>
                    <a:pt x="12859" y="10977"/>
                    <a:pt x="13939" y="11331"/>
                    <a:pt x="14155" y="11951"/>
                  </a:cubicBezTo>
                  <a:cubicBezTo>
                    <a:pt x="14371" y="12570"/>
                    <a:pt x="13723" y="13456"/>
                    <a:pt x="12103" y="14430"/>
                  </a:cubicBezTo>
                  <a:cubicBezTo>
                    <a:pt x="10483" y="15403"/>
                    <a:pt x="7891" y="16466"/>
                    <a:pt x="6055" y="17262"/>
                  </a:cubicBezTo>
                  <a:cubicBezTo>
                    <a:pt x="4219" y="18059"/>
                    <a:pt x="3139" y="18590"/>
                    <a:pt x="2059" y="19210"/>
                  </a:cubicBezTo>
                  <a:cubicBezTo>
                    <a:pt x="979" y="19830"/>
                    <a:pt x="-101" y="20538"/>
                    <a:pt x="7" y="20980"/>
                  </a:cubicBezTo>
                  <a:cubicBezTo>
                    <a:pt x="115" y="21423"/>
                    <a:pt x="1411" y="21600"/>
                    <a:pt x="4975" y="21600"/>
                  </a:cubicBezTo>
                  <a:cubicBezTo>
                    <a:pt x="8539" y="21600"/>
                    <a:pt x="14371" y="21423"/>
                    <a:pt x="20203" y="212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4487595" y="6889834"/>
              <a:ext cx="157214" cy="272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427" fill="norm" stroke="1" extrusionOk="0">
                  <a:moveTo>
                    <a:pt x="20782" y="1987"/>
                  </a:moveTo>
                  <a:cubicBezTo>
                    <a:pt x="21066" y="1156"/>
                    <a:pt x="21350" y="325"/>
                    <a:pt x="20782" y="76"/>
                  </a:cubicBezTo>
                  <a:cubicBezTo>
                    <a:pt x="20213" y="-173"/>
                    <a:pt x="18792" y="159"/>
                    <a:pt x="15666" y="1489"/>
                  </a:cubicBezTo>
                  <a:cubicBezTo>
                    <a:pt x="12539" y="2818"/>
                    <a:pt x="7708" y="5144"/>
                    <a:pt x="4724" y="7055"/>
                  </a:cubicBezTo>
                  <a:cubicBezTo>
                    <a:pt x="1739" y="8965"/>
                    <a:pt x="603" y="10461"/>
                    <a:pt x="176" y="12372"/>
                  </a:cubicBezTo>
                  <a:cubicBezTo>
                    <a:pt x="-250" y="14282"/>
                    <a:pt x="34" y="16609"/>
                    <a:pt x="1739" y="18187"/>
                  </a:cubicBezTo>
                  <a:cubicBezTo>
                    <a:pt x="3445" y="19765"/>
                    <a:pt x="6571" y="20596"/>
                    <a:pt x="9555" y="21012"/>
                  </a:cubicBezTo>
                  <a:cubicBezTo>
                    <a:pt x="12539" y="21427"/>
                    <a:pt x="15382" y="21427"/>
                    <a:pt x="18224" y="21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4470914" y="7029450"/>
              <a:ext cx="2032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4716448" y="6893983"/>
              <a:ext cx="224367" cy="299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28" fill="norm" stroke="1" extrusionOk="0">
                  <a:moveTo>
                    <a:pt x="21398" y="608"/>
                  </a:moveTo>
                  <a:cubicBezTo>
                    <a:pt x="18168" y="304"/>
                    <a:pt x="14938" y="0"/>
                    <a:pt x="12617" y="0"/>
                  </a:cubicBezTo>
                  <a:cubicBezTo>
                    <a:pt x="10295" y="0"/>
                    <a:pt x="8882" y="304"/>
                    <a:pt x="7772" y="761"/>
                  </a:cubicBezTo>
                  <a:cubicBezTo>
                    <a:pt x="6662" y="1217"/>
                    <a:pt x="5854" y="1825"/>
                    <a:pt x="5349" y="3423"/>
                  </a:cubicBezTo>
                  <a:cubicBezTo>
                    <a:pt x="4845" y="5020"/>
                    <a:pt x="4643" y="7606"/>
                    <a:pt x="3835" y="10420"/>
                  </a:cubicBezTo>
                  <a:cubicBezTo>
                    <a:pt x="3028" y="13234"/>
                    <a:pt x="1615" y="16276"/>
                    <a:pt x="807" y="18177"/>
                  </a:cubicBezTo>
                  <a:cubicBezTo>
                    <a:pt x="0" y="20079"/>
                    <a:pt x="-202" y="20839"/>
                    <a:pt x="202" y="21220"/>
                  </a:cubicBezTo>
                  <a:cubicBezTo>
                    <a:pt x="605" y="21600"/>
                    <a:pt x="1615" y="21600"/>
                    <a:pt x="4037" y="21372"/>
                  </a:cubicBezTo>
                  <a:cubicBezTo>
                    <a:pt x="6460" y="21144"/>
                    <a:pt x="10295" y="20687"/>
                    <a:pt x="14131" y="202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4985264" y="6985000"/>
              <a:ext cx="1397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18" y="6092"/>
                    <a:pt x="12436" y="12185"/>
                    <a:pt x="16036" y="15785"/>
                  </a:cubicBezTo>
                  <a:cubicBezTo>
                    <a:pt x="19636" y="19385"/>
                    <a:pt x="20618" y="204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5036064" y="6946900"/>
              <a:ext cx="12700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3600"/>
                    <a:pt x="11520" y="7200"/>
                    <a:pt x="7920" y="10800"/>
                  </a:cubicBezTo>
                  <a:cubicBezTo>
                    <a:pt x="4320" y="14400"/>
                    <a:pt x="216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5188464" y="7131050"/>
              <a:ext cx="127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5219579" y="7073900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5232914" y="6909594"/>
              <a:ext cx="151926" cy="342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50" fill="norm" stroke="1" extrusionOk="0">
                  <a:moveTo>
                    <a:pt x="9764" y="750"/>
                  </a:moveTo>
                  <a:cubicBezTo>
                    <a:pt x="11244" y="483"/>
                    <a:pt x="12723" y="217"/>
                    <a:pt x="14499" y="83"/>
                  </a:cubicBezTo>
                  <a:cubicBezTo>
                    <a:pt x="16274" y="-50"/>
                    <a:pt x="18345" y="-50"/>
                    <a:pt x="19677" y="283"/>
                  </a:cubicBezTo>
                  <a:cubicBezTo>
                    <a:pt x="21008" y="617"/>
                    <a:pt x="21600" y="1283"/>
                    <a:pt x="21008" y="3017"/>
                  </a:cubicBezTo>
                  <a:cubicBezTo>
                    <a:pt x="20416" y="4750"/>
                    <a:pt x="18641" y="7550"/>
                    <a:pt x="17458" y="9683"/>
                  </a:cubicBezTo>
                  <a:cubicBezTo>
                    <a:pt x="16274" y="11817"/>
                    <a:pt x="15682" y="13283"/>
                    <a:pt x="15830" y="14550"/>
                  </a:cubicBezTo>
                  <a:cubicBezTo>
                    <a:pt x="15978" y="15817"/>
                    <a:pt x="16866" y="16883"/>
                    <a:pt x="14351" y="18017"/>
                  </a:cubicBezTo>
                  <a:cubicBezTo>
                    <a:pt x="11836" y="19150"/>
                    <a:pt x="5918" y="20350"/>
                    <a:pt x="0" y="21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4185164" y="7258050"/>
              <a:ext cx="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4159764" y="72326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4223264" y="7264400"/>
              <a:ext cx="76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4229614" y="7315200"/>
              <a:ext cx="508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4337564" y="7258050"/>
              <a:ext cx="254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4207654" y="6771173"/>
              <a:ext cx="104511" cy="117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050" fill="norm" stroke="1" extrusionOk="0">
                  <a:moveTo>
                    <a:pt x="594" y="766"/>
                  </a:moveTo>
                  <a:cubicBezTo>
                    <a:pt x="1890" y="2282"/>
                    <a:pt x="3186" y="3797"/>
                    <a:pt x="3618" y="6450"/>
                  </a:cubicBezTo>
                  <a:cubicBezTo>
                    <a:pt x="4050" y="9103"/>
                    <a:pt x="3618" y="12892"/>
                    <a:pt x="2754" y="15924"/>
                  </a:cubicBezTo>
                  <a:cubicBezTo>
                    <a:pt x="1890" y="18955"/>
                    <a:pt x="594" y="21229"/>
                    <a:pt x="162" y="21040"/>
                  </a:cubicBezTo>
                  <a:cubicBezTo>
                    <a:pt x="-270" y="20850"/>
                    <a:pt x="162" y="18197"/>
                    <a:pt x="1458" y="15166"/>
                  </a:cubicBezTo>
                  <a:cubicBezTo>
                    <a:pt x="2754" y="12134"/>
                    <a:pt x="4914" y="8724"/>
                    <a:pt x="7074" y="6071"/>
                  </a:cubicBezTo>
                  <a:cubicBezTo>
                    <a:pt x="9234" y="3418"/>
                    <a:pt x="11394" y="1524"/>
                    <a:pt x="13554" y="576"/>
                  </a:cubicBezTo>
                  <a:cubicBezTo>
                    <a:pt x="15714" y="-371"/>
                    <a:pt x="17874" y="-371"/>
                    <a:pt x="19170" y="2282"/>
                  </a:cubicBezTo>
                  <a:cubicBezTo>
                    <a:pt x="20466" y="4934"/>
                    <a:pt x="20898" y="10240"/>
                    <a:pt x="21330" y="15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5461514" y="6813550"/>
              <a:ext cx="118766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600" fill="norm" stroke="1" extrusionOk="0">
                  <a:moveTo>
                    <a:pt x="0" y="0"/>
                  </a:moveTo>
                  <a:cubicBezTo>
                    <a:pt x="4926" y="1318"/>
                    <a:pt x="9853" y="2637"/>
                    <a:pt x="13832" y="4614"/>
                  </a:cubicBezTo>
                  <a:cubicBezTo>
                    <a:pt x="17811" y="6592"/>
                    <a:pt x="20842" y="9228"/>
                    <a:pt x="21221" y="11865"/>
                  </a:cubicBezTo>
                  <a:cubicBezTo>
                    <a:pt x="21600" y="14501"/>
                    <a:pt x="19326" y="17138"/>
                    <a:pt x="16484" y="18761"/>
                  </a:cubicBezTo>
                  <a:cubicBezTo>
                    <a:pt x="13642" y="20383"/>
                    <a:pt x="10232" y="20992"/>
                    <a:pt x="68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5702814" y="715645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5800995" y="6900715"/>
              <a:ext cx="182949" cy="481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369" fill="norm" stroke="1" extrusionOk="0">
                  <a:moveTo>
                    <a:pt x="6288" y="8811"/>
                  </a:moveTo>
                  <a:cubicBezTo>
                    <a:pt x="5306" y="10877"/>
                    <a:pt x="4324" y="12943"/>
                    <a:pt x="3465" y="14727"/>
                  </a:cubicBezTo>
                  <a:cubicBezTo>
                    <a:pt x="2606" y="16512"/>
                    <a:pt x="1870" y="18014"/>
                    <a:pt x="1256" y="19188"/>
                  </a:cubicBezTo>
                  <a:cubicBezTo>
                    <a:pt x="642" y="20362"/>
                    <a:pt x="151" y="21207"/>
                    <a:pt x="29" y="21348"/>
                  </a:cubicBezTo>
                  <a:cubicBezTo>
                    <a:pt x="-94" y="21489"/>
                    <a:pt x="151" y="20926"/>
                    <a:pt x="1379" y="19000"/>
                  </a:cubicBezTo>
                  <a:cubicBezTo>
                    <a:pt x="2606" y="17075"/>
                    <a:pt x="4815" y="13788"/>
                    <a:pt x="7024" y="10783"/>
                  </a:cubicBezTo>
                  <a:cubicBezTo>
                    <a:pt x="9233" y="7778"/>
                    <a:pt x="11442" y="5054"/>
                    <a:pt x="12915" y="3411"/>
                  </a:cubicBezTo>
                  <a:cubicBezTo>
                    <a:pt x="14388" y="1767"/>
                    <a:pt x="15124" y="1204"/>
                    <a:pt x="15983" y="734"/>
                  </a:cubicBezTo>
                  <a:cubicBezTo>
                    <a:pt x="16842" y="265"/>
                    <a:pt x="17824" y="-111"/>
                    <a:pt x="18683" y="30"/>
                  </a:cubicBezTo>
                  <a:cubicBezTo>
                    <a:pt x="19542" y="171"/>
                    <a:pt x="20279" y="828"/>
                    <a:pt x="20770" y="2284"/>
                  </a:cubicBezTo>
                  <a:cubicBezTo>
                    <a:pt x="21261" y="3739"/>
                    <a:pt x="21506" y="5993"/>
                    <a:pt x="20647" y="7590"/>
                  </a:cubicBezTo>
                  <a:cubicBezTo>
                    <a:pt x="19788" y="9186"/>
                    <a:pt x="17824" y="10126"/>
                    <a:pt x="15124" y="10736"/>
                  </a:cubicBezTo>
                  <a:cubicBezTo>
                    <a:pt x="12424" y="11346"/>
                    <a:pt x="8988" y="11628"/>
                    <a:pt x="5551" y="119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5970960" y="7092950"/>
              <a:ext cx="208105" cy="16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600" fill="norm" stroke="1" extrusionOk="0">
                  <a:moveTo>
                    <a:pt x="5087" y="8203"/>
                  </a:moveTo>
                  <a:cubicBezTo>
                    <a:pt x="4433" y="11210"/>
                    <a:pt x="3778" y="14218"/>
                    <a:pt x="2906" y="16815"/>
                  </a:cubicBezTo>
                  <a:cubicBezTo>
                    <a:pt x="2033" y="19413"/>
                    <a:pt x="942" y="21600"/>
                    <a:pt x="396" y="21463"/>
                  </a:cubicBezTo>
                  <a:cubicBezTo>
                    <a:pt x="-149" y="21327"/>
                    <a:pt x="-149" y="18866"/>
                    <a:pt x="506" y="16132"/>
                  </a:cubicBezTo>
                  <a:cubicBezTo>
                    <a:pt x="1160" y="13397"/>
                    <a:pt x="2469" y="10390"/>
                    <a:pt x="3451" y="8339"/>
                  </a:cubicBezTo>
                  <a:cubicBezTo>
                    <a:pt x="4433" y="6289"/>
                    <a:pt x="5087" y="5195"/>
                    <a:pt x="5960" y="5058"/>
                  </a:cubicBezTo>
                  <a:cubicBezTo>
                    <a:pt x="6833" y="4922"/>
                    <a:pt x="7924" y="5742"/>
                    <a:pt x="8796" y="7519"/>
                  </a:cubicBezTo>
                  <a:cubicBezTo>
                    <a:pt x="9669" y="9296"/>
                    <a:pt x="10324" y="12030"/>
                    <a:pt x="10760" y="14081"/>
                  </a:cubicBezTo>
                  <a:cubicBezTo>
                    <a:pt x="11196" y="16132"/>
                    <a:pt x="11415" y="17499"/>
                    <a:pt x="11524" y="18866"/>
                  </a:cubicBezTo>
                  <a:cubicBezTo>
                    <a:pt x="11633" y="20233"/>
                    <a:pt x="11633" y="21600"/>
                    <a:pt x="11851" y="21600"/>
                  </a:cubicBezTo>
                  <a:cubicBezTo>
                    <a:pt x="12069" y="21600"/>
                    <a:pt x="12506" y="20233"/>
                    <a:pt x="14142" y="16405"/>
                  </a:cubicBezTo>
                  <a:cubicBezTo>
                    <a:pt x="15778" y="12577"/>
                    <a:pt x="18615" y="6289"/>
                    <a:pt x="2145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6242050" y="6890692"/>
              <a:ext cx="121165" cy="297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532" fill="norm" stroke="1" extrusionOk="0">
                  <a:moveTo>
                    <a:pt x="20957" y="851"/>
                  </a:moveTo>
                  <a:cubicBezTo>
                    <a:pt x="19493" y="392"/>
                    <a:pt x="18028" y="-68"/>
                    <a:pt x="16381" y="9"/>
                  </a:cubicBezTo>
                  <a:cubicBezTo>
                    <a:pt x="14733" y="85"/>
                    <a:pt x="12903" y="698"/>
                    <a:pt x="10157" y="3072"/>
                  </a:cubicBezTo>
                  <a:cubicBezTo>
                    <a:pt x="7411" y="5447"/>
                    <a:pt x="3750" y="9583"/>
                    <a:pt x="1737" y="12570"/>
                  </a:cubicBezTo>
                  <a:cubicBezTo>
                    <a:pt x="-277" y="15558"/>
                    <a:pt x="-643" y="17396"/>
                    <a:pt x="1188" y="18698"/>
                  </a:cubicBezTo>
                  <a:cubicBezTo>
                    <a:pt x="3018" y="20000"/>
                    <a:pt x="7045" y="20766"/>
                    <a:pt x="11072" y="21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6378838" y="7046061"/>
              <a:ext cx="98677" cy="104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234" fill="norm" stroke="1" extrusionOk="0">
                  <a:moveTo>
                    <a:pt x="2123" y="498"/>
                  </a:moveTo>
                  <a:cubicBezTo>
                    <a:pt x="2123" y="5682"/>
                    <a:pt x="2123" y="10866"/>
                    <a:pt x="1663" y="14754"/>
                  </a:cubicBezTo>
                  <a:cubicBezTo>
                    <a:pt x="1204" y="18642"/>
                    <a:pt x="285" y="21234"/>
                    <a:pt x="55" y="21234"/>
                  </a:cubicBezTo>
                  <a:cubicBezTo>
                    <a:pt x="-175" y="21234"/>
                    <a:pt x="285" y="18642"/>
                    <a:pt x="2123" y="15186"/>
                  </a:cubicBezTo>
                  <a:cubicBezTo>
                    <a:pt x="3961" y="11730"/>
                    <a:pt x="7178" y="7410"/>
                    <a:pt x="10165" y="4386"/>
                  </a:cubicBezTo>
                  <a:cubicBezTo>
                    <a:pt x="13153" y="1362"/>
                    <a:pt x="15910" y="-366"/>
                    <a:pt x="17748" y="66"/>
                  </a:cubicBezTo>
                  <a:cubicBezTo>
                    <a:pt x="19587" y="498"/>
                    <a:pt x="20506" y="3090"/>
                    <a:pt x="20965" y="6762"/>
                  </a:cubicBezTo>
                  <a:cubicBezTo>
                    <a:pt x="21425" y="10434"/>
                    <a:pt x="21425" y="15186"/>
                    <a:pt x="21425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6528314" y="6883400"/>
              <a:ext cx="128625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600" fill="norm" stroke="1" extrusionOk="0">
                  <a:moveTo>
                    <a:pt x="11314" y="0"/>
                  </a:moveTo>
                  <a:cubicBezTo>
                    <a:pt x="15429" y="3665"/>
                    <a:pt x="19543" y="7331"/>
                    <a:pt x="20571" y="10407"/>
                  </a:cubicBezTo>
                  <a:cubicBezTo>
                    <a:pt x="21600" y="13484"/>
                    <a:pt x="19543" y="15971"/>
                    <a:pt x="15600" y="17738"/>
                  </a:cubicBezTo>
                  <a:cubicBezTo>
                    <a:pt x="11657" y="19505"/>
                    <a:pt x="5829" y="205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6941064" y="7029450"/>
              <a:ext cx="1968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6953764" y="7169150"/>
              <a:ext cx="203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4056531" y="7562850"/>
              <a:ext cx="1186968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719" y="11004"/>
                  </a:moveTo>
                  <a:cubicBezTo>
                    <a:pt x="1982" y="10189"/>
                    <a:pt x="3246" y="9374"/>
                    <a:pt x="4606" y="8355"/>
                  </a:cubicBezTo>
                  <a:cubicBezTo>
                    <a:pt x="5965" y="7336"/>
                    <a:pt x="7421" y="6113"/>
                    <a:pt x="8895" y="5094"/>
                  </a:cubicBezTo>
                  <a:cubicBezTo>
                    <a:pt x="10370" y="4075"/>
                    <a:pt x="11863" y="3260"/>
                    <a:pt x="13395" y="2853"/>
                  </a:cubicBezTo>
                  <a:cubicBezTo>
                    <a:pt x="14927" y="2445"/>
                    <a:pt x="16497" y="2445"/>
                    <a:pt x="17761" y="2445"/>
                  </a:cubicBezTo>
                  <a:cubicBezTo>
                    <a:pt x="19025" y="2445"/>
                    <a:pt x="19982" y="2445"/>
                    <a:pt x="20595" y="2242"/>
                  </a:cubicBezTo>
                  <a:cubicBezTo>
                    <a:pt x="21208" y="2038"/>
                    <a:pt x="21476" y="1630"/>
                    <a:pt x="21476" y="1630"/>
                  </a:cubicBezTo>
                  <a:cubicBezTo>
                    <a:pt x="21476" y="1630"/>
                    <a:pt x="21208" y="2038"/>
                    <a:pt x="20308" y="2649"/>
                  </a:cubicBezTo>
                  <a:cubicBezTo>
                    <a:pt x="19408" y="3260"/>
                    <a:pt x="17876" y="4075"/>
                    <a:pt x="16402" y="4891"/>
                  </a:cubicBezTo>
                  <a:cubicBezTo>
                    <a:pt x="14927" y="5706"/>
                    <a:pt x="13510" y="6521"/>
                    <a:pt x="12036" y="7132"/>
                  </a:cubicBezTo>
                  <a:cubicBezTo>
                    <a:pt x="10561" y="7743"/>
                    <a:pt x="9029" y="8151"/>
                    <a:pt x="7574" y="8762"/>
                  </a:cubicBezTo>
                  <a:cubicBezTo>
                    <a:pt x="6119" y="9374"/>
                    <a:pt x="4740" y="10189"/>
                    <a:pt x="3725" y="10800"/>
                  </a:cubicBezTo>
                  <a:cubicBezTo>
                    <a:pt x="2710" y="11411"/>
                    <a:pt x="2059" y="11819"/>
                    <a:pt x="1446" y="12430"/>
                  </a:cubicBezTo>
                  <a:cubicBezTo>
                    <a:pt x="833" y="13042"/>
                    <a:pt x="259" y="13857"/>
                    <a:pt x="67" y="14264"/>
                  </a:cubicBezTo>
                  <a:cubicBezTo>
                    <a:pt x="-124" y="14672"/>
                    <a:pt x="67" y="14672"/>
                    <a:pt x="929" y="14468"/>
                  </a:cubicBezTo>
                  <a:cubicBezTo>
                    <a:pt x="1791" y="14264"/>
                    <a:pt x="3323" y="13857"/>
                    <a:pt x="4797" y="13042"/>
                  </a:cubicBezTo>
                  <a:cubicBezTo>
                    <a:pt x="6272" y="12226"/>
                    <a:pt x="7689" y="11004"/>
                    <a:pt x="9202" y="9781"/>
                  </a:cubicBezTo>
                  <a:cubicBezTo>
                    <a:pt x="10714" y="8558"/>
                    <a:pt x="12323" y="7336"/>
                    <a:pt x="13816" y="6317"/>
                  </a:cubicBezTo>
                  <a:cubicBezTo>
                    <a:pt x="15310" y="5298"/>
                    <a:pt x="16689" y="4483"/>
                    <a:pt x="17627" y="4075"/>
                  </a:cubicBezTo>
                  <a:cubicBezTo>
                    <a:pt x="18565" y="3668"/>
                    <a:pt x="19063" y="3668"/>
                    <a:pt x="19408" y="3668"/>
                  </a:cubicBezTo>
                  <a:cubicBezTo>
                    <a:pt x="19753" y="3668"/>
                    <a:pt x="19944" y="3668"/>
                    <a:pt x="19944" y="3668"/>
                  </a:cubicBezTo>
                  <a:cubicBezTo>
                    <a:pt x="19944" y="3668"/>
                    <a:pt x="19753" y="3668"/>
                    <a:pt x="18987" y="4075"/>
                  </a:cubicBezTo>
                  <a:cubicBezTo>
                    <a:pt x="18221" y="4483"/>
                    <a:pt x="16880" y="5298"/>
                    <a:pt x="15521" y="6317"/>
                  </a:cubicBezTo>
                  <a:cubicBezTo>
                    <a:pt x="14161" y="7336"/>
                    <a:pt x="12782" y="8558"/>
                    <a:pt x="11365" y="9374"/>
                  </a:cubicBezTo>
                  <a:cubicBezTo>
                    <a:pt x="9948" y="10189"/>
                    <a:pt x="8493" y="10596"/>
                    <a:pt x="7612" y="10800"/>
                  </a:cubicBezTo>
                  <a:cubicBezTo>
                    <a:pt x="6731" y="11004"/>
                    <a:pt x="6425" y="11004"/>
                    <a:pt x="6157" y="11208"/>
                  </a:cubicBezTo>
                  <a:cubicBezTo>
                    <a:pt x="5889" y="11411"/>
                    <a:pt x="5659" y="11819"/>
                    <a:pt x="5659" y="12023"/>
                  </a:cubicBezTo>
                  <a:cubicBezTo>
                    <a:pt x="5659" y="12226"/>
                    <a:pt x="5889" y="12226"/>
                    <a:pt x="6655" y="11208"/>
                  </a:cubicBezTo>
                  <a:cubicBezTo>
                    <a:pt x="7421" y="10189"/>
                    <a:pt x="8723" y="8151"/>
                    <a:pt x="10159" y="6113"/>
                  </a:cubicBezTo>
                  <a:cubicBezTo>
                    <a:pt x="11595" y="4075"/>
                    <a:pt x="13165" y="2038"/>
                    <a:pt x="14314" y="1019"/>
                  </a:cubicBezTo>
                  <a:cubicBezTo>
                    <a:pt x="15463" y="0"/>
                    <a:pt x="16191" y="0"/>
                    <a:pt x="16746" y="0"/>
                  </a:cubicBezTo>
                  <a:cubicBezTo>
                    <a:pt x="17302" y="0"/>
                    <a:pt x="17685" y="0"/>
                    <a:pt x="17742" y="611"/>
                  </a:cubicBezTo>
                  <a:cubicBezTo>
                    <a:pt x="17799" y="1223"/>
                    <a:pt x="17531" y="2445"/>
                    <a:pt x="16765" y="4687"/>
                  </a:cubicBezTo>
                  <a:cubicBezTo>
                    <a:pt x="15999" y="6928"/>
                    <a:pt x="14736" y="10189"/>
                    <a:pt x="13587" y="13042"/>
                  </a:cubicBezTo>
                  <a:cubicBezTo>
                    <a:pt x="12438" y="15894"/>
                    <a:pt x="11404" y="18340"/>
                    <a:pt x="10733" y="19766"/>
                  </a:cubicBezTo>
                  <a:cubicBezTo>
                    <a:pt x="10063" y="21192"/>
                    <a:pt x="9757" y="21600"/>
                    <a:pt x="9699" y="21600"/>
                  </a:cubicBezTo>
                  <a:cubicBezTo>
                    <a:pt x="9642" y="21600"/>
                    <a:pt x="9833" y="21192"/>
                    <a:pt x="10619" y="19155"/>
                  </a:cubicBezTo>
                  <a:cubicBezTo>
                    <a:pt x="11404" y="17117"/>
                    <a:pt x="12782" y="13449"/>
                    <a:pt x="14219" y="11004"/>
                  </a:cubicBezTo>
                  <a:cubicBezTo>
                    <a:pt x="15655" y="8558"/>
                    <a:pt x="17148" y="7336"/>
                    <a:pt x="17991" y="6725"/>
                  </a:cubicBezTo>
                  <a:cubicBezTo>
                    <a:pt x="18833" y="6113"/>
                    <a:pt x="19025" y="6113"/>
                    <a:pt x="19216" y="61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6928364" y="6766654"/>
              <a:ext cx="32972" cy="116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274" fill="norm" stroke="1" extrusionOk="0">
                  <a:moveTo>
                    <a:pt x="0" y="2760"/>
                  </a:moveTo>
                  <a:cubicBezTo>
                    <a:pt x="5400" y="1217"/>
                    <a:pt x="10800" y="-326"/>
                    <a:pt x="14850" y="60"/>
                  </a:cubicBezTo>
                  <a:cubicBezTo>
                    <a:pt x="18900" y="445"/>
                    <a:pt x="21600" y="2760"/>
                    <a:pt x="20925" y="6617"/>
                  </a:cubicBezTo>
                  <a:cubicBezTo>
                    <a:pt x="20250" y="10474"/>
                    <a:pt x="16200" y="15874"/>
                    <a:pt x="12150" y="21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6947414" y="6667500"/>
              <a:ext cx="1" cy="190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6991864" y="6781800"/>
              <a:ext cx="12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7023614" y="6718300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7070181" y="6585947"/>
              <a:ext cx="131234" cy="310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13239" y="14817"/>
                  </a:moveTo>
                  <a:cubicBezTo>
                    <a:pt x="12890" y="14088"/>
                    <a:pt x="12542" y="13358"/>
                    <a:pt x="11497" y="12993"/>
                  </a:cubicBezTo>
                  <a:cubicBezTo>
                    <a:pt x="10452" y="12628"/>
                    <a:pt x="8710" y="12628"/>
                    <a:pt x="6794" y="13212"/>
                  </a:cubicBezTo>
                  <a:cubicBezTo>
                    <a:pt x="4877" y="13796"/>
                    <a:pt x="2787" y="14963"/>
                    <a:pt x="1568" y="16131"/>
                  </a:cubicBezTo>
                  <a:cubicBezTo>
                    <a:pt x="348" y="17299"/>
                    <a:pt x="0" y="18466"/>
                    <a:pt x="0" y="19415"/>
                  </a:cubicBezTo>
                  <a:cubicBezTo>
                    <a:pt x="0" y="20363"/>
                    <a:pt x="348" y="21093"/>
                    <a:pt x="1568" y="21312"/>
                  </a:cubicBezTo>
                  <a:cubicBezTo>
                    <a:pt x="2787" y="21531"/>
                    <a:pt x="4877" y="21239"/>
                    <a:pt x="7316" y="19561"/>
                  </a:cubicBezTo>
                  <a:cubicBezTo>
                    <a:pt x="9755" y="17882"/>
                    <a:pt x="12542" y="14817"/>
                    <a:pt x="14284" y="11680"/>
                  </a:cubicBezTo>
                  <a:cubicBezTo>
                    <a:pt x="16026" y="8542"/>
                    <a:pt x="16723" y="5331"/>
                    <a:pt x="17245" y="3215"/>
                  </a:cubicBezTo>
                  <a:cubicBezTo>
                    <a:pt x="17768" y="1099"/>
                    <a:pt x="18116" y="77"/>
                    <a:pt x="17942" y="4"/>
                  </a:cubicBezTo>
                  <a:cubicBezTo>
                    <a:pt x="17768" y="-69"/>
                    <a:pt x="17071" y="807"/>
                    <a:pt x="16374" y="2923"/>
                  </a:cubicBezTo>
                  <a:cubicBezTo>
                    <a:pt x="15677" y="5039"/>
                    <a:pt x="14981" y="8396"/>
                    <a:pt x="15155" y="10731"/>
                  </a:cubicBezTo>
                  <a:cubicBezTo>
                    <a:pt x="15329" y="13066"/>
                    <a:pt x="16374" y="14380"/>
                    <a:pt x="17594" y="15328"/>
                  </a:cubicBezTo>
                  <a:cubicBezTo>
                    <a:pt x="18813" y="16277"/>
                    <a:pt x="20206" y="16861"/>
                    <a:pt x="21600" y="17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3950728" y="7600950"/>
              <a:ext cx="1392254" cy="88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497" fill="norm" stroke="1" extrusionOk="0">
                  <a:moveTo>
                    <a:pt x="2352" y="6171"/>
                  </a:moveTo>
                  <a:cubicBezTo>
                    <a:pt x="2155" y="6171"/>
                    <a:pt x="1958" y="6171"/>
                    <a:pt x="1958" y="6943"/>
                  </a:cubicBezTo>
                  <a:cubicBezTo>
                    <a:pt x="1958" y="7714"/>
                    <a:pt x="2155" y="9257"/>
                    <a:pt x="2778" y="10543"/>
                  </a:cubicBezTo>
                  <a:cubicBezTo>
                    <a:pt x="3401" y="11829"/>
                    <a:pt x="4449" y="12857"/>
                    <a:pt x="5531" y="13886"/>
                  </a:cubicBezTo>
                  <a:cubicBezTo>
                    <a:pt x="6613" y="14914"/>
                    <a:pt x="7727" y="15943"/>
                    <a:pt x="8858" y="16714"/>
                  </a:cubicBezTo>
                  <a:cubicBezTo>
                    <a:pt x="9989" y="17486"/>
                    <a:pt x="11136" y="18000"/>
                    <a:pt x="12381" y="18514"/>
                  </a:cubicBezTo>
                  <a:cubicBezTo>
                    <a:pt x="13627" y="19029"/>
                    <a:pt x="14971" y="19543"/>
                    <a:pt x="16118" y="19800"/>
                  </a:cubicBezTo>
                  <a:cubicBezTo>
                    <a:pt x="17265" y="20057"/>
                    <a:pt x="18216" y="20057"/>
                    <a:pt x="18970" y="19800"/>
                  </a:cubicBezTo>
                  <a:cubicBezTo>
                    <a:pt x="19723" y="19543"/>
                    <a:pt x="20281" y="19029"/>
                    <a:pt x="20641" y="18257"/>
                  </a:cubicBezTo>
                  <a:cubicBezTo>
                    <a:pt x="21002" y="17486"/>
                    <a:pt x="21166" y="16457"/>
                    <a:pt x="21166" y="15943"/>
                  </a:cubicBezTo>
                  <a:cubicBezTo>
                    <a:pt x="21166" y="15429"/>
                    <a:pt x="21002" y="15429"/>
                    <a:pt x="20346" y="15171"/>
                  </a:cubicBezTo>
                  <a:cubicBezTo>
                    <a:pt x="19691" y="14914"/>
                    <a:pt x="18544" y="14400"/>
                    <a:pt x="17298" y="14143"/>
                  </a:cubicBezTo>
                  <a:cubicBezTo>
                    <a:pt x="16052" y="13886"/>
                    <a:pt x="14709" y="13886"/>
                    <a:pt x="13348" y="13629"/>
                  </a:cubicBezTo>
                  <a:cubicBezTo>
                    <a:pt x="11988" y="13371"/>
                    <a:pt x="10612" y="12857"/>
                    <a:pt x="9317" y="12086"/>
                  </a:cubicBezTo>
                  <a:cubicBezTo>
                    <a:pt x="8022" y="11314"/>
                    <a:pt x="6809" y="10286"/>
                    <a:pt x="5662" y="9771"/>
                  </a:cubicBezTo>
                  <a:cubicBezTo>
                    <a:pt x="4515" y="9257"/>
                    <a:pt x="3433" y="9257"/>
                    <a:pt x="2548" y="10029"/>
                  </a:cubicBezTo>
                  <a:cubicBezTo>
                    <a:pt x="1663" y="10800"/>
                    <a:pt x="975" y="12343"/>
                    <a:pt x="549" y="13371"/>
                  </a:cubicBezTo>
                  <a:cubicBezTo>
                    <a:pt x="123" y="14400"/>
                    <a:pt x="-41" y="14914"/>
                    <a:pt x="8" y="15686"/>
                  </a:cubicBezTo>
                  <a:cubicBezTo>
                    <a:pt x="57" y="16457"/>
                    <a:pt x="320" y="17486"/>
                    <a:pt x="1041" y="17486"/>
                  </a:cubicBezTo>
                  <a:cubicBezTo>
                    <a:pt x="1762" y="17486"/>
                    <a:pt x="2942" y="16457"/>
                    <a:pt x="4204" y="15429"/>
                  </a:cubicBezTo>
                  <a:cubicBezTo>
                    <a:pt x="5466" y="14400"/>
                    <a:pt x="6809" y="13371"/>
                    <a:pt x="8202" y="12857"/>
                  </a:cubicBezTo>
                  <a:cubicBezTo>
                    <a:pt x="9595" y="12343"/>
                    <a:pt x="11038" y="12343"/>
                    <a:pt x="12496" y="12343"/>
                  </a:cubicBezTo>
                  <a:cubicBezTo>
                    <a:pt x="13955" y="12343"/>
                    <a:pt x="15430" y="12343"/>
                    <a:pt x="16626" y="12600"/>
                  </a:cubicBezTo>
                  <a:cubicBezTo>
                    <a:pt x="17822" y="12857"/>
                    <a:pt x="18740" y="13371"/>
                    <a:pt x="19281" y="13629"/>
                  </a:cubicBezTo>
                  <a:cubicBezTo>
                    <a:pt x="19822" y="13886"/>
                    <a:pt x="19986" y="13886"/>
                    <a:pt x="19478" y="13371"/>
                  </a:cubicBezTo>
                  <a:cubicBezTo>
                    <a:pt x="18970" y="12857"/>
                    <a:pt x="17790" y="11829"/>
                    <a:pt x="16577" y="11057"/>
                  </a:cubicBezTo>
                  <a:cubicBezTo>
                    <a:pt x="15364" y="10286"/>
                    <a:pt x="14119" y="9771"/>
                    <a:pt x="12857" y="9000"/>
                  </a:cubicBezTo>
                  <a:cubicBezTo>
                    <a:pt x="11595" y="8229"/>
                    <a:pt x="10317" y="7200"/>
                    <a:pt x="9087" y="6429"/>
                  </a:cubicBezTo>
                  <a:cubicBezTo>
                    <a:pt x="7858" y="5657"/>
                    <a:pt x="6678" y="5143"/>
                    <a:pt x="5547" y="4371"/>
                  </a:cubicBezTo>
                  <a:cubicBezTo>
                    <a:pt x="4417" y="3600"/>
                    <a:pt x="3335" y="2571"/>
                    <a:pt x="2696" y="1800"/>
                  </a:cubicBezTo>
                  <a:cubicBezTo>
                    <a:pt x="2057" y="1029"/>
                    <a:pt x="1860" y="514"/>
                    <a:pt x="1844" y="257"/>
                  </a:cubicBezTo>
                  <a:cubicBezTo>
                    <a:pt x="1827" y="0"/>
                    <a:pt x="1991" y="0"/>
                    <a:pt x="2811" y="0"/>
                  </a:cubicBezTo>
                  <a:cubicBezTo>
                    <a:pt x="3630" y="0"/>
                    <a:pt x="5105" y="0"/>
                    <a:pt x="6482" y="0"/>
                  </a:cubicBezTo>
                  <a:cubicBezTo>
                    <a:pt x="7858" y="0"/>
                    <a:pt x="9137" y="0"/>
                    <a:pt x="10448" y="257"/>
                  </a:cubicBezTo>
                  <a:cubicBezTo>
                    <a:pt x="11759" y="514"/>
                    <a:pt x="13103" y="1029"/>
                    <a:pt x="14397" y="1800"/>
                  </a:cubicBezTo>
                  <a:cubicBezTo>
                    <a:pt x="15692" y="2571"/>
                    <a:pt x="16937" y="3600"/>
                    <a:pt x="18068" y="4629"/>
                  </a:cubicBezTo>
                  <a:cubicBezTo>
                    <a:pt x="19199" y="5657"/>
                    <a:pt x="20215" y="6686"/>
                    <a:pt x="20805" y="7457"/>
                  </a:cubicBezTo>
                  <a:cubicBezTo>
                    <a:pt x="21395" y="8229"/>
                    <a:pt x="21559" y="8743"/>
                    <a:pt x="21559" y="9000"/>
                  </a:cubicBezTo>
                  <a:cubicBezTo>
                    <a:pt x="21559" y="9257"/>
                    <a:pt x="21395" y="9257"/>
                    <a:pt x="20690" y="9257"/>
                  </a:cubicBezTo>
                  <a:cubicBezTo>
                    <a:pt x="19986" y="9257"/>
                    <a:pt x="18740" y="9257"/>
                    <a:pt x="17527" y="8743"/>
                  </a:cubicBezTo>
                  <a:cubicBezTo>
                    <a:pt x="16315" y="8229"/>
                    <a:pt x="15135" y="7200"/>
                    <a:pt x="13873" y="6429"/>
                  </a:cubicBezTo>
                  <a:cubicBezTo>
                    <a:pt x="12611" y="5657"/>
                    <a:pt x="11267" y="5143"/>
                    <a:pt x="9940" y="5657"/>
                  </a:cubicBezTo>
                  <a:cubicBezTo>
                    <a:pt x="8612" y="6171"/>
                    <a:pt x="7301" y="7714"/>
                    <a:pt x="6121" y="9514"/>
                  </a:cubicBezTo>
                  <a:cubicBezTo>
                    <a:pt x="4941" y="11314"/>
                    <a:pt x="3892" y="13371"/>
                    <a:pt x="3155" y="15171"/>
                  </a:cubicBezTo>
                  <a:cubicBezTo>
                    <a:pt x="2417" y="16971"/>
                    <a:pt x="1991" y="18514"/>
                    <a:pt x="1680" y="19543"/>
                  </a:cubicBezTo>
                  <a:cubicBezTo>
                    <a:pt x="1368" y="20571"/>
                    <a:pt x="1172" y="21086"/>
                    <a:pt x="1188" y="21343"/>
                  </a:cubicBezTo>
                  <a:cubicBezTo>
                    <a:pt x="1205" y="21600"/>
                    <a:pt x="1434" y="21600"/>
                    <a:pt x="2057" y="20829"/>
                  </a:cubicBezTo>
                  <a:cubicBezTo>
                    <a:pt x="2679" y="20057"/>
                    <a:pt x="3696" y="18514"/>
                    <a:pt x="4810" y="17229"/>
                  </a:cubicBezTo>
                  <a:cubicBezTo>
                    <a:pt x="5924" y="15943"/>
                    <a:pt x="7137" y="14914"/>
                    <a:pt x="8399" y="13886"/>
                  </a:cubicBezTo>
                  <a:cubicBezTo>
                    <a:pt x="9661" y="12857"/>
                    <a:pt x="10972" y="11829"/>
                    <a:pt x="12316" y="10800"/>
                  </a:cubicBezTo>
                  <a:cubicBezTo>
                    <a:pt x="13660" y="9771"/>
                    <a:pt x="15036" y="8743"/>
                    <a:pt x="16233" y="7714"/>
                  </a:cubicBezTo>
                  <a:cubicBezTo>
                    <a:pt x="17429" y="6686"/>
                    <a:pt x="18445" y="5657"/>
                    <a:pt x="19068" y="5143"/>
                  </a:cubicBezTo>
                  <a:cubicBezTo>
                    <a:pt x="19691" y="4629"/>
                    <a:pt x="19920" y="4629"/>
                    <a:pt x="20133" y="4371"/>
                  </a:cubicBezTo>
                  <a:cubicBezTo>
                    <a:pt x="20346" y="4114"/>
                    <a:pt x="20543" y="3600"/>
                    <a:pt x="20527" y="3343"/>
                  </a:cubicBezTo>
                  <a:cubicBezTo>
                    <a:pt x="20510" y="3086"/>
                    <a:pt x="20281" y="3086"/>
                    <a:pt x="19986" y="3343"/>
                  </a:cubicBezTo>
                  <a:cubicBezTo>
                    <a:pt x="19691" y="3600"/>
                    <a:pt x="19330" y="4114"/>
                    <a:pt x="18970" y="46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7627008" y="6832600"/>
              <a:ext cx="438007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1177" y="0"/>
                  </a:moveTo>
                  <a:cubicBezTo>
                    <a:pt x="19931" y="332"/>
                    <a:pt x="18685" y="665"/>
                    <a:pt x="16349" y="1606"/>
                  </a:cubicBezTo>
                  <a:cubicBezTo>
                    <a:pt x="14012" y="2548"/>
                    <a:pt x="10585" y="4098"/>
                    <a:pt x="7729" y="5483"/>
                  </a:cubicBezTo>
                  <a:cubicBezTo>
                    <a:pt x="4874" y="6868"/>
                    <a:pt x="2589" y="8086"/>
                    <a:pt x="1343" y="8972"/>
                  </a:cubicBezTo>
                  <a:cubicBezTo>
                    <a:pt x="97" y="9858"/>
                    <a:pt x="-111" y="10412"/>
                    <a:pt x="45" y="10800"/>
                  </a:cubicBezTo>
                  <a:cubicBezTo>
                    <a:pt x="201" y="11188"/>
                    <a:pt x="720" y="11409"/>
                    <a:pt x="2277" y="11631"/>
                  </a:cubicBezTo>
                  <a:cubicBezTo>
                    <a:pt x="3835" y="11852"/>
                    <a:pt x="6431" y="12074"/>
                    <a:pt x="7989" y="12240"/>
                  </a:cubicBezTo>
                  <a:cubicBezTo>
                    <a:pt x="9547" y="12406"/>
                    <a:pt x="10066" y="12517"/>
                    <a:pt x="10637" y="12738"/>
                  </a:cubicBezTo>
                  <a:cubicBezTo>
                    <a:pt x="11208" y="12960"/>
                    <a:pt x="11831" y="13292"/>
                    <a:pt x="12143" y="13735"/>
                  </a:cubicBezTo>
                  <a:cubicBezTo>
                    <a:pt x="12454" y="14178"/>
                    <a:pt x="12454" y="14732"/>
                    <a:pt x="11676" y="15618"/>
                  </a:cubicBezTo>
                  <a:cubicBezTo>
                    <a:pt x="10897" y="16505"/>
                    <a:pt x="9339" y="17723"/>
                    <a:pt x="8093" y="18554"/>
                  </a:cubicBezTo>
                  <a:cubicBezTo>
                    <a:pt x="6847" y="19385"/>
                    <a:pt x="5912" y="19828"/>
                    <a:pt x="5237" y="20271"/>
                  </a:cubicBezTo>
                  <a:cubicBezTo>
                    <a:pt x="4562" y="20714"/>
                    <a:pt x="4147" y="21157"/>
                    <a:pt x="4251" y="21378"/>
                  </a:cubicBezTo>
                  <a:cubicBezTo>
                    <a:pt x="4354" y="21600"/>
                    <a:pt x="4977" y="21600"/>
                    <a:pt x="6951" y="21323"/>
                  </a:cubicBezTo>
                  <a:cubicBezTo>
                    <a:pt x="8924" y="21046"/>
                    <a:pt x="12247" y="20492"/>
                    <a:pt x="14895" y="20492"/>
                  </a:cubicBezTo>
                  <a:cubicBezTo>
                    <a:pt x="17543" y="20492"/>
                    <a:pt x="19516" y="21046"/>
                    <a:pt x="214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7712771" y="7397054"/>
              <a:ext cx="123644" cy="114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588" fill="norm" stroke="1" extrusionOk="0">
                  <a:moveTo>
                    <a:pt x="1617" y="4672"/>
                  </a:moveTo>
                  <a:cubicBezTo>
                    <a:pt x="1250" y="6567"/>
                    <a:pt x="884" y="8462"/>
                    <a:pt x="518" y="10356"/>
                  </a:cubicBezTo>
                  <a:cubicBezTo>
                    <a:pt x="152" y="12251"/>
                    <a:pt x="-214" y="14146"/>
                    <a:pt x="152" y="13956"/>
                  </a:cubicBezTo>
                  <a:cubicBezTo>
                    <a:pt x="518" y="13767"/>
                    <a:pt x="1617" y="11493"/>
                    <a:pt x="2715" y="9030"/>
                  </a:cubicBezTo>
                  <a:cubicBezTo>
                    <a:pt x="3813" y="6567"/>
                    <a:pt x="4911" y="3914"/>
                    <a:pt x="7291" y="2020"/>
                  </a:cubicBezTo>
                  <a:cubicBezTo>
                    <a:pt x="9671" y="125"/>
                    <a:pt x="13332" y="-1012"/>
                    <a:pt x="15711" y="1262"/>
                  </a:cubicBezTo>
                  <a:cubicBezTo>
                    <a:pt x="18091" y="3535"/>
                    <a:pt x="19189" y="9220"/>
                    <a:pt x="19922" y="13009"/>
                  </a:cubicBezTo>
                  <a:cubicBezTo>
                    <a:pt x="20654" y="16799"/>
                    <a:pt x="21020" y="18693"/>
                    <a:pt x="21386" y="205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8261864" y="7105650"/>
              <a:ext cx="127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8383309" y="6867329"/>
              <a:ext cx="154077" cy="25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265" fill="norm" stroke="1" extrusionOk="0">
                  <a:moveTo>
                    <a:pt x="4212" y="7782"/>
                  </a:moveTo>
                  <a:cubicBezTo>
                    <a:pt x="3348" y="11531"/>
                    <a:pt x="2484" y="15280"/>
                    <a:pt x="1764" y="17689"/>
                  </a:cubicBezTo>
                  <a:cubicBezTo>
                    <a:pt x="1044" y="20099"/>
                    <a:pt x="468" y="21170"/>
                    <a:pt x="180" y="21260"/>
                  </a:cubicBezTo>
                  <a:cubicBezTo>
                    <a:pt x="-108" y="21349"/>
                    <a:pt x="-108" y="20456"/>
                    <a:pt x="612" y="17243"/>
                  </a:cubicBezTo>
                  <a:cubicBezTo>
                    <a:pt x="1332" y="14030"/>
                    <a:pt x="2772" y="8496"/>
                    <a:pt x="4644" y="5104"/>
                  </a:cubicBezTo>
                  <a:cubicBezTo>
                    <a:pt x="6516" y="1713"/>
                    <a:pt x="8820" y="463"/>
                    <a:pt x="11412" y="106"/>
                  </a:cubicBezTo>
                  <a:cubicBezTo>
                    <a:pt x="14004" y="-251"/>
                    <a:pt x="16884" y="285"/>
                    <a:pt x="18756" y="1891"/>
                  </a:cubicBezTo>
                  <a:cubicBezTo>
                    <a:pt x="20628" y="3498"/>
                    <a:pt x="21492" y="6175"/>
                    <a:pt x="20628" y="9299"/>
                  </a:cubicBezTo>
                  <a:cubicBezTo>
                    <a:pt x="19764" y="12423"/>
                    <a:pt x="17172" y="15994"/>
                    <a:pt x="14580" y="19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8623179" y="7023100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8763514" y="6861088"/>
              <a:ext cx="301273" cy="416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50" fill="norm" stroke="1" extrusionOk="0">
                  <a:moveTo>
                    <a:pt x="0" y="21550"/>
                  </a:moveTo>
                  <a:cubicBezTo>
                    <a:pt x="2719" y="18041"/>
                    <a:pt x="5438" y="14533"/>
                    <a:pt x="7477" y="11627"/>
                  </a:cubicBezTo>
                  <a:cubicBezTo>
                    <a:pt x="9516" y="8722"/>
                    <a:pt x="10876" y="6419"/>
                    <a:pt x="11631" y="4774"/>
                  </a:cubicBezTo>
                  <a:cubicBezTo>
                    <a:pt x="12386" y="3130"/>
                    <a:pt x="12537" y="2143"/>
                    <a:pt x="12537" y="1375"/>
                  </a:cubicBezTo>
                  <a:cubicBezTo>
                    <a:pt x="12537" y="608"/>
                    <a:pt x="12386" y="60"/>
                    <a:pt x="12008" y="5"/>
                  </a:cubicBezTo>
                  <a:cubicBezTo>
                    <a:pt x="11631" y="-50"/>
                    <a:pt x="11027" y="389"/>
                    <a:pt x="10347" y="1978"/>
                  </a:cubicBezTo>
                  <a:cubicBezTo>
                    <a:pt x="9667" y="3568"/>
                    <a:pt x="8912" y="6309"/>
                    <a:pt x="8459" y="8009"/>
                  </a:cubicBezTo>
                  <a:cubicBezTo>
                    <a:pt x="8006" y="9708"/>
                    <a:pt x="7855" y="10366"/>
                    <a:pt x="7779" y="11134"/>
                  </a:cubicBezTo>
                  <a:cubicBezTo>
                    <a:pt x="7703" y="11901"/>
                    <a:pt x="7703" y="12778"/>
                    <a:pt x="8081" y="13272"/>
                  </a:cubicBezTo>
                  <a:cubicBezTo>
                    <a:pt x="8459" y="13765"/>
                    <a:pt x="9214" y="13875"/>
                    <a:pt x="10573" y="13272"/>
                  </a:cubicBezTo>
                  <a:cubicBezTo>
                    <a:pt x="11933" y="12669"/>
                    <a:pt x="13897" y="11353"/>
                    <a:pt x="15785" y="9434"/>
                  </a:cubicBezTo>
                  <a:cubicBezTo>
                    <a:pt x="17673" y="7515"/>
                    <a:pt x="19485" y="4994"/>
                    <a:pt x="20467" y="3349"/>
                  </a:cubicBezTo>
                  <a:cubicBezTo>
                    <a:pt x="21449" y="1704"/>
                    <a:pt x="21600" y="937"/>
                    <a:pt x="21449" y="882"/>
                  </a:cubicBezTo>
                  <a:cubicBezTo>
                    <a:pt x="21298" y="827"/>
                    <a:pt x="20845" y="1485"/>
                    <a:pt x="20543" y="3020"/>
                  </a:cubicBezTo>
                  <a:cubicBezTo>
                    <a:pt x="20241" y="4555"/>
                    <a:pt x="20090" y="6967"/>
                    <a:pt x="20241" y="8557"/>
                  </a:cubicBezTo>
                  <a:cubicBezTo>
                    <a:pt x="20392" y="10147"/>
                    <a:pt x="20845" y="10914"/>
                    <a:pt x="21298" y="116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9201664" y="702945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9332148" y="6818770"/>
              <a:ext cx="219898" cy="52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196" fill="norm" stroke="1" extrusionOk="0">
                  <a:moveTo>
                    <a:pt x="7067" y="7017"/>
                  </a:moveTo>
                  <a:cubicBezTo>
                    <a:pt x="6450" y="9340"/>
                    <a:pt x="5833" y="11664"/>
                    <a:pt x="4701" y="13944"/>
                  </a:cubicBezTo>
                  <a:cubicBezTo>
                    <a:pt x="3570" y="16225"/>
                    <a:pt x="1924" y="18462"/>
                    <a:pt x="998" y="19796"/>
                  </a:cubicBezTo>
                  <a:cubicBezTo>
                    <a:pt x="73" y="21130"/>
                    <a:pt x="-133" y="21560"/>
                    <a:pt x="73" y="20872"/>
                  </a:cubicBezTo>
                  <a:cubicBezTo>
                    <a:pt x="278" y="20183"/>
                    <a:pt x="896" y="18376"/>
                    <a:pt x="1513" y="15966"/>
                  </a:cubicBezTo>
                  <a:cubicBezTo>
                    <a:pt x="2130" y="13557"/>
                    <a:pt x="2747" y="10545"/>
                    <a:pt x="3878" y="7963"/>
                  </a:cubicBezTo>
                  <a:cubicBezTo>
                    <a:pt x="5010" y="5382"/>
                    <a:pt x="6656" y="3230"/>
                    <a:pt x="8301" y="1896"/>
                  </a:cubicBezTo>
                  <a:cubicBezTo>
                    <a:pt x="9947" y="562"/>
                    <a:pt x="11593" y="46"/>
                    <a:pt x="13341" y="3"/>
                  </a:cubicBezTo>
                  <a:cubicBezTo>
                    <a:pt x="15090" y="-40"/>
                    <a:pt x="16941" y="390"/>
                    <a:pt x="18484" y="1724"/>
                  </a:cubicBezTo>
                  <a:cubicBezTo>
                    <a:pt x="20027" y="3058"/>
                    <a:pt x="21261" y="5295"/>
                    <a:pt x="21364" y="6801"/>
                  </a:cubicBezTo>
                  <a:cubicBezTo>
                    <a:pt x="21467" y="8307"/>
                    <a:pt x="20438" y="9082"/>
                    <a:pt x="17970" y="9641"/>
                  </a:cubicBezTo>
                  <a:cubicBezTo>
                    <a:pt x="15501" y="10201"/>
                    <a:pt x="11593" y="10545"/>
                    <a:pt x="9124" y="10674"/>
                  </a:cubicBezTo>
                  <a:cubicBezTo>
                    <a:pt x="6656" y="10803"/>
                    <a:pt x="5627" y="10717"/>
                    <a:pt x="5627" y="10588"/>
                  </a:cubicBezTo>
                  <a:cubicBezTo>
                    <a:pt x="5627" y="10459"/>
                    <a:pt x="6656" y="10287"/>
                    <a:pt x="7684" y="101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9674723" y="6813550"/>
              <a:ext cx="136542" cy="288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467" fill="norm" stroke="1" extrusionOk="0">
                  <a:moveTo>
                    <a:pt x="21112" y="0"/>
                  </a:moveTo>
                  <a:cubicBezTo>
                    <a:pt x="18167" y="788"/>
                    <a:pt x="15221" y="1577"/>
                    <a:pt x="11621" y="3626"/>
                  </a:cubicBezTo>
                  <a:cubicBezTo>
                    <a:pt x="8021" y="5676"/>
                    <a:pt x="3767" y="8987"/>
                    <a:pt x="1639" y="11825"/>
                  </a:cubicBezTo>
                  <a:cubicBezTo>
                    <a:pt x="-488" y="14663"/>
                    <a:pt x="-488" y="17028"/>
                    <a:pt x="1312" y="18604"/>
                  </a:cubicBezTo>
                  <a:cubicBezTo>
                    <a:pt x="3112" y="20181"/>
                    <a:pt x="6712" y="20969"/>
                    <a:pt x="9330" y="21285"/>
                  </a:cubicBezTo>
                  <a:cubicBezTo>
                    <a:pt x="11948" y="21600"/>
                    <a:pt x="13585" y="21442"/>
                    <a:pt x="15221" y="21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9802798" y="6921068"/>
              <a:ext cx="112511" cy="150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069" fill="norm" stroke="1" extrusionOk="0">
                  <a:moveTo>
                    <a:pt x="1600" y="5387"/>
                  </a:moveTo>
                  <a:cubicBezTo>
                    <a:pt x="1600" y="8642"/>
                    <a:pt x="1600" y="11896"/>
                    <a:pt x="1200" y="15003"/>
                  </a:cubicBezTo>
                  <a:cubicBezTo>
                    <a:pt x="800" y="18110"/>
                    <a:pt x="0" y="21069"/>
                    <a:pt x="0" y="21069"/>
                  </a:cubicBezTo>
                  <a:cubicBezTo>
                    <a:pt x="0" y="21069"/>
                    <a:pt x="800" y="18110"/>
                    <a:pt x="2000" y="14855"/>
                  </a:cubicBezTo>
                  <a:cubicBezTo>
                    <a:pt x="3200" y="11601"/>
                    <a:pt x="4800" y="8050"/>
                    <a:pt x="6200" y="5535"/>
                  </a:cubicBezTo>
                  <a:cubicBezTo>
                    <a:pt x="7600" y="3020"/>
                    <a:pt x="8800" y="1540"/>
                    <a:pt x="10400" y="653"/>
                  </a:cubicBezTo>
                  <a:cubicBezTo>
                    <a:pt x="12000" y="-235"/>
                    <a:pt x="14000" y="-531"/>
                    <a:pt x="16000" y="1836"/>
                  </a:cubicBezTo>
                  <a:cubicBezTo>
                    <a:pt x="18000" y="4203"/>
                    <a:pt x="20000" y="9233"/>
                    <a:pt x="20800" y="12488"/>
                  </a:cubicBezTo>
                  <a:cubicBezTo>
                    <a:pt x="21600" y="15743"/>
                    <a:pt x="21200" y="17222"/>
                    <a:pt x="20800" y="18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9944614" y="6806636"/>
              <a:ext cx="131594" cy="406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0" h="21518" fill="norm" stroke="1" extrusionOk="0">
                  <a:moveTo>
                    <a:pt x="7975" y="366"/>
                  </a:moveTo>
                  <a:cubicBezTo>
                    <a:pt x="9969" y="142"/>
                    <a:pt x="11963" y="-82"/>
                    <a:pt x="13791" y="30"/>
                  </a:cubicBezTo>
                  <a:cubicBezTo>
                    <a:pt x="15618" y="142"/>
                    <a:pt x="17280" y="590"/>
                    <a:pt x="18775" y="2492"/>
                  </a:cubicBezTo>
                  <a:cubicBezTo>
                    <a:pt x="20271" y="4395"/>
                    <a:pt x="21600" y="7752"/>
                    <a:pt x="19772" y="10886"/>
                  </a:cubicBezTo>
                  <a:cubicBezTo>
                    <a:pt x="17945" y="14020"/>
                    <a:pt x="12960" y="16929"/>
                    <a:pt x="9138" y="18664"/>
                  </a:cubicBezTo>
                  <a:cubicBezTo>
                    <a:pt x="5317" y="20399"/>
                    <a:pt x="2658" y="20958"/>
                    <a:pt x="0" y="21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10224014" y="6976533"/>
              <a:ext cx="1524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0800"/>
                    <a:pt x="10800" y="0"/>
                    <a:pt x="14400" y="0"/>
                  </a:cubicBezTo>
                  <a:cubicBezTo>
                    <a:pt x="18000" y="0"/>
                    <a:pt x="198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10243064" y="707390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8668264" y="7324443"/>
              <a:ext cx="2921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539" y="11375"/>
                    <a:pt x="9078" y="2735"/>
                    <a:pt x="12678" y="575"/>
                  </a:cubicBezTo>
                  <a:cubicBezTo>
                    <a:pt x="16278" y="-1585"/>
                    <a:pt x="18939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8712714" y="7410450"/>
              <a:ext cx="1587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10458964" y="6814060"/>
              <a:ext cx="381001" cy="456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21476"/>
                  </a:moveTo>
                  <a:cubicBezTo>
                    <a:pt x="1560" y="19983"/>
                    <a:pt x="3120" y="18490"/>
                    <a:pt x="4620" y="16350"/>
                  </a:cubicBezTo>
                  <a:cubicBezTo>
                    <a:pt x="6120" y="14210"/>
                    <a:pt x="7560" y="11423"/>
                    <a:pt x="8520" y="8934"/>
                  </a:cubicBezTo>
                  <a:cubicBezTo>
                    <a:pt x="9480" y="6446"/>
                    <a:pt x="9960" y="4256"/>
                    <a:pt x="10200" y="2912"/>
                  </a:cubicBezTo>
                  <a:cubicBezTo>
                    <a:pt x="10440" y="1568"/>
                    <a:pt x="10440" y="1070"/>
                    <a:pt x="10380" y="1120"/>
                  </a:cubicBezTo>
                  <a:cubicBezTo>
                    <a:pt x="10320" y="1170"/>
                    <a:pt x="10200" y="1767"/>
                    <a:pt x="9840" y="3609"/>
                  </a:cubicBezTo>
                  <a:cubicBezTo>
                    <a:pt x="9480" y="5450"/>
                    <a:pt x="8880" y="8536"/>
                    <a:pt x="8580" y="10477"/>
                  </a:cubicBezTo>
                  <a:cubicBezTo>
                    <a:pt x="8280" y="12418"/>
                    <a:pt x="8280" y="13214"/>
                    <a:pt x="8280" y="13861"/>
                  </a:cubicBezTo>
                  <a:cubicBezTo>
                    <a:pt x="8280" y="14508"/>
                    <a:pt x="8280" y="15006"/>
                    <a:pt x="8580" y="15354"/>
                  </a:cubicBezTo>
                  <a:cubicBezTo>
                    <a:pt x="8880" y="15703"/>
                    <a:pt x="9480" y="15902"/>
                    <a:pt x="10020" y="15752"/>
                  </a:cubicBezTo>
                  <a:cubicBezTo>
                    <a:pt x="10560" y="15603"/>
                    <a:pt x="11040" y="15105"/>
                    <a:pt x="12120" y="13513"/>
                  </a:cubicBezTo>
                  <a:cubicBezTo>
                    <a:pt x="13200" y="11920"/>
                    <a:pt x="14880" y="9233"/>
                    <a:pt x="16080" y="6943"/>
                  </a:cubicBezTo>
                  <a:cubicBezTo>
                    <a:pt x="17280" y="4654"/>
                    <a:pt x="18000" y="2763"/>
                    <a:pt x="18360" y="1568"/>
                  </a:cubicBezTo>
                  <a:cubicBezTo>
                    <a:pt x="18720" y="374"/>
                    <a:pt x="18720" y="-124"/>
                    <a:pt x="18600" y="25"/>
                  </a:cubicBezTo>
                  <a:cubicBezTo>
                    <a:pt x="18480" y="175"/>
                    <a:pt x="18240" y="971"/>
                    <a:pt x="18120" y="2713"/>
                  </a:cubicBezTo>
                  <a:cubicBezTo>
                    <a:pt x="18000" y="4455"/>
                    <a:pt x="18000" y="7142"/>
                    <a:pt x="18300" y="8785"/>
                  </a:cubicBezTo>
                  <a:cubicBezTo>
                    <a:pt x="18600" y="10427"/>
                    <a:pt x="19200" y="11024"/>
                    <a:pt x="19800" y="11323"/>
                  </a:cubicBezTo>
                  <a:cubicBezTo>
                    <a:pt x="20400" y="11622"/>
                    <a:pt x="21000" y="11622"/>
                    <a:pt x="21600" y="116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10916164" y="7010400"/>
              <a:ext cx="25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11089631" y="6656777"/>
              <a:ext cx="299922" cy="455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507" fill="norm" stroke="1" extrusionOk="0">
                  <a:moveTo>
                    <a:pt x="20557" y="2007"/>
                  </a:moveTo>
                  <a:cubicBezTo>
                    <a:pt x="21007" y="1307"/>
                    <a:pt x="21457" y="607"/>
                    <a:pt x="21157" y="257"/>
                  </a:cubicBezTo>
                  <a:cubicBezTo>
                    <a:pt x="20857" y="-93"/>
                    <a:pt x="19807" y="-93"/>
                    <a:pt x="17782" y="307"/>
                  </a:cubicBezTo>
                  <a:cubicBezTo>
                    <a:pt x="15757" y="707"/>
                    <a:pt x="12757" y="1507"/>
                    <a:pt x="10057" y="2757"/>
                  </a:cubicBezTo>
                  <a:cubicBezTo>
                    <a:pt x="7357" y="4007"/>
                    <a:pt x="4957" y="5707"/>
                    <a:pt x="3307" y="7907"/>
                  </a:cubicBezTo>
                  <a:cubicBezTo>
                    <a:pt x="1657" y="10107"/>
                    <a:pt x="757" y="12807"/>
                    <a:pt x="307" y="14757"/>
                  </a:cubicBezTo>
                  <a:cubicBezTo>
                    <a:pt x="-143" y="16707"/>
                    <a:pt x="-143" y="17907"/>
                    <a:pt x="607" y="18907"/>
                  </a:cubicBezTo>
                  <a:cubicBezTo>
                    <a:pt x="1357" y="19907"/>
                    <a:pt x="2857" y="20707"/>
                    <a:pt x="5557" y="21107"/>
                  </a:cubicBezTo>
                  <a:cubicBezTo>
                    <a:pt x="8257" y="21507"/>
                    <a:pt x="12157" y="21507"/>
                    <a:pt x="16057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11132064" y="6965950"/>
              <a:ext cx="1651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6457"/>
                    <a:pt x="9969" y="11314"/>
                    <a:pt x="13569" y="7714"/>
                  </a:cubicBezTo>
                  <a:cubicBezTo>
                    <a:pt x="17169" y="4114"/>
                    <a:pt x="19385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11405965" y="6686277"/>
              <a:ext cx="373800" cy="446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402" fill="norm" stroke="1" extrusionOk="0">
                  <a:moveTo>
                    <a:pt x="21551" y="926"/>
                  </a:moveTo>
                  <a:cubicBezTo>
                    <a:pt x="19843" y="419"/>
                    <a:pt x="18134" y="-88"/>
                    <a:pt x="15876" y="13"/>
                  </a:cubicBezTo>
                  <a:cubicBezTo>
                    <a:pt x="13619" y="115"/>
                    <a:pt x="10812" y="825"/>
                    <a:pt x="8920" y="1484"/>
                  </a:cubicBezTo>
                  <a:cubicBezTo>
                    <a:pt x="7029" y="2143"/>
                    <a:pt x="6053" y="2751"/>
                    <a:pt x="5320" y="3867"/>
                  </a:cubicBezTo>
                  <a:cubicBezTo>
                    <a:pt x="4588" y="4982"/>
                    <a:pt x="4100" y="6605"/>
                    <a:pt x="3368" y="8988"/>
                  </a:cubicBezTo>
                  <a:cubicBezTo>
                    <a:pt x="2636" y="11371"/>
                    <a:pt x="1659" y="14515"/>
                    <a:pt x="1049" y="16442"/>
                  </a:cubicBezTo>
                  <a:cubicBezTo>
                    <a:pt x="439" y="18368"/>
                    <a:pt x="195" y="19078"/>
                    <a:pt x="73" y="19687"/>
                  </a:cubicBezTo>
                  <a:cubicBezTo>
                    <a:pt x="-49" y="20295"/>
                    <a:pt x="-49" y="20802"/>
                    <a:pt x="317" y="21106"/>
                  </a:cubicBezTo>
                  <a:cubicBezTo>
                    <a:pt x="683" y="21411"/>
                    <a:pt x="1415" y="21512"/>
                    <a:pt x="3368" y="21258"/>
                  </a:cubicBezTo>
                  <a:cubicBezTo>
                    <a:pt x="5320" y="21005"/>
                    <a:pt x="8493" y="20397"/>
                    <a:pt x="11666" y="19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11650648" y="6853356"/>
              <a:ext cx="245413" cy="268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387" fill="norm" stroke="1" extrusionOk="0">
                  <a:moveTo>
                    <a:pt x="2380" y="2902"/>
                  </a:moveTo>
                  <a:cubicBezTo>
                    <a:pt x="1831" y="7795"/>
                    <a:pt x="1281" y="12689"/>
                    <a:pt x="915" y="15558"/>
                  </a:cubicBezTo>
                  <a:cubicBezTo>
                    <a:pt x="549" y="18426"/>
                    <a:pt x="366" y="19270"/>
                    <a:pt x="183" y="19186"/>
                  </a:cubicBezTo>
                  <a:cubicBezTo>
                    <a:pt x="0" y="19101"/>
                    <a:pt x="-183" y="18089"/>
                    <a:pt x="366" y="15305"/>
                  </a:cubicBezTo>
                  <a:cubicBezTo>
                    <a:pt x="915" y="12520"/>
                    <a:pt x="2197" y="7964"/>
                    <a:pt x="3020" y="5264"/>
                  </a:cubicBezTo>
                  <a:cubicBezTo>
                    <a:pt x="3844" y="2564"/>
                    <a:pt x="4210" y="1720"/>
                    <a:pt x="4759" y="1045"/>
                  </a:cubicBezTo>
                  <a:cubicBezTo>
                    <a:pt x="5309" y="370"/>
                    <a:pt x="6041" y="-136"/>
                    <a:pt x="6498" y="33"/>
                  </a:cubicBezTo>
                  <a:cubicBezTo>
                    <a:pt x="6956" y="202"/>
                    <a:pt x="7139" y="1045"/>
                    <a:pt x="7871" y="4083"/>
                  </a:cubicBezTo>
                  <a:cubicBezTo>
                    <a:pt x="8603" y="7120"/>
                    <a:pt x="9885" y="12351"/>
                    <a:pt x="10709" y="15389"/>
                  </a:cubicBezTo>
                  <a:cubicBezTo>
                    <a:pt x="11532" y="18426"/>
                    <a:pt x="11898" y="19270"/>
                    <a:pt x="12539" y="20030"/>
                  </a:cubicBezTo>
                  <a:cubicBezTo>
                    <a:pt x="13180" y="20789"/>
                    <a:pt x="14095" y="21464"/>
                    <a:pt x="14919" y="21380"/>
                  </a:cubicBezTo>
                  <a:cubicBezTo>
                    <a:pt x="15742" y="21295"/>
                    <a:pt x="16475" y="20451"/>
                    <a:pt x="17573" y="18005"/>
                  </a:cubicBezTo>
                  <a:cubicBezTo>
                    <a:pt x="18671" y="15558"/>
                    <a:pt x="20136" y="11508"/>
                    <a:pt x="20776" y="8301"/>
                  </a:cubicBezTo>
                  <a:cubicBezTo>
                    <a:pt x="21417" y="5095"/>
                    <a:pt x="21234" y="2733"/>
                    <a:pt x="21051" y="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11913114" y="6674355"/>
              <a:ext cx="206689" cy="488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578" fill="norm" stroke="1" extrusionOk="0">
                  <a:moveTo>
                    <a:pt x="655" y="1381"/>
                  </a:moveTo>
                  <a:cubicBezTo>
                    <a:pt x="655" y="913"/>
                    <a:pt x="655" y="446"/>
                    <a:pt x="1200" y="212"/>
                  </a:cubicBezTo>
                  <a:cubicBezTo>
                    <a:pt x="1745" y="-22"/>
                    <a:pt x="2836" y="-22"/>
                    <a:pt x="5673" y="25"/>
                  </a:cubicBezTo>
                  <a:cubicBezTo>
                    <a:pt x="8509" y="72"/>
                    <a:pt x="13091" y="165"/>
                    <a:pt x="16145" y="773"/>
                  </a:cubicBezTo>
                  <a:cubicBezTo>
                    <a:pt x="19200" y="1381"/>
                    <a:pt x="20727" y="2503"/>
                    <a:pt x="21164" y="4233"/>
                  </a:cubicBezTo>
                  <a:cubicBezTo>
                    <a:pt x="21600" y="5962"/>
                    <a:pt x="20945" y="8300"/>
                    <a:pt x="20291" y="10310"/>
                  </a:cubicBezTo>
                  <a:cubicBezTo>
                    <a:pt x="19636" y="12321"/>
                    <a:pt x="18982" y="14004"/>
                    <a:pt x="18655" y="15079"/>
                  </a:cubicBezTo>
                  <a:cubicBezTo>
                    <a:pt x="18327" y="16155"/>
                    <a:pt x="18327" y="16622"/>
                    <a:pt x="18000" y="17043"/>
                  </a:cubicBezTo>
                  <a:cubicBezTo>
                    <a:pt x="17673" y="17464"/>
                    <a:pt x="17018" y="17838"/>
                    <a:pt x="14509" y="18446"/>
                  </a:cubicBezTo>
                  <a:cubicBezTo>
                    <a:pt x="12000" y="19053"/>
                    <a:pt x="7636" y="19895"/>
                    <a:pt x="4909" y="20456"/>
                  </a:cubicBezTo>
                  <a:cubicBezTo>
                    <a:pt x="2182" y="21017"/>
                    <a:pt x="1091" y="21297"/>
                    <a:pt x="0" y="215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10509764" y="7290163"/>
              <a:ext cx="1365251" cy="44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21424"/>
                  </a:moveTo>
                  <a:cubicBezTo>
                    <a:pt x="636" y="17310"/>
                    <a:pt x="1273" y="13195"/>
                    <a:pt x="2160" y="10110"/>
                  </a:cubicBezTo>
                  <a:cubicBezTo>
                    <a:pt x="3047" y="7024"/>
                    <a:pt x="4186" y="4967"/>
                    <a:pt x="5408" y="3424"/>
                  </a:cubicBezTo>
                  <a:cubicBezTo>
                    <a:pt x="6631" y="1881"/>
                    <a:pt x="7937" y="853"/>
                    <a:pt x="9310" y="338"/>
                  </a:cubicBezTo>
                  <a:cubicBezTo>
                    <a:pt x="10683" y="-176"/>
                    <a:pt x="12123" y="-176"/>
                    <a:pt x="13446" y="853"/>
                  </a:cubicBezTo>
                  <a:cubicBezTo>
                    <a:pt x="14768" y="1881"/>
                    <a:pt x="15974" y="3938"/>
                    <a:pt x="17180" y="5995"/>
                  </a:cubicBezTo>
                  <a:cubicBezTo>
                    <a:pt x="18385" y="8053"/>
                    <a:pt x="19591" y="10110"/>
                    <a:pt x="20327" y="12681"/>
                  </a:cubicBezTo>
                  <a:cubicBezTo>
                    <a:pt x="21064" y="15253"/>
                    <a:pt x="21332" y="18338"/>
                    <a:pt x="21600" y="21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10514986" y="7423575"/>
              <a:ext cx="1106029" cy="48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411" fill="norm" stroke="1" extrusionOk="0">
                  <a:moveTo>
                    <a:pt x="4854" y="11081"/>
                  </a:moveTo>
                  <a:cubicBezTo>
                    <a:pt x="3368" y="13898"/>
                    <a:pt x="1881" y="16715"/>
                    <a:pt x="1034" y="18124"/>
                  </a:cubicBezTo>
                  <a:cubicBezTo>
                    <a:pt x="188" y="19533"/>
                    <a:pt x="-19" y="19533"/>
                    <a:pt x="2" y="20002"/>
                  </a:cubicBezTo>
                  <a:cubicBezTo>
                    <a:pt x="22" y="20472"/>
                    <a:pt x="270" y="21411"/>
                    <a:pt x="1055" y="21411"/>
                  </a:cubicBezTo>
                  <a:cubicBezTo>
                    <a:pt x="1840" y="21411"/>
                    <a:pt x="3161" y="20472"/>
                    <a:pt x="4627" y="18124"/>
                  </a:cubicBezTo>
                  <a:cubicBezTo>
                    <a:pt x="6093" y="15776"/>
                    <a:pt x="7704" y="12020"/>
                    <a:pt x="9480" y="8733"/>
                  </a:cubicBezTo>
                  <a:cubicBezTo>
                    <a:pt x="11256" y="5446"/>
                    <a:pt x="13197" y="2628"/>
                    <a:pt x="15014" y="1220"/>
                  </a:cubicBezTo>
                  <a:cubicBezTo>
                    <a:pt x="16831" y="-189"/>
                    <a:pt x="18525" y="-189"/>
                    <a:pt x="19599" y="281"/>
                  </a:cubicBezTo>
                  <a:cubicBezTo>
                    <a:pt x="20672" y="750"/>
                    <a:pt x="21127" y="1689"/>
                    <a:pt x="21581" y="26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894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9671564" y="3489572"/>
              <a:ext cx="2419351" cy="72778"/>
            </a:xfrm>
            <a:prstGeom prst="rect">
              <a:avLst/>
            </a:prstGeom>
            <a:effectLst/>
          </p:spPr>
        </p:pic>
        <p:pic>
          <p:nvPicPr>
            <p:cNvPr id="2896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9539530" y="3479799"/>
              <a:ext cx="2779985" cy="2165087"/>
            </a:xfrm>
            <a:prstGeom prst="rect">
              <a:avLst/>
            </a:prstGeom>
            <a:effectLst/>
          </p:spPr>
        </p:pic>
        <p:pic>
          <p:nvPicPr>
            <p:cNvPr id="2898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0132204" y="3668183"/>
              <a:ext cx="282311" cy="455220"/>
            </a:xfrm>
            <a:prstGeom prst="rect">
              <a:avLst/>
            </a:prstGeom>
            <a:effectLst/>
          </p:spPr>
        </p:pic>
        <p:pic>
          <p:nvPicPr>
            <p:cNvPr id="2900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0128764" y="3886200"/>
              <a:ext cx="266701" cy="69850"/>
            </a:xfrm>
            <a:prstGeom prst="rect">
              <a:avLst/>
            </a:prstGeom>
            <a:effectLst/>
          </p:spPr>
        </p:pic>
        <p:pic>
          <p:nvPicPr>
            <p:cNvPr id="2902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0488344" y="3658972"/>
              <a:ext cx="307171" cy="511001"/>
            </a:xfrm>
            <a:prstGeom prst="rect">
              <a:avLst/>
            </a:prstGeom>
            <a:effectLst/>
          </p:spPr>
        </p:pic>
        <p:pic>
          <p:nvPicPr>
            <p:cNvPr id="2904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0879776" y="3790950"/>
              <a:ext cx="182439" cy="405311"/>
            </a:xfrm>
            <a:prstGeom prst="rect">
              <a:avLst/>
            </a:prstGeom>
            <a:effectLst/>
          </p:spPr>
        </p:pic>
        <p:pic>
          <p:nvPicPr>
            <p:cNvPr id="2906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1055864" y="3683794"/>
              <a:ext cx="152401" cy="141351"/>
            </a:xfrm>
            <a:prstGeom prst="rect">
              <a:avLst/>
            </a:prstGeom>
            <a:effectLst/>
          </p:spPr>
        </p:pic>
        <p:pic>
          <p:nvPicPr>
            <p:cNvPr id="2908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1220964" y="3689820"/>
              <a:ext cx="217842" cy="520231"/>
            </a:xfrm>
            <a:prstGeom prst="rect">
              <a:avLst/>
            </a:prstGeom>
            <a:effectLst/>
          </p:spPr>
        </p:pic>
        <p:pic>
          <p:nvPicPr>
            <p:cNvPr id="2910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9851015" y="4666032"/>
              <a:ext cx="290450" cy="511769"/>
            </a:xfrm>
            <a:prstGeom prst="rect">
              <a:avLst/>
            </a:prstGeom>
            <a:effectLst/>
          </p:spPr>
        </p:pic>
        <p:pic>
          <p:nvPicPr>
            <p:cNvPr id="2912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9878670" y="4921250"/>
              <a:ext cx="250095" cy="82550"/>
            </a:xfrm>
            <a:prstGeom prst="rect">
              <a:avLst/>
            </a:prstGeom>
            <a:effectLst/>
          </p:spPr>
        </p:pic>
        <p:pic>
          <p:nvPicPr>
            <p:cNvPr id="2914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0181681" y="4643774"/>
              <a:ext cx="344804" cy="559079"/>
            </a:xfrm>
            <a:prstGeom prst="rect">
              <a:avLst/>
            </a:prstGeom>
            <a:effectLst/>
          </p:spPr>
        </p:pic>
        <p:pic>
          <p:nvPicPr>
            <p:cNvPr id="2916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0424420" y="4897026"/>
              <a:ext cx="231395" cy="563890"/>
            </a:xfrm>
            <a:prstGeom prst="rect">
              <a:avLst/>
            </a:prstGeom>
            <a:effectLst/>
          </p:spPr>
        </p:pic>
        <p:pic>
          <p:nvPicPr>
            <p:cNvPr id="2918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0752340" y="4713401"/>
              <a:ext cx="240025" cy="474549"/>
            </a:xfrm>
            <a:prstGeom prst="rect">
              <a:avLst/>
            </a:prstGeom>
            <a:effectLst/>
          </p:spPr>
        </p:pic>
        <p:pic>
          <p:nvPicPr>
            <p:cNvPr id="2920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1240014" y="4734655"/>
              <a:ext cx="142172" cy="434246"/>
            </a:xfrm>
            <a:prstGeom prst="rect">
              <a:avLst/>
            </a:prstGeom>
            <a:effectLst/>
          </p:spPr>
        </p:pic>
        <p:pic>
          <p:nvPicPr>
            <p:cNvPr id="2922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1354314" y="4660891"/>
              <a:ext cx="222747" cy="653117"/>
            </a:xfrm>
            <a:prstGeom prst="rect">
              <a:avLst/>
            </a:prstGeom>
            <a:effectLst/>
          </p:spPr>
        </p:pic>
        <p:pic>
          <p:nvPicPr>
            <p:cNvPr id="2924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0936210" y="4795374"/>
              <a:ext cx="195855" cy="388343"/>
            </a:xfrm>
            <a:prstGeom prst="rect">
              <a:avLst/>
            </a:prstGeom>
            <a:effectLst/>
          </p:spPr>
        </p:pic>
        <p:pic>
          <p:nvPicPr>
            <p:cNvPr id="2926" name="Line Line" descr="Line Lin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0973314" y="4991100"/>
              <a:ext cx="165101" cy="63500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28" name="Drawing"/>
          <p:cNvGrpSpPr/>
          <p:nvPr/>
        </p:nvGrpSpPr>
        <p:grpSpPr>
          <a:xfrm>
            <a:off x="1308826" y="1441449"/>
            <a:ext cx="8701505" cy="5527676"/>
            <a:chOff x="0" y="0"/>
            <a:chExt cx="8701503" cy="5527675"/>
          </a:xfrm>
        </p:grpSpPr>
        <p:sp>
          <p:nvSpPr>
            <p:cNvPr id="2930" name="Line"/>
            <p:cNvSpPr/>
            <p:nvPr/>
          </p:nvSpPr>
          <p:spPr>
            <a:xfrm>
              <a:off x="798153" y="253999"/>
              <a:ext cx="149388" cy="577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33" fill="norm" stroke="1" extrusionOk="0">
                  <a:moveTo>
                    <a:pt x="175" y="10132"/>
                  </a:moveTo>
                  <a:cubicBezTo>
                    <a:pt x="175" y="12332"/>
                    <a:pt x="175" y="14531"/>
                    <a:pt x="479" y="15984"/>
                  </a:cubicBezTo>
                  <a:cubicBezTo>
                    <a:pt x="784" y="17437"/>
                    <a:pt x="1392" y="18144"/>
                    <a:pt x="2153" y="19087"/>
                  </a:cubicBezTo>
                  <a:cubicBezTo>
                    <a:pt x="2913" y="20029"/>
                    <a:pt x="3826" y="21207"/>
                    <a:pt x="4282" y="21404"/>
                  </a:cubicBezTo>
                  <a:cubicBezTo>
                    <a:pt x="4739" y="21600"/>
                    <a:pt x="4739" y="20815"/>
                    <a:pt x="4130" y="19008"/>
                  </a:cubicBezTo>
                  <a:cubicBezTo>
                    <a:pt x="3522" y="17201"/>
                    <a:pt x="2305" y="14374"/>
                    <a:pt x="1392" y="11507"/>
                  </a:cubicBezTo>
                  <a:cubicBezTo>
                    <a:pt x="479" y="8640"/>
                    <a:pt x="-129" y="5734"/>
                    <a:pt x="23" y="3888"/>
                  </a:cubicBezTo>
                  <a:cubicBezTo>
                    <a:pt x="175" y="2042"/>
                    <a:pt x="1088" y="1257"/>
                    <a:pt x="2153" y="746"/>
                  </a:cubicBezTo>
                  <a:cubicBezTo>
                    <a:pt x="3217" y="236"/>
                    <a:pt x="4434" y="0"/>
                    <a:pt x="6868" y="0"/>
                  </a:cubicBezTo>
                  <a:cubicBezTo>
                    <a:pt x="9302" y="0"/>
                    <a:pt x="12953" y="236"/>
                    <a:pt x="15995" y="1021"/>
                  </a:cubicBezTo>
                  <a:cubicBezTo>
                    <a:pt x="19037" y="1807"/>
                    <a:pt x="21471" y="3142"/>
                    <a:pt x="21471" y="4556"/>
                  </a:cubicBezTo>
                  <a:cubicBezTo>
                    <a:pt x="21471" y="5969"/>
                    <a:pt x="19037" y="7462"/>
                    <a:pt x="16451" y="8404"/>
                  </a:cubicBezTo>
                  <a:cubicBezTo>
                    <a:pt x="13865" y="9347"/>
                    <a:pt x="11127" y="9740"/>
                    <a:pt x="8541" y="10054"/>
                  </a:cubicBezTo>
                  <a:cubicBezTo>
                    <a:pt x="5956" y="10368"/>
                    <a:pt x="3522" y="10604"/>
                    <a:pt x="1088" y="108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970823" y="563549"/>
              <a:ext cx="133351" cy="173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8" fill="norm" stroke="1" extrusionOk="0">
                  <a:moveTo>
                    <a:pt x="0" y="8578"/>
                  </a:moveTo>
                  <a:cubicBezTo>
                    <a:pt x="1029" y="7562"/>
                    <a:pt x="2057" y="6545"/>
                    <a:pt x="3429" y="6291"/>
                  </a:cubicBezTo>
                  <a:cubicBezTo>
                    <a:pt x="4800" y="6037"/>
                    <a:pt x="6514" y="6545"/>
                    <a:pt x="8400" y="8070"/>
                  </a:cubicBezTo>
                  <a:cubicBezTo>
                    <a:pt x="10286" y="9595"/>
                    <a:pt x="12343" y="12136"/>
                    <a:pt x="13371" y="14550"/>
                  </a:cubicBezTo>
                  <a:cubicBezTo>
                    <a:pt x="14400" y="16964"/>
                    <a:pt x="14400" y="19251"/>
                    <a:pt x="13543" y="20268"/>
                  </a:cubicBezTo>
                  <a:cubicBezTo>
                    <a:pt x="12686" y="21284"/>
                    <a:pt x="10971" y="21030"/>
                    <a:pt x="10114" y="18997"/>
                  </a:cubicBezTo>
                  <a:cubicBezTo>
                    <a:pt x="9257" y="16964"/>
                    <a:pt x="9257" y="13152"/>
                    <a:pt x="10286" y="9595"/>
                  </a:cubicBezTo>
                  <a:cubicBezTo>
                    <a:pt x="11314" y="6037"/>
                    <a:pt x="13371" y="2733"/>
                    <a:pt x="15429" y="1209"/>
                  </a:cubicBezTo>
                  <a:cubicBezTo>
                    <a:pt x="17486" y="-316"/>
                    <a:pt x="19543" y="-62"/>
                    <a:pt x="21600" y="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1165666" y="558800"/>
              <a:ext cx="104824" cy="150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332" fill="norm" stroke="1" extrusionOk="0">
                  <a:moveTo>
                    <a:pt x="13107" y="2700"/>
                  </a:moveTo>
                  <a:cubicBezTo>
                    <a:pt x="10566" y="2100"/>
                    <a:pt x="8025" y="1500"/>
                    <a:pt x="5907" y="1950"/>
                  </a:cubicBezTo>
                  <a:cubicBezTo>
                    <a:pt x="3789" y="2400"/>
                    <a:pt x="2095" y="3900"/>
                    <a:pt x="1036" y="6450"/>
                  </a:cubicBezTo>
                  <a:cubicBezTo>
                    <a:pt x="-22" y="9000"/>
                    <a:pt x="-446" y="12600"/>
                    <a:pt x="613" y="15600"/>
                  </a:cubicBezTo>
                  <a:cubicBezTo>
                    <a:pt x="1672" y="18600"/>
                    <a:pt x="4213" y="21000"/>
                    <a:pt x="7389" y="21300"/>
                  </a:cubicBezTo>
                  <a:cubicBezTo>
                    <a:pt x="10566" y="21600"/>
                    <a:pt x="14378" y="19800"/>
                    <a:pt x="16919" y="16800"/>
                  </a:cubicBezTo>
                  <a:cubicBezTo>
                    <a:pt x="19460" y="13800"/>
                    <a:pt x="20730" y="9600"/>
                    <a:pt x="20942" y="6750"/>
                  </a:cubicBezTo>
                  <a:cubicBezTo>
                    <a:pt x="21154" y="3900"/>
                    <a:pt x="20307" y="2400"/>
                    <a:pt x="18189" y="1500"/>
                  </a:cubicBezTo>
                  <a:cubicBezTo>
                    <a:pt x="16072" y="600"/>
                    <a:pt x="12683" y="300"/>
                    <a:pt x="929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1351823" y="311150"/>
              <a:ext cx="117229" cy="360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540" fill="norm" stroke="1" extrusionOk="0">
                  <a:moveTo>
                    <a:pt x="0" y="0"/>
                  </a:moveTo>
                  <a:cubicBezTo>
                    <a:pt x="0" y="3411"/>
                    <a:pt x="0" y="6821"/>
                    <a:pt x="0" y="10105"/>
                  </a:cubicBezTo>
                  <a:cubicBezTo>
                    <a:pt x="0" y="13389"/>
                    <a:pt x="0" y="16547"/>
                    <a:pt x="0" y="18568"/>
                  </a:cubicBezTo>
                  <a:cubicBezTo>
                    <a:pt x="0" y="20589"/>
                    <a:pt x="0" y="21474"/>
                    <a:pt x="386" y="21537"/>
                  </a:cubicBezTo>
                  <a:cubicBezTo>
                    <a:pt x="771" y="21600"/>
                    <a:pt x="1543" y="20842"/>
                    <a:pt x="2314" y="19516"/>
                  </a:cubicBezTo>
                  <a:cubicBezTo>
                    <a:pt x="3086" y="18189"/>
                    <a:pt x="3857" y="16295"/>
                    <a:pt x="4821" y="15032"/>
                  </a:cubicBezTo>
                  <a:cubicBezTo>
                    <a:pt x="5786" y="13768"/>
                    <a:pt x="6943" y="13137"/>
                    <a:pt x="8486" y="12758"/>
                  </a:cubicBezTo>
                  <a:cubicBezTo>
                    <a:pt x="10029" y="12379"/>
                    <a:pt x="11957" y="12253"/>
                    <a:pt x="13693" y="12442"/>
                  </a:cubicBezTo>
                  <a:cubicBezTo>
                    <a:pt x="15429" y="12632"/>
                    <a:pt x="16971" y="13137"/>
                    <a:pt x="18321" y="14084"/>
                  </a:cubicBezTo>
                  <a:cubicBezTo>
                    <a:pt x="19671" y="15032"/>
                    <a:pt x="20829" y="16421"/>
                    <a:pt x="21214" y="17432"/>
                  </a:cubicBezTo>
                  <a:cubicBezTo>
                    <a:pt x="21600" y="18442"/>
                    <a:pt x="21214" y="19074"/>
                    <a:pt x="20250" y="19579"/>
                  </a:cubicBezTo>
                  <a:cubicBezTo>
                    <a:pt x="19286" y="20084"/>
                    <a:pt x="17743" y="20463"/>
                    <a:pt x="14850" y="20337"/>
                  </a:cubicBezTo>
                  <a:cubicBezTo>
                    <a:pt x="11957" y="20211"/>
                    <a:pt x="7714" y="19579"/>
                    <a:pt x="3471" y="18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1533857" y="477410"/>
              <a:ext cx="218017" cy="126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8" fill="norm" stroke="1" extrusionOk="0">
                  <a:moveTo>
                    <a:pt x="14050" y="2945"/>
                  </a:moveTo>
                  <a:cubicBezTo>
                    <a:pt x="12792" y="1203"/>
                    <a:pt x="11534" y="-539"/>
                    <a:pt x="9332" y="158"/>
                  </a:cubicBezTo>
                  <a:cubicBezTo>
                    <a:pt x="7130" y="855"/>
                    <a:pt x="3984" y="3990"/>
                    <a:pt x="2202" y="7300"/>
                  </a:cubicBezTo>
                  <a:cubicBezTo>
                    <a:pt x="419" y="10609"/>
                    <a:pt x="0" y="14093"/>
                    <a:pt x="0" y="16706"/>
                  </a:cubicBezTo>
                  <a:cubicBezTo>
                    <a:pt x="0" y="19319"/>
                    <a:pt x="419" y="21061"/>
                    <a:pt x="2202" y="20887"/>
                  </a:cubicBezTo>
                  <a:cubicBezTo>
                    <a:pt x="3984" y="20713"/>
                    <a:pt x="7130" y="18622"/>
                    <a:pt x="9017" y="16532"/>
                  </a:cubicBezTo>
                  <a:cubicBezTo>
                    <a:pt x="10905" y="14442"/>
                    <a:pt x="11534" y="12351"/>
                    <a:pt x="12373" y="10261"/>
                  </a:cubicBezTo>
                  <a:cubicBezTo>
                    <a:pt x="13212" y="8171"/>
                    <a:pt x="14260" y="6080"/>
                    <a:pt x="14784" y="6429"/>
                  </a:cubicBezTo>
                  <a:cubicBezTo>
                    <a:pt x="15309" y="6777"/>
                    <a:pt x="15309" y="9564"/>
                    <a:pt x="15518" y="11829"/>
                  </a:cubicBezTo>
                  <a:cubicBezTo>
                    <a:pt x="15728" y="14093"/>
                    <a:pt x="16148" y="15835"/>
                    <a:pt x="16672" y="17403"/>
                  </a:cubicBezTo>
                  <a:cubicBezTo>
                    <a:pt x="17196" y="18971"/>
                    <a:pt x="17825" y="20364"/>
                    <a:pt x="18664" y="20713"/>
                  </a:cubicBezTo>
                  <a:cubicBezTo>
                    <a:pt x="19503" y="21061"/>
                    <a:pt x="20551" y="20364"/>
                    <a:pt x="21600" y="196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1789973" y="247649"/>
              <a:ext cx="121202" cy="355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470" fill="norm" stroke="1" extrusionOk="0">
                  <a:moveTo>
                    <a:pt x="0" y="0"/>
                  </a:moveTo>
                  <a:cubicBezTo>
                    <a:pt x="372" y="4601"/>
                    <a:pt x="745" y="9202"/>
                    <a:pt x="1117" y="12206"/>
                  </a:cubicBezTo>
                  <a:cubicBezTo>
                    <a:pt x="1490" y="15209"/>
                    <a:pt x="1862" y="16615"/>
                    <a:pt x="2607" y="17766"/>
                  </a:cubicBezTo>
                  <a:cubicBezTo>
                    <a:pt x="3352" y="18916"/>
                    <a:pt x="4469" y="19811"/>
                    <a:pt x="5400" y="19811"/>
                  </a:cubicBezTo>
                  <a:cubicBezTo>
                    <a:pt x="6331" y="19811"/>
                    <a:pt x="7076" y="18916"/>
                    <a:pt x="8193" y="17638"/>
                  </a:cubicBezTo>
                  <a:cubicBezTo>
                    <a:pt x="9310" y="16360"/>
                    <a:pt x="10800" y="14698"/>
                    <a:pt x="12103" y="13612"/>
                  </a:cubicBezTo>
                  <a:cubicBezTo>
                    <a:pt x="13407" y="12525"/>
                    <a:pt x="14524" y="12014"/>
                    <a:pt x="15828" y="11950"/>
                  </a:cubicBezTo>
                  <a:cubicBezTo>
                    <a:pt x="17131" y="11886"/>
                    <a:pt x="18621" y="12270"/>
                    <a:pt x="19738" y="13292"/>
                  </a:cubicBezTo>
                  <a:cubicBezTo>
                    <a:pt x="20855" y="14315"/>
                    <a:pt x="21600" y="15976"/>
                    <a:pt x="21228" y="17382"/>
                  </a:cubicBezTo>
                  <a:cubicBezTo>
                    <a:pt x="20855" y="18788"/>
                    <a:pt x="19366" y="19938"/>
                    <a:pt x="17317" y="20641"/>
                  </a:cubicBezTo>
                  <a:cubicBezTo>
                    <a:pt x="15269" y="21344"/>
                    <a:pt x="12662" y="21600"/>
                    <a:pt x="9869" y="21408"/>
                  </a:cubicBezTo>
                  <a:cubicBezTo>
                    <a:pt x="7076" y="21217"/>
                    <a:pt x="4097" y="20578"/>
                    <a:pt x="2607" y="20130"/>
                  </a:cubicBezTo>
                  <a:cubicBezTo>
                    <a:pt x="1117" y="19683"/>
                    <a:pt x="1117" y="19427"/>
                    <a:pt x="1117" y="19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1999523" y="450850"/>
              <a:ext cx="1" cy="1079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1967773" y="311150"/>
              <a:ext cx="127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2126523" y="158750"/>
              <a:ext cx="19051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282"/>
                    <a:pt x="0" y="6565"/>
                    <a:pt x="0" y="9900"/>
                  </a:cubicBezTo>
                  <a:cubicBezTo>
                    <a:pt x="0" y="13235"/>
                    <a:pt x="0" y="16624"/>
                    <a:pt x="3600" y="18582"/>
                  </a:cubicBezTo>
                  <a:cubicBezTo>
                    <a:pt x="7200" y="20541"/>
                    <a:pt x="14400" y="210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2209073" y="476250"/>
              <a:ext cx="6351" cy="51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21600" y="0"/>
                  </a:moveTo>
                  <a:cubicBezTo>
                    <a:pt x="21600" y="4320"/>
                    <a:pt x="21600" y="8640"/>
                    <a:pt x="18000" y="12960"/>
                  </a:cubicBezTo>
                  <a:cubicBezTo>
                    <a:pt x="14400" y="17280"/>
                    <a:pt x="7200" y="21600"/>
                    <a:pt x="3600" y="21168"/>
                  </a:cubicBezTo>
                  <a:cubicBezTo>
                    <a:pt x="0" y="20736"/>
                    <a:pt x="0" y="15552"/>
                    <a:pt x="0" y="10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2215423" y="273050"/>
              <a:ext cx="190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000"/>
                    <a:pt x="0" y="10400"/>
                    <a:pt x="3600" y="6800"/>
                  </a:cubicBezTo>
                  <a:cubicBezTo>
                    <a:pt x="7200" y="3200"/>
                    <a:pt x="14400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2253251" y="177799"/>
              <a:ext cx="265385" cy="508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534" fill="norm" stroke="1" extrusionOk="0">
                  <a:moveTo>
                    <a:pt x="4104" y="0"/>
                  </a:moveTo>
                  <a:cubicBezTo>
                    <a:pt x="4614" y="359"/>
                    <a:pt x="5124" y="717"/>
                    <a:pt x="4954" y="2061"/>
                  </a:cubicBezTo>
                  <a:cubicBezTo>
                    <a:pt x="4784" y="3406"/>
                    <a:pt x="3934" y="5736"/>
                    <a:pt x="3424" y="8022"/>
                  </a:cubicBezTo>
                  <a:cubicBezTo>
                    <a:pt x="2913" y="10307"/>
                    <a:pt x="2743" y="12548"/>
                    <a:pt x="2743" y="13892"/>
                  </a:cubicBezTo>
                  <a:cubicBezTo>
                    <a:pt x="2743" y="15237"/>
                    <a:pt x="2913" y="15685"/>
                    <a:pt x="3424" y="15998"/>
                  </a:cubicBezTo>
                  <a:cubicBezTo>
                    <a:pt x="3934" y="16312"/>
                    <a:pt x="4784" y="16491"/>
                    <a:pt x="5550" y="16402"/>
                  </a:cubicBezTo>
                  <a:cubicBezTo>
                    <a:pt x="6315" y="16312"/>
                    <a:pt x="6995" y="15954"/>
                    <a:pt x="7421" y="15057"/>
                  </a:cubicBezTo>
                  <a:cubicBezTo>
                    <a:pt x="7846" y="14161"/>
                    <a:pt x="8016" y="12727"/>
                    <a:pt x="7591" y="11651"/>
                  </a:cubicBezTo>
                  <a:cubicBezTo>
                    <a:pt x="7165" y="10576"/>
                    <a:pt x="6145" y="9859"/>
                    <a:pt x="5209" y="9456"/>
                  </a:cubicBezTo>
                  <a:cubicBezTo>
                    <a:pt x="4274" y="9052"/>
                    <a:pt x="3424" y="8963"/>
                    <a:pt x="2403" y="9097"/>
                  </a:cubicBezTo>
                  <a:cubicBezTo>
                    <a:pt x="1383" y="9232"/>
                    <a:pt x="192" y="9590"/>
                    <a:pt x="22" y="9769"/>
                  </a:cubicBezTo>
                  <a:cubicBezTo>
                    <a:pt x="-148" y="9949"/>
                    <a:pt x="702" y="9949"/>
                    <a:pt x="1553" y="9814"/>
                  </a:cubicBezTo>
                  <a:cubicBezTo>
                    <a:pt x="2403" y="9680"/>
                    <a:pt x="3254" y="9411"/>
                    <a:pt x="4104" y="9232"/>
                  </a:cubicBezTo>
                  <a:cubicBezTo>
                    <a:pt x="4954" y="9052"/>
                    <a:pt x="5805" y="8963"/>
                    <a:pt x="6655" y="8918"/>
                  </a:cubicBezTo>
                  <a:cubicBezTo>
                    <a:pt x="7506" y="8873"/>
                    <a:pt x="8356" y="8873"/>
                    <a:pt x="9036" y="9097"/>
                  </a:cubicBezTo>
                  <a:cubicBezTo>
                    <a:pt x="9717" y="9321"/>
                    <a:pt x="10227" y="9769"/>
                    <a:pt x="11077" y="9814"/>
                  </a:cubicBezTo>
                  <a:cubicBezTo>
                    <a:pt x="11928" y="9859"/>
                    <a:pt x="13118" y="9500"/>
                    <a:pt x="14054" y="9680"/>
                  </a:cubicBezTo>
                  <a:cubicBezTo>
                    <a:pt x="14989" y="9859"/>
                    <a:pt x="15669" y="10576"/>
                    <a:pt x="16860" y="12010"/>
                  </a:cubicBezTo>
                  <a:cubicBezTo>
                    <a:pt x="18050" y="13444"/>
                    <a:pt x="19751" y="15595"/>
                    <a:pt x="20602" y="17163"/>
                  </a:cubicBezTo>
                  <a:cubicBezTo>
                    <a:pt x="21452" y="18732"/>
                    <a:pt x="21452" y="19718"/>
                    <a:pt x="21112" y="20390"/>
                  </a:cubicBezTo>
                  <a:cubicBezTo>
                    <a:pt x="20772" y="21062"/>
                    <a:pt x="20091" y="21421"/>
                    <a:pt x="17965" y="21510"/>
                  </a:cubicBezTo>
                  <a:cubicBezTo>
                    <a:pt x="15839" y="21600"/>
                    <a:pt x="12268" y="21421"/>
                    <a:pt x="8696" y="212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3059973" y="107949"/>
              <a:ext cx="76201" cy="376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2172"/>
                  </a:moveTo>
                  <a:cubicBezTo>
                    <a:pt x="600" y="1086"/>
                    <a:pt x="1200" y="0"/>
                    <a:pt x="2100" y="0"/>
                  </a:cubicBezTo>
                  <a:cubicBezTo>
                    <a:pt x="3000" y="0"/>
                    <a:pt x="4200" y="1086"/>
                    <a:pt x="5400" y="3861"/>
                  </a:cubicBezTo>
                  <a:cubicBezTo>
                    <a:pt x="6600" y="6637"/>
                    <a:pt x="7800" y="11102"/>
                    <a:pt x="8400" y="13998"/>
                  </a:cubicBezTo>
                  <a:cubicBezTo>
                    <a:pt x="9000" y="16894"/>
                    <a:pt x="9000" y="18221"/>
                    <a:pt x="9300" y="19307"/>
                  </a:cubicBezTo>
                  <a:cubicBezTo>
                    <a:pt x="9600" y="20393"/>
                    <a:pt x="10200" y="21238"/>
                    <a:pt x="11400" y="21419"/>
                  </a:cubicBezTo>
                  <a:cubicBezTo>
                    <a:pt x="12600" y="21600"/>
                    <a:pt x="14400" y="21117"/>
                    <a:pt x="16200" y="20333"/>
                  </a:cubicBezTo>
                  <a:cubicBezTo>
                    <a:pt x="18000" y="19549"/>
                    <a:pt x="19800" y="18463"/>
                    <a:pt x="21600" y="17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3148873" y="248598"/>
              <a:ext cx="139701" cy="153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14957"/>
                  </a:moveTo>
                  <a:cubicBezTo>
                    <a:pt x="327" y="13478"/>
                    <a:pt x="655" y="11999"/>
                    <a:pt x="1309" y="10075"/>
                  </a:cubicBezTo>
                  <a:cubicBezTo>
                    <a:pt x="1964" y="8152"/>
                    <a:pt x="2945" y="5785"/>
                    <a:pt x="3436" y="5341"/>
                  </a:cubicBezTo>
                  <a:cubicBezTo>
                    <a:pt x="3927" y="4897"/>
                    <a:pt x="3927" y="6377"/>
                    <a:pt x="4091" y="8892"/>
                  </a:cubicBezTo>
                  <a:cubicBezTo>
                    <a:pt x="4255" y="11407"/>
                    <a:pt x="4582" y="14957"/>
                    <a:pt x="4909" y="17472"/>
                  </a:cubicBezTo>
                  <a:cubicBezTo>
                    <a:pt x="5236" y="19988"/>
                    <a:pt x="5564" y="21467"/>
                    <a:pt x="6055" y="21467"/>
                  </a:cubicBezTo>
                  <a:cubicBezTo>
                    <a:pt x="6545" y="21467"/>
                    <a:pt x="7200" y="19988"/>
                    <a:pt x="8018" y="16437"/>
                  </a:cubicBezTo>
                  <a:cubicBezTo>
                    <a:pt x="8836" y="12886"/>
                    <a:pt x="9818" y="7264"/>
                    <a:pt x="10964" y="4009"/>
                  </a:cubicBezTo>
                  <a:cubicBezTo>
                    <a:pt x="12109" y="755"/>
                    <a:pt x="13418" y="-133"/>
                    <a:pt x="14564" y="15"/>
                  </a:cubicBezTo>
                  <a:cubicBezTo>
                    <a:pt x="15709" y="163"/>
                    <a:pt x="16691" y="1346"/>
                    <a:pt x="17345" y="4009"/>
                  </a:cubicBezTo>
                  <a:cubicBezTo>
                    <a:pt x="18000" y="6672"/>
                    <a:pt x="18327" y="10815"/>
                    <a:pt x="18982" y="13478"/>
                  </a:cubicBezTo>
                  <a:cubicBezTo>
                    <a:pt x="19636" y="16141"/>
                    <a:pt x="20618" y="17325"/>
                    <a:pt x="21600" y="18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3328790" y="25399"/>
              <a:ext cx="581290" cy="556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423" fill="norm" stroke="1" extrusionOk="0">
                  <a:moveTo>
                    <a:pt x="1100" y="9781"/>
                  </a:moveTo>
                  <a:cubicBezTo>
                    <a:pt x="1492" y="9537"/>
                    <a:pt x="1885" y="9292"/>
                    <a:pt x="2160" y="8844"/>
                  </a:cubicBezTo>
                  <a:cubicBezTo>
                    <a:pt x="2435" y="8395"/>
                    <a:pt x="2592" y="7743"/>
                    <a:pt x="2474" y="7458"/>
                  </a:cubicBezTo>
                  <a:cubicBezTo>
                    <a:pt x="2356" y="7173"/>
                    <a:pt x="1964" y="7254"/>
                    <a:pt x="1532" y="7784"/>
                  </a:cubicBezTo>
                  <a:cubicBezTo>
                    <a:pt x="1100" y="8314"/>
                    <a:pt x="628" y="9292"/>
                    <a:pt x="353" y="9985"/>
                  </a:cubicBezTo>
                  <a:cubicBezTo>
                    <a:pt x="79" y="10678"/>
                    <a:pt x="0" y="11085"/>
                    <a:pt x="0" y="11493"/>
                  </a:cubicBezTo>
                  <a:cubicBezTo>
                    <a:pt x="0" y="11900"/>
                    <a:pt x="79" y="12308"/>
                    <a:pt x="707" y="12471"/>
                  </a:cubicBezTo>
                  <a:cubicBezTo>
                    <a:pt x="1335" y="12634"/>
                    <a:pt x="2513" y="12552"/>
                    <a:pt x="3652" y="12023"/>
                  </a:cubicBezTo>
                  <a:cubicBezTo>
                    <a:pt x="4791" y="11493"/>
                    <a:pt x="5891" y="10515"/>
                    <a:pt x="6559" y="9863"/>
                  </a:cubicBezTo>
                  <a:cubicBezTo>
                    <a:pt x="7226" y="9211"/>
                    <a:pt x="7462" y="8885"/>
                    <a:pt x="7383" y="8640"/>
                  </a:cubicBezTo>
                  <a:cubicBezTo>
                    <a:pt x="7305" y="8395"/>
                    <a:pt x="6912" y="8232"/>
                    <a:pt x="6559" y="8314"/>
                  </a:cubicBezTo>
                  <a:cubicBezTo>
                    <a:pt x="6205" y="8395"/>
                    <a:pt x="5891" y="8722"/>
                    <a:pt x="5616" y="9048"/>
                  </a:cubicBezTo>
                  <a:cubicBezTo>
                    <a:pt x="5341" y="9374"/>
                    <a:pt x="5105" y="9700"/>
                    <a:pt x="5223" y="9863"/>
                  </a:cubicBezTo>
                  <a:cubicBezTo>
                    <a:pt x="5341" y="10026"/>
                    <a:pt x="5812" y="10026"/>
                    <a:pt x="6127" y="10229"/>
                  </a:cubicBezTo>
                  <a:cubicBezTo>
                    <a:pt x="6441" y="10433"/>
                    <a:pt x="6598" y="10841"/>
                    <a:pt x="6716" y="12186"/>
                  </a:cubicBezTo>
                  <a:cubicBezTo>
                    <a:pt x="6833" y="13531"/>
                    <a:pt x="6912" y="15813"/>
                    <a:pt x="6912" y="17158"/>
                  </a:cubicBezTo>
                  <a:cubicBezTo>
                    <a:pt x="6912" y="18503"/>
                    <a:pt x="6833" y="18910"/>
                    <a:pt x="6676" y="19562"/>
                  </a:cubicBezTo>
                  <a:cubicBezTo>
                    <a:pt x="6519" y="20214"/>
                    <a:pt x="6284" y="21111"/>
                    <a:pt x="6205" y="21355"/>
                  </a:cubicBezTo>
                  <a:cubicBezTo>
                    <a:pt x="6127" y="21600"/>
                    <a:pt x="6205" y="21192"/>
                    <a:pt x="6637" y="19970"/>
                  </a:cubicBezTo>
                  <a:cubicBezTo>
                    <a:pt x="7069" y="18747"/>
                    <a:pt x="7855" y="16709"/>
                    <a:pt x="8561" y="14998"/>
                  </a:cubicBezTo>
                  <a:cubicBezTo>
                    <a:pt x="9268" y="13286"/>
                    <a:pt x="9897" y="11900"/>
                    <a:pt x="10250" y="11004"/>
                  </a:cubicBezTo>
                  <a:cubicBezTo>
                    <a:pt x="10604" y="10107"/>
                    <a:pt x="10682" y="9700"/>
                    <a:pt x="10525" y="9659"/>
                  </a:cubicBezTo>
                  <a:cubicBezTo>
                    <a:pt x="10368" y="9618"/>
                    <a:pt x="9975" y="9944"/>
                    <a:pt x="9740" y="10311"/>
                  </a:cubicBezTo>
                  <a:cubicBezTo>
                    <a:pt x="9504" y="10678"/>
                    <a:pt x="9425" y="11085"/>
                    <a:pt x="9425" y="11574"/>
                  </a:cubicBezTo>
                  <a:cubicBezTo>
                    <a:pt x="9425" y="12063"/>
                    <a:pt x="9504" y="12634"/>
                    <a:pt x="9740" y="12797"/>
                  </a:cubicBezTo>
                  <a:cubicBezTo>
                    <a:pt x="9975" y="12960"/>
                    <a:pt x="10368" y="12715"/>
                    <a:pt x="10682" y="12349"/>
                  </a:cubicBezTo>
                  <a:cubicBezTo>
                    <a:pt x="10996" y="11982"/>
                    <a:pt x="11232" y="11493"/>
                    <a:pt x="11507" y="11085"/>
                  </a:cubicBezTo>
                  <a:cubicBezTo>
                    <a:pt x="11782" y="10678"/>
                    <a:pt x="12096" y="10352"/>
                    <a:pt x="12449" y="10107"/>
                  </a:cubicBezTo>
                  <a:cubicBezTo>
                    <a:pt x="12803" y="9863"/>
                    <a:pt x="13196" y="9700"/>
                    <a:pt x="13392" y="9822"/>
                  </a:cubicBezTo>
                  <a:cubicBezTo>
                    <a:pt x="13588" y="9944"/>
                    <a:pt x="13588" y="10352"/>
                    <a:pt x="13588" y="10800"/>
                  </a:cubicBezTo>
                  <a:cubicBezTo>
                    <a:pt x="13588" y="11248"/>
                    <a:pt x="13588" y="11737"/>
                    <a:pt x="13903" y="12023"/>
                  </a:cubicBezTo>
                  <a:cubicBezTo>
                    <a:pt x="14217" y="12308"/>
                    <a:pt x="14845" y="12389"/>
                    <a:pt x="15434" y="12145"/>
                  </a:cubicBezTo>
                  <a:cubicBezTo>
                    <a:pt x="16023" y="11900"/>
                    <a:pt x="16573" y="11330"/>
                    <a:pt x="16966" y="10800"/>
                  </a:cubicBezTo>
                  <a:cubicBezTo>
                    <a:pt x="17359" y="10270"/>
                    <a:pt x="17594" y="9781"/>
                    <a:pt x="17516" y="9537"/>
                  </a:cubicBezTo>
                  <a:cubicBezTo>
                    <a:pt x="17437" y="9292"/>
                    <a:pt x="17044" y="9292"/>
                    <a:pt x="16730" y="9496"/>
                  </a:cubicBezTo>
                  <a:cubicBezTo>
                    <a:pt x="16416" y="9700"/>
                    <a:pt x="16180" y="10107"/>
                    <a:pt x="16180" y="10474"/>
                  </a:cubicBezTo>
                  <a:cubicBezTo>
                    <a:pt x="16180" y="10841"/>
                    <a:pt x="16416" y="11167"/>
                    <a:pt x="16769" y="11493"/>
                  </a:cubicBezTo>
                  <a:cubicBezTo>
                    <a:pt x="17123" y="11819"/>
                    <a:pt x="17594" y="12145"/>
                    <a:pt x="17948" y="12145"/>
                  </a:cubicBezTo>
                  <a:cubicBezTo>
                    <a:pt x="18301" y="12145"/>
                    <a:pt x="18537" y="11819"/>
                    <a:pt x="19008" y="10515"/>
                  </a:cubicBezTo>
                  <a:cubicBezTo>
                    <a:pt x="19479" y="9211"/>
                    <a:pt x="20186" y="6928"/>
                    <a:pt x="20657" y="5176"/>
                  </a:cubicBezTo>
                  <a:cubicBezTo>
                    <a:pt x="21129" y="3423"/>
                    <a:pt x="21364" y="2201"/>
                    <a:pt x="21482" y="1345"/>
                  </a:cubicBezTo>
                  <a:cubicBezTo>
                    <a:pt x="21600" y="489"/>
                    <a:pt x="21600" y="0"/>
                    <a:pt x="21482" y="0"/>
                  </a:cubicBezTo>
                  <a:cubicBezTo>
                    <a:pt x="21364" y="0"/>
                    <a:pt x="21129" y="489"/>
                    <a:pt x="20932" y="2038"/>
                  </a:cubicBezTo>
                  <a:cubicBezTo>
                    <a:pt x="20736" y="3586"/>
                    <a:pt x="20579" y="6195"/>
                    <a:pt x="20540" y="8192"/>
                  </a:cubicBezTo>
                  <a:cubicBezTo>
                    <a:pt x="20500" y="10189"/>
                    <a:pt x="20579" y="11574"/>
                    <a:pt x="20657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3948973" y="247649"/>
              <a:ext cx="1" cy="762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3961673" y="101600"/>
              <a:ext cx="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4028093" y="0"/>
              <a:ext cx="47881" cy="295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406" fill="norm" stroke="1" extrusionOk="0">
                  <a:moveTo>
                    <a:pt x="21244" y="0"/>
                  </a:moveTo>
                  <a:cubicBezTo>
                    <a:pt x="15609" y="3830"/>
                    <a:pt x="9974" y="7660"/>
                    <a:pt x="6218" y="10723"/>
                  </a:cubicBezTo>
                  <a:cubicBezTo>
                    <a:pt x="2461" y="13787"/>
                    <a:pt x="583" y="16085"/>
                    <a:pt x="114" y="17923"/>
                  </a:cubicBezTo>
                  <a:cubicBezTo>
                    <a:pt x="-356" y="19762"/>
                    <a:pt x="583" y="21140"/>
                    <a:pt x="3870" y="21370"/>
                  </a:cubicBezTo>
                  <a:cubicBezTo>
                    <a:pt x="7157" y="21600"/>
                    <a:pt x="12792" y="20681"/>
                    <a:pt x="18427" y="197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3990160" y="101599"/>
              <a:ext cx="168364" cy="16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73" fill="norm" stroke="1" extrusionOk="0">
                  <a:moveTo>
                    <a:pt x="2846" y="13124"/>
                  </a:moveTo>
                  <a:cubicBezTo>
                    <a:pt x="1496" y="12577"/>
                    <a:pt x="146" y="12030"/>
                    <a:pt x="11" y="11347"/>
                  </a:cubicBezTo>
                  <a:cubicBezTo>
                    <a:pt x="-124" y="10663"/>
                    <a:pt x="956" y="9843"/>
                    <a:pt x="3251" y="9296"/>
                  </a:cubicBezTo>
                  <a:cubicBezTo>
                    <a:pt x="5546" y="8749"/>
                    <a:pt x="9056" y="8476"/>
                    <a:pt x="11486" y="8749"/>
                  </a:cubicBezTo>
                  <a:cubicBezTo>
                    <a:pt x="13916" y="9023"/>
                    <a:pt x="15266" y="9843"/>
                    <a:pt x="16211" y="11620"/>
                  </a:cubicBezTo>
                  <a:cubicBezTo>
                    <a:pt x="17156" y="13397"/>
                    <a:pt x="17696" y="16132"/>
                    <a:pt x="17966" y="18182"/>
                  </a:cubicBezTo>
                  <a:cubicBezTo>
                    <a:pt x="18236" y="20233"/>
                    <a:pt x="18236" y="21600"/>
                    <a:pt x="18371" y="21463"/>
                  </a:cubicBezTo>
                  <a:cubicBezTo>
                    <a:pt x="18506" y="21327"/>
                    <a:pt x="18776" y="19686"/>
                    <a:pt x="19316" y="15858"/>
                  </a:cubicBezTo>
                  <a:cubicBezTo>
                    <a:pt x="19856" y="12030"/>
                    <a:pt x="20666" y="6015"/>
                    <a:pt x="2147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4190273" y="93899"/>
              <a:ext cx="195204" cy="204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00" fill="norm" stroke="1" extrusionOk="0">
                  <a:moveTo>
                    <a:pt x="0" y="9398"/>
                  </a:moveTo>
                  <a:cubicBezTo>
                    <a:pt x="1161" y="9398"/>
                    <a:pt x="2323" y="9398"/>
                    <a:pt x="3948" y="8406"/>
                  </a:cubicBezTo>
                  <a:cubicBezTo>
                    <a:pt x="5574" y="7414"/>
                    <a:pt x="7665" y="5431"/>
                    <a:pt x="8826" y="3888"/>
                  </a:cubicBezTo>
                  <a:cubicBezTo>
                    <a:pt x="9987" y="2345"/>
                    <a:pt x="10219" y="1243"/>
                    <a:pt x="9639" y="802"/>
                  </a:cubicBezTo>
                  <a:cubicBezTo>
                    <a:pt x="9058" y="361"/>
                    <a:pt x="7665" y="582"/>
                    <a:pt x="6039" y="2014"/>
                  </a:cubicBezTo>
                  <a:cubicBezTo>
                    <a:pt x="4413" y="3447"/>
                    <a:pt x="2555" y="6092"/>
                    <a:pt x="1626" y="7965"/>
                  </a:cubicBezTo>
                  <a:cubicBezTo>
                    <a:pt x="697" y="9839"/>
                    <a:pt x="697" y="10941"/>
                    <a:pt x="697" y="12043"/>
                  </a:cubicBezTo>
                  <a:cubicBezTo>
                    <a:pt x="697" y="13145"/>
                    <a:pt x="697" y="14247"/>
                    <a:pt x="2903" y="14137"/>
                  </a:cubicBezTo>
                  <a:cubicBezTo>
                    <a:pt x="5110" y="14027"/>
                    <a:pt x="9523" y="12704"/>
                    <a:pt x="12542" y="11051"/>
                  </a:cubicBezTo>
                  <a:cubicBezTo>
                    <a:pt x="15561" y="9398"/>
                    <a:pt x="17187" y="7414"/>
                    <a:pt x="18232" y="5431"/>
                  </a:cubicBezTo>
                  <a:cubicBezTo>
                    <a:pt x="19277" y="3447"/>
                    <a:pt x="19742" y="1463"/>
                    <a:pt x="19277" y="582"/>
                  </a:cubicBezTo>
                  <a:cubicBezTo>
                    <a:pt x="18813" y="-300"/>
                    <a:pt x="17419" y="-80"/>
                    <a:pt x="16490" y="582"/>
                  </a:cubicBezTo>
                  <a:cubicBezTo>
                    <a:pt x="15561" y="1243"/>
                    <a:pt x="15097" y="2345"/>
                    <a:pt x="15561" y="3888"/>
                  </a:cubicBezTo>
                  <a:cubicBezTo>
                    <a:pt x="16026" y="5431"/>
                    <a:pt x="17419" y="7414"/>
                    <a:pt x="18581" y="9618"/>
                  </a:cubicBezTo>
                  <a:cubicBezTo>
                    <a:pt x="19742" y="11822"/>
                    <a:pt x="20671" y="14247"/>
                    <a:pt x="21135" y="16120"/>
                  </a:cubicBezTo>
                  <a:cubicBezTo>
                    <a:pt x="21600" y="17994"/>
                    <a:pt x="21600" y="19316"/>
                    <a:pt x="20323" y="20088"/>
                  </a:cubicBezTo>
                  <a:cubicBezTo>
                    <a:pt x="19045" y="20859"/>
                    <a:pt x="16490" y="21080"/>
                    <a:pt x="13935" y="213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475523" y="393700"/>
              <a:ext cx="3556001" cy="768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" y="21005"/>
                    <a:pt x="874" y="20410"/>
                    <a:pt x="1305" y="19904"/>
                  </a:cubicBezTo>
                  <a:cubicBezTo>
                    <a:pt x="1736" y="19398"/>
                    <a:pt x="2160" y="18982"/>
                    <a:pt x="2636" y="18506"/>
                  </a:cubicBezTo>
                  <a:cubicBezTo>
                    <a:pt x="3111" y="18030"/>
                    <a:pt x="3639" y="17494"/>
                    <a:pt x="4159" y="16929"/>
                  </a:cubicBezTo>
                  <a:cubicBezTo>
                    <a:pt x="4680" y="16364"/>
                    <a:pt x="5194" y="15769"/>
                    <a:pt x="5721" y="15174"/>
                  </a:cubicBezTo>
                  <a:cubicBezTo>
                    <a:pt x="6249" y="14579"/>
                    <a:pt x="6789" y="13983"/>
                    <a:pt x="7277" y="13478"/>
                  </a:cubicBezTo>
                  <a:cubicBezTo>
                    <a:pt x="7766" y="12972"/>
                    <a:pt x="8203" y="12555"/>
                    <a:pt x="8627" y="12139"/>
                  </a:cubicBezTo>
                  <a:cubicBezTo>
                    <a:pt x="9051" y="11722"/>
                    <a:pt x="9463" y="11306"/>
                    <a:pt x="9881" y="10889"/>
                  </a:cubicBezTo>
                  <a:cubicBezTo>
                    <a:pt x="10299" y="10473"/>
                    <a:pt x="10723" y="10056"/>
                    <a:pt x="11160" y="9610"/>
                  </a:cubicBezTo>
                  <a:cubicBezTo>
                    <a:pt x="11597" y="9164"/>
                    <a:pt x="12047" y="8688"/>
                    <a:pt x="12484" y="8241"/>
                  </a:cubicBezTo>
                  <a:cubicBezTo>
                    <a:pt x="12921" y="7795"/>
                    <a:pt x="13346" y="7379"/>
                    <a:pt x="13770" y="6932"/>
                  </a:cubicBezTo>
                  <a:cubicBezTo>
                    <a:pt x="14194" y="6486"/>
                    <a:pt x="14619" y="6010"/>
                    <a:pt x="15043" y="5564"/>
                  </a:cubicBezTo>
                  <a:cubicBezTo>
                    <a:pt x="15467" y="5117"/>
                    <a:pt x="15891" y="4701"/>
                    <a:pt x="16290" y="4314"/>
                  </a:cubicBezTo>
                  <a:cubicBezTo>
                    <a:pt x="16689" y="3927"/>
                    <a:pt x="17061" y="3570"/>
                    <a:pt x="17601" y="3094"/>
                  </a:cubicBezTo>
                  <a:cubicBezTo>
                    <a:pt x="18141" y="2618"/>
                    <a:pt x="18849" y="2023"/>
                    <a:pt x="19485" y="1547"/>
                  </a:cubicBezTo>
                  <a:cubicBezTo>
                    <a:pt x="20121" y="1071"/>
                    <a:pt x="20687" y="714"/>
                    <a:pt x="21028" y="476"/>
                  </a:cubicBezTo>
                  <a:cubicBezTo>
                    <a:pt x="21369" y="238"/>
                    <a:pt x="21484" y="11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418373" y="488950"/>
              <a:ext cx="3638551" cy="908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" y="21147"/>
                    <a:pt x="653" y="20694"/>
                    <a:pt x="1068" y="20190"/>
                  </a:cubicBezTo>
                  <a:cubicBezTo>
                    <a:pt x="1483" y="19687"/>
                    <a:pt x="1985" y="19133"/>
                    <a:pt x="2488" y="18579"/>
                  </a:cubicBezTo>
                  <a:cubicBezTo>
                    <a:pt x="2991" y="18025"/>
                    <a:pt x="3493" y="17471"/>
                    <a:pt x="4008" y="16892"/>
                  </a:cubicBezTo>
                  <a:cubicBezTo>
                    <a:pt x="4524" y="16313"/>
                    <a:pt x="5051" y="15709"/>
                    <a:pt x="5523" y="15206"/>
                  </a:cubicBezTo>
                  <a:cubicBezTo>
                    <a:pt x="5994" y="14702"/>
                    <a:pt x="6408" y="14299"/>
                    <a:pt x="6817" y="13897"/>
                  </a:cubicBezTo>
                  <a:cubicBezTo>
                    <a:pt x="7225" y="13494"/>
                    <a:pt x="7627" y="13091"/>
                    <a:pt x="8017" y="12688"/>
                  </a:cubicBezTo>
                  <a:cubicBezTo>
                    <a:pt x="8406" y="12285"/>
                    <a:pt x="8783" y="11883"/>
                    <a:pt x="9166" y="11480"/>
                  </a:cubicBezTo>
                  <a:cubicBezTo>
                    <a:pt x="9550" y="11077"/>
                    <a:pt x="9939" y="10674"/>
                    <a:pt x="10348" y="10246"/>
                  </a:cubicBezTo>
                  <a:cubicBezTo>
                    <a:pt x="10756" y="9818"/>
                    <a:pt x="11183" y="9365"/>
                    <a:pt x="11604" y="8937"/>
                  </a:cubicBezTo>
                  <a:cubicBezTo>
                    <a:pt x="12025" y="8509"/>
                    <a:pt x="12440" y="8106"/>
                    <a:pt x="12880" y="7678"/>
                  </a:cubicBezTo>
                  <a:cubicBezTo>
                    <a:pt x="13319" y="7250"/>
                    <a:pt x="13784" y="6797"/>
                    <a:pt x="14237" y="6369"/>
                  </a:cubicBezTo>
                  <a:cubicBezTo>
                    <a:pt x="14689" y="5941"/>
                    <a:pt x="15129" y="5538"/>
                    <a:pt x="15688" y="5035"/>
                  </a:cubicBezTo>
                  <a:cubicBezTo>
                    <a:pt x="16247" y="4531"/>
                    <a:pt x="16926" y="3927"/>
                    <a:pt x="17466" y="3449"/>
                  </a:cubicBezTo>
                  <a:cubicBezTo>
                    <a:pt x="18006" y="2971"/>
                    <a:pt x="18408" y="2618"/>
                    <a:pt x="18898" y="2215"/>
                  </a:cubicBezTo>
                  <a:cubicBezTo>
                    <a:pt x="19388" y="1813"/>
                    <a:pt x="19966" y="1359"/>
                    <a:pt x="20431" y="982"/>
                  </a:cubicBezTo>
                  <a:cubicBezTo>
                    <a:pt x="20896" y="604"/>
                    <a:pt x="21248" y="30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0" y="1786693"/>
              <a:ext cx="297724" cy="512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35" fill="norm" stroke="1" extrusionOk="0">
                  <a:moveTo>
                    <a:pt x="21547" y="1761"/>
                  </a:moveTo>
                  <a:cubicBezTo>
                    <a:pt x="21241" y="1318"/>
                    <a:pt x="20934" y="876"/>
                    <a:pt x="19479" y="522"/>
                  </a:cubicBezTo>
                  <a:cubicBezTo>
                    <a:pt x="18024" y="168"/>
                    <a:pt x="15419" y="-98"/>
                    <a:pt x="12815" y="35"/>
                  </a:cubicBezTo>
                  <a:cubicBezTo>
                    <a:pt x="10211" y="168"/>
                    <a:pt x="7607" y="699"/>
                    <a:pt x="5615" y="1982"/>
                  </a:cubicBezTo>
                  <a:cubicBezTo>
                    <a:pt x="3624" y="3266"/>
                    <a:pt x="2245" y="5302"/>
                    <a:pt x="1402" y="7648"/>
                  </a:cubicBezTo>
                  <a:cubicBezTo>
                    <a:pt x="560" y="9994"/>
                    <a:pt x="253" y="12650"/>
                    <a:pt x="100" y="14863"/>
                  </a:cubicBezTo>
                  <a:cubicBezTo>
                    <a:pt x="-53" y="17076"/>
                    <a:pt x="-53" y="18846"/>
                    <a:pt x="253" y="19909"/>
                  </a:cubicBezTo>
                  <a:cubicBezTo>
                    <a:pt x="560" y="20971"/>
                    <a:pt x="1173" y="21325"/>
                    <a:pt x="2321" y="21413"/>
                  </a:cubicBezTo>
                  <a:cubicBezTo>
                    <a:pt x="3470" y="21502"/>
                    <a:pt x="5156" y="21325"/>
                    <a:pt x="8143" y="20794"/>
                  </a:cubicBezTo>
                  <a:cubicBezTo>
                    <a:pt x="11130" y="20263"/>
                    <a:pt x="15419" y="19377"/>
                    <a:pt x="17870" y="18802"/>
                  </a:cubicBezTo>
                  <a:cubicBezTo>
                    <a:pt x="20321" y="18227"/>
                    <a:pt x="20934" y="17961"/>
                    <a:pt x="21547" y="176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29849" y="2025650"/>
              <a:ext cx="198025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600" fill="norm" stroke="1" extrusionOk="0">
                  <a:moveTo>
                    <a:pt x="126" y="21600"/>
                  </a:moveTo>
                  <a:cubicBezTo>
                    <a:pt x="-102" y="18600"/>
                    <a:pt x="-329" y="15600"/>
                    <a:pt x="2399" y="12300"/>
                  </a:cubicBezTo>
                  <a:cubicBezTo>
                    <a:pt x="5128" y="9000"/>
                    <a:pt x="10812" y="5400"/>
                    <a:pt x="14450" y="3300"/>
                  </a:cubicBezTo>
                  <a:cubicBezTo>
                    <a:pt x="18088" y="1200"/>
                    <a:pt x="19679" y="600"/>
                    <a:pt x="2127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463882" y="1753305"/>
              <a:ext cx="316442" cy="595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59" fill="norm" stroke="1" extrusionOk="0">
                  <a:moveTo>
                    <a:pt x="21528" y="203"/>
                  </a:moveTo>
                  <a:cubicBezTo>
                    <a:pt x="18936" y="51"/>
                    <a:pt x="16344" y="-102"/>
                    <a:pt x="13968" y="89"/>
                  </a:cubicBezTo>
                  <a:cubicBezTo>
                    <a:pt x="11592" y="280"/>
                    <a:pt x="9432" y="814"/>
                    <a:pt x="7632" y="1959"/>
                  </a:cubicBezTo>
                  <a:cubicBezTo>
                    <a:pt x="5832" y="3104"/>
                    <a:pt x="4392" y="4859"/>
                    <a:pt x="3456" y="6996"/>
                  </a:cubicBezTo>
                  <a:cubicBezTo>
                    <a:pt x="2520" y="9133"/>
                    <a:pt x="2088" y="11652"/>
                    <a:pt x="1584" y="13789"/>
                  </a:cubicBezTo>
                  <a:cubicBezTo>
                    <a:pt x="1080" y="15926"/>
                    <a:pt x="504" y="17682"/>
                    <a:pt x="216" y="18788"/>
                  </a:cubicBezTo>
                  <a:cubicBezTo>
                    <a:pt x="-72" y="19895"/>
                    <a:pt x="-72" y="20353"/>
                    <a:pt x="216" y="20697"/>
                  </a:cubicBezTo>
                  <a:cubicBezTo>
                    <a:pt x="504" y="21040"/>
                    <a:pt x="1080" y="21269"/>
                    <a:pt x="2232" y="21384"/>
                  </a:cubicBezTo>
                  <a:cubicBezTo>
                    <a:pt x="3384" y="21498"/>
                    <a:pt x="5112" y="21498"/>
                    <a:pt x="7200" y="21269"/>
                  </a:cubicBezTo>
                  <a:cubicBezTo>
                    <a:pt x="9288" y="21040"/>
                    <a:pt x="11736" y="20582"/>
                    <a:pt x="14184" y="201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780323" y="1954303"/>
              <a:ext cx="241301" cy="369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86"/>
                  </a:moveTo>
                  <a:cubicBezTo>
                    <a:pt x="947" y="-36"/>
                    <a:pt x="1895" y="-159"/>
                    <a:pt x="3316" y="700"/>
                  </a:cubicBezTo>
                  <a:cubicBezTo>
                    <a:pt x="4737" y="1559"/>
                    <a:pt x="6632" y="3400"/>
                    <a:pt x="9095" y="6039"/>
                  </a:cubicBezTo>
                  <a:cubicBezTo>
                    <a:pt x="11558" y="8677"/>
                    <a:pt x="14589" y="12114"/>
                    <a:pt x="16768" y="14814"/>
                  </a:cubicBezTo>
                  <a:cubicBezTo>
                    <a:pt x="18947" y="17514"/>
                    <a:pt x="20274" y="19477"/>
                    <a:pt x="21600" y="21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841621" y="1981200"/>
              <a:ext cx="211753" cy="357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82" fill="norm" stroke="1" extrusionOk="0">
                  <a:moveTo>
                    <a:pt x="21395" y="0"/>
                  </a:moveTo>
                  <a:cubicBezTo>
                    <a:pt x="18829" y="1906"/>
                    <a:pt x="16262" y="3812"/>
                    <a:pt x="13268" y="6544"/>
                  </a:cubicBezTo>
                  <a:cubicBezTo>
                    <a:pt x="10274" y="9275"/>
                    <a:pt x="6852" y="12833"/>
                    <a:pt x="4607" y="15120"/>
                  </a:cubicBezTo>
                  <a:cubicBezTo>
                    <a:pt x="2361" y="17407"/>
                    <a:pt x="1292" y="18424"/>
                    <a:pt x="650" y="19313"/>
                  </a:cubicBezTo>
                  <a:cubicBezTo>
                    <a:pt x="9" y="20202"/>
                    <a:pt x="-205" y="20965"/>
                    <a:pt x="223" y="21282"/>
                  </a:cubicBezTo>
                  <a:cubicBezTo>
                    <a:pt x="650" y="21600"/>
                    <a:pt x="1720" y="21473"/>
                    <a:pt x="2789" y="213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1129573" y="1794797"/>
              <a:ext cx="229822" cy="560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85" fill="norm" stroke="1" extrusionOk="0">
                  <a:moveTo>
                    <a:pt x="0" y="1061"/>
                  </a:moveTo>
                  <a:cubicBezTo>
                    <a:pt x="594" y="736"/>
                    <a:pt x="1189" y="411"/>
                    <a:pt x="3171" y="208"/>
                  </a:cubicBezTo>
                  <a:cubicBezTo>
                    <a:pt x="5152" y="5"/>
                    <a:pt x="8521" y="-76"/>
                    <a:pt x="11196" y="86"/>
                  </a:cubicBezTo>
                  <a:cubicBezTo>
                    <a:pt x="13872" y="249"/>
                    <a:pt x="15853" y="655"/>
                    <a:pt x="17240" y="1264"/>
                  </a:cubicBezTo>
                  <a:cubicBezTo>
                    <a:pt x="18628" y="1873"/>
                    <a:pt x="19420" y="2685"/>
                    <a:pt x="19321" y="4025"/>
                  </a:cubicBezTo>
                  <a:cubicBezTo>
                    <a:pt x="19222" y="5365"/>
                    <a:pt x="18231" y="7232"/>
                    <a:pt x="17339" y="9222"/>
                  </a:cubicBezTo>
                  <a:cubicBezTo>
                    <a:pt x="16448" y="11211"/>
                    <a:pt x="15655" y="13322"/>
                    <a:pt x="15853" y="14825"/>
                  </a:cubicBezTo>
                  <a:cubicBezTo>
                    <a:pt x="16051" y="16327"/>
                    <a:pt x="17240" y="17220"/>
                    <a:pt x="18231" y="17829"/>
                  </a:cubicBezTo>
                  <a:cubicBezTo>
                    <a:pt x="19222" y="18438"/>
                    <a:pt x="20015" y="18763"/>
                    <a:pt x="20609" y="19129"/>
                  </a:cubicBezTo>
                  <a:cubicBezTo>
                    <a:pt x="21204" y="19494"/>
                    <a:pt x="21600" y="19900"/>
                    <a:pt x="21501" y="20306"/>
                  </a:cubicBezTo>
                  <a:cubicBezTo>
                    <a:pt x="21402" y="20712"/>
                    <a:pt x="20807" y="21118"/>
                    <a:pt x="19420" y="21321"/>
                  </a:cubicBezTo>
                  <a:cubicBezTo>
                    <a:pt x="18033" y="21524"/>
                    <a:pt x="15853" y="21524"/>
                    <a:pt x="14268" y="21402"/>
                  </a:cubicBezTo>
                  <a:cubicBezTo>
                    <a:pt x="12683" y="21280"/>
                    <a:pt x="11692" y="21037"/>
                    <a:pt x="10701" y="207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1936023" y="2019300"/>
              <a:ext cx="1714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1986823" y="2114550"/>
              <a:ext cx="2032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2823922" y="1671574"/>
              <a:ext cx="147152" cy="745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02" fill="norm" stroke="1" extrusionOk="0">
                  <a:moveTo>
                    <a:pt x="21150" y="3800"/>
                  </a:moveTo>
                  <a:cubicBezTo>
                    <a:pt x="20542" y="2763"/>
                    <a:pt x="19933" y="1725"/>
                    <a:pt x="19020" y="1085"/>
                  </a:cubicBezTo>
                  <a:cubicBezTo>
                    <a:pt x="18108" y="444"/>
                    <a:pt x="16891" y="200"/>
                    <a:pt x="15218" y="78"/>
                  </a:cubicBezTo>
                  <a:cubicBezTo>
                    <a:pt x="13544" y="-44"/>
                    <a:pt x="11415" y="-44"/>
                    <a:pt x="9133" y="231"/>
                  </a:cubicBezTo>
                  <a:cubicBezTo>
                    <a:pt x="6851" y="505"/>
                    <a:pt x="4418" y="1054"/>
                    <a:pt x="2592" y="2183"/>
                  </a:cubicBezTo>
                  <a:cubicBezTo>
                    <a:pt x="767" y="3312"/>
                    <a:pt x="-450" y="5020"/>
                    <a:pt x="158" y="6759"/>
                  </a:cubicBezTo>
                  <a:cubicBezTo>
                    <a:pt x="767" y="8498"/>
                    <a:pt x="3201" y="10268"/>
                    <a:pt x="6243" y="11946"/>
                  </a:cubicBezTo>
                  <a:cubicBezTo>
                    <a:pt x="9285" y="13624"/>
                    <a:pt x="12936" y="15210"/>
                    <a:pt x="14609" y="16461"/>
                  </a:cubicBezTo>
                  <a:cubicBezTo>
                    <a:pt x="16282" y="17712"/>
                    <a:pt x="15978" y="18627"/>
                    <a:pt x="14609" y="19420"/>
                  </a:cubicBezTo>
                  <a:cubicBezTo>
                    <a:pt x="13240" y="20214"/>
                    <a:pt x="10806" y="20885"/>
                    <a:pt x="8677" y="21220"/>
                  </a:cubicBezTo>
                  <a:cubicBezTo>
                    <a:pt x="6547" y="21556"/>
                    <a:pt x="4722" y="21556"/>
                    <a:pt x="3961" y="21403"/>
                  </a:cubicBezTo>
                  <a:cubicBezTo>
                    <a:pt x="3201" y="21251"/>
                    <a:pt x="3505" y="20946"/>
                    <a:pt x="3809" y="206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2628173" y="2559050"/>
              <a:ext cx="1587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6800"/>
                    <a:pt x="1728" y="12000"/>
                    <a:pt x="5328" y="8400"/>
                  </a:cubicBezTo>
                  <a:cubicBezTo>
                    <a:pt x="8928" y="4800"/>
                    <a:pt x="15264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2860213" y="2506704"/>
              <a:ext cx="195851" cy="128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0804" fill="norm" stroke="1" extrusionOk="0">
                  <a:moveTo>
                    <a:pt x="12724" y="2308"/>
                  </a:moveTo>
                  <a:cubicBezTo>
                    <a:pt x="9737" y="8136"/>
                    <a:pt x="6750" y="13965"/>
                    <a:pt x="4682" y="17222"/>
                  </a:cubicBezTo>
                  <a:cubicBezTo>
                    <a:pt x="2613" y="20479"/>
                    <a:pt x="1465" y="21165"/>
                    <a:pt x="775" y="20651"/>
                  </a:cubicBezTo>
                  <a:cubicBezTo>
                    <a:pt x="86" y="20136"/>
                    <a:pt x="-144" y="18422"/>
                    <a:pt x="86" y="15851"/>
                  </a:cubicBezTo>
                  <a:cubicBezTo>
                    <a:pt x="316" y="13279"/>
                    <a:pt x="1005" y="9851"/>
                    <a:pt x="1809" y="7622"/>
                  </a:cubicBezTo>
                  <a:cubicBezTo>
                    <a:pt x="2613" y="5394"/>
                    <a:pt x="3533" y="4365"/>
                    <a:pt x="4796" y="3679"/>
                  </a:cubicBezTo>
                  <a:cubicBezTo>
                    <a:pt x="6060" y="2994"/>
                    <a:pt x="7669" y="2651"/>
                    <a:pt x="8818" y="4365"/>
                  </a:cubicBezTo>
                  <a:cubicBezTo>
                    <a:pt x="9967" y="6079"/>
                    <a:pt x="10656" y="9851"/>
                    <a:pt x="11345" y="12594"/>
                  </a:cubicBezTo>
                  <a:cubicBezTo>
                    <a:pt x="12035" y="15336"/>
                    <a:pt x="12724" y="17051"/>
                    <a:pt x="14103" y="17565"/>
                  </a:cubicBezTo>
                  <a:cubicBezTo>
                    <a:pt x="15482" y="18079"/>
                    <a:pt x="17550" y="17394"/>
                    <a:pt x="19043" y="16536"/>
                  </a:cubicBezTo>
                  <a:cubicBezTo>
                    <a:pt x="20537" y="15679"/>
                    <a:pt x="21456" y="14651"/>
                    <a:pt x="21226" y="11736"/>
                  </a:cubicBezTo>
                  <a:cubicBezTo>
                    <a:pt x="20996" y="8822"/>
                    <a:pt x="19618" y="4022"/>
                    <a:pt x="17550" y="1794"/>
                  </a:cubicBezTo>
                  <a:cubicBezTo>
                    <a:pt x="15482" y="-435"/>
                    <a:pt x="12724" y="-92"/>
                    <a:pt x="9967" y="2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2725540" y="1412095"/>
              <a:ext cx="193146" cy="120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0787" fill="norm" stroke="1" extrusionOk="0">
                  <a:moveTo>
                    <a:pt x="13148" y="6176"/>
                  </a:moveTo>
                  <a:cubicBezTo>
                    <a:pt x="10565" y="10935"/>
                    <a:pt x="7983" y="15694"/>
                    <a:pt x="5870" y="18257"/>
                  </a:cubicBezTo>
                  <a:cubicBezTo>
                    <a:pt x="3757" y="20820"/>
                    <a:pt x="2113" y="21186"/>
                    <a:pt x="1174" y="20454"/>
                  </a:cubicBezTo>
                  <a:cubicBezTo>
                    <a:pt x="235" y="19722"/>
                    <a:pt x="0" y="17891"/>
                    <a:pt x="0" y="16061"/>
                  </a:cubicBezTo>
                  <a:cubicBezTo>
                    <a:pt x="0" y="14230"/>
                    <a:pt x="235" y="12400"/>
                    <a:pt x="1643" y="10569"/>
                  </a:cubicBezTo>
                  <a:cubicBezTo>
                    <a:pt x="3052" y="8739"/>
                    <a:pt x="5635" y="6908"/>
                    <a:pt x="7865" y="7091"/>
                  </a:cubicBezTo>
                  <a:cubicBezTo>
                    <a:pt x="10096" y="7274"/>
                    <a:pt x="11974" y="9471"/>
                    <a:pt x="13265" y="11667"/>
                  </a:cubicBezTo>
                  <a:cubicBezTo>
                    <a:pt x="14557" y="13864"/>
                    <a:pt x="15261" y="16061"/>
                    <a:pt x="16083" y="17708"/>
                  </a:cubicBezTo>
                  <a:cubicBezTo>
                    <a:pt x="16904" y="19355"/>
                    <a:pt x="17843" y="20454"/>
                    <a:pt x="18783" y="20454"/>
                  </a:cubicBezTo>
                  <a:cubicBezTo>
                    <a:pt x="19722" y="20454"/>
                    <a:pt x="20661" y="19355"/>
                    <a:pt x="21130" y="16061"/>
                  </a:cubicBezTo>
                  <a:cubicBezTo>
                    <a:pt x="21600" y="12766"/>
                    <a:pt x="21600" y="7274"/>
                    <a:pt x="20426" y="3979"/>
                  </a:cubicBezTo>
                  <a:cubicBezTo>
                    <a:pt x="19252" y="684"/>
                    <a:pt x="16904" y="-414"/>
                    <a:pt x="14791" y="135"/>
                  </a:cubicBezTo>
                  <a:cubicBezTo>
                    <a:pt x="12678" y="684"/>
                    <a:pt x="10800" y="2881"/>
                    <a:pt x="8922" y="50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3167923" y="1910220"/>
              <a:ext cx="222251" cy="24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0" y="3422"/>
                  </a:moveTo>
                  <a:cubicBezTo>
                    <a:pt x="617" y="2683"/>
                    <a:pt x="1234" y="1945"/>
                    <a:pt x="2057" y="1760"/>
                  </a:cubicBezTo>
                  <a:cubicBezTo>
                    <a:pt x="2880" y="1576"/>
                    <a:pt x="3909" y="1945"/>
                    <a:pt x="5143" y="3145"/>
                  </a:cubicBezTo>
                  <a:cubicBezTo>
                    <a:pt x="6377" y="4345"/>
                    <a:pt x="7817" y="6376"/>
                    <a:pt x="8126" y="9052"/>
                  </a:cubicBezTo>
                  <a:cubicBezTo>
                    <a:pt x="8434" y="11729"/>
                    <a:pt x="7611" y="15052"/>
                    <a:pt x="6686" y="17176"/>
                  </a:cubicBezTo>
                  <a:cubicBezTo>
                    <a:pt x="5760" y="19299"/>
                    <a:pt x="4731" y="20222"/>
                    <a:pt x="3703" y="20776"/>
                  </a:cubicBezTo>
                  <a:cubicBezTo>
                    <a:pt x="2674" y="21329"/>
                    <a:pt x="1646" y="21514"/>
                    <a:pt x="1131" y="20868"/>
                  </a:cubicBezTo>
                  <a:cubicBezTo>
                    <a:pt x="617" y="20222"/>
                    <a:pt x="617" y="18745"/>
                    <a:pt x="2366" y="15883"/>
                  </a:cubicBezTo>
                  <a:cubicBezTo>
                    <a:pt x="4114" y="13022"/>
                    <a:pt x="7611" y="8776"/>
                    <a:pt x="9771" y="6283"/>
                  </a:cubicBezTo>
                  <a:cubicBezTo>
                    <a:pt x="11931" y="3791"/>
                    <a:pt x="12754" y="3052"/>
                    <a:pt x="13886" y="2129"/>
                  </a:cubicBezTo>
                  <a:cubicBezTo>
                    <a:pt x="15017" y="1206"/>
                    <a:pt x="16457" y="99"/>
                    <a:pt x="16971" y="6"/>
                  </a:cubicBezTo>
                  <a:cubicBezTo>
                    <a:pt x="17486" y="-86"/>
                    <a:pt x="17074" y="837"/>
                    <a:pt x="16354" y="3329"/>
                  </a:cubicBezTo>
                  <a:cubicBezTo>
                    <a:pt x="15634" y="5822"/>
                    <a:pt x="14606" y="9883"/>
                    <a:pt x="15429" y="12652"/>
                  </a:cubicBezTo>
                  <a:cubicBezTo>
                    <a:pt x="16251" y="15422"/>
                    <a:pt x="18926" y="16899"/>
                    <a:pt x="21600" y="18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3561623" y="204470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3825912" y="1672014"/>
              <a:ext cx="300862" cy="44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316" fill="norm" stroke="1" extrusionOk="0">
                  <a:moveTo>
                    <a:pt x="17392" y="6903"/>
                  </a:moveTo>
                  <a:cubicBezTo>
                    <a:pt x="17845" y="5381"/>
                    <a:pt x="18298" y="3860"/>
                    <a:pt x="18071" y="2643"/>
                  </a:cubicBezTo>
                  <a:cubicBezTo>
                    <a:pt x="17845" y="1427"/>
                    <a:pt x="16939" y="514"/>
                    <a:pt x="15730" y="159"/>
                  </a:cubicBezTo>
                  <a:cubicBezTo>
                    <a:pt x="14522" y="-196"/>
                    <a:pt x="13011" y="7"/>
                    <a:pt x="11727" y="1122"/>
                  </a:cubicBezTo>
                  <a:cubicBezTo>
                    <a:pt x="10443" y="2238"/>
                    <a:pt x="9386" y="4266"/>
                    <a:pt x="8782" y="7156"/>
                  </a:cubicBezTo>
                  <a:cubicBezTo>
                    <a:pt x="8178" y="10046"/>
                    <a:pt x="8027" y="13798"/>
                    <a:pt x="7951" y="16131"/>
                  </a:cubicBezTo>
                  <a:cubicBezTo>
                    <a:pt x="7876" y="18463"/>
                    <a:pt x="7876" y="19376"/>
                    <a:pt x="7649" y="20035"/>
                  </a:cubicBezTo>
                  <a:cubicBezTo>
                    <a:pt x="7422" y="20694"/>
                    <a:pt x="6969" y="21100"/>
                    <a:pt x="6365" y="21252"/>
                  </a:cubicBezTo>
                  <a:cubicBezTo>
                    <a:pt x="5761" y="21404"/>
                    <a:pt x="5006" y="21303"/>
                    <a:pt x="3948" y="20745"/>
                  </a:cubicBezTo>
                  <a:cubicBezTo>
                    <a:pt x="2891" y="20187"/>
                    <a:pt x="1532" y="19173"/>
                    <a:pt x="776" y="18412"/>
                  </a:cubicBezTo>
                  <a:cubicBezTo>
                    <a:pt x="21" y="17652"/>
                    <a:pt x="-130" y="17145"/>
                    <a:pt x="97" y="16689"/>
                  </a:cubicBezTo>
                  <a:cubicBezTo>
                    <a:pt x="323" y="16232"/>
                    <a:pt x="927" y="15827"/>
                    <a:pt x="4024" y="15015"/>
                  </a:cubicBezTo>
                  <a:cubicBezTo>
                    <a:pt x="7120" y="14204"/>
                    <a:pt x="12709" y="12987"/>
                    <a:pt x="16032" y="12277"/>
                  </a:cubicBezTo>
                  <a:cubicBezTo>
                    <a:pt x="19355" y="11567"/>
                    <a:pt x="20413" y="11365"/>
                    <a:pt x="21470" y="111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4164323" y="1730779"/>
              <a:ext cx="368851" cy="361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26" fill="norm" stroke="1" extrusionOk="0">
                  <a:moveTo>
                    <a:pt x="8179" y="918"/>
                  </a:moveTo>
                  <a:cubicBezTo>
                    <a:pt x="7685" y="541"/>
                    <a:pt x="7191" y="164"/>
                    <a:pt x="6574" y="39"/>
                  </a:cubicBezTo>
                  <a:cubicBezTo>
                    <a:pt x="5957" y="-87"/>
                    <a:pt x="5216" y="39"/>
                    <a:pt x="4291" y="1232"/>
                  </a:cubicBezTo>
                  <a:cubicBezTo>
                    <a:pt x="3365" y="2425"/>
                    <a:pt x="2254" y="4685"/>
                    <a:pt x="1452" y="7699"/>
                  </a:cubicBezTo>
                  <a:cubicBezTo>
                    <a:pt x="650" y="10713"/>
                    <a:pt x="156" y="14480"/>
                    <a:pt x="32" y="16741"/>
                  </a:cubicBezTo>
                  <a:cubicBezTo>
                    <a:pt x="-91" y="19001"/>
                    <a:pt x="156" y="19755"/>
                    <a:pt x="526" y="20320"/>
                  </a:cubicBezTo>
                  <a:cubicBezTo>
                    <a:pt x="896" y="20885"/>
                    <a:pt x="1390" y="21262"/>
                    <a:pt x="1946" y="21387"/>
                  </a:cubicBezTo>
                  <a:cubicBezTo>
                    <a:pt x="2501" y="21513"/>
                    <a:pt x="3118" y="21387"/>
                    <a:pt x="3735" y="20194"/>
                  </a:cubicBezTo>
                  <a:cubicBezTo>
                    <a:pt x="4352" y="19001"/>
                    <a:pt x="4970" y="16741"/>
                    <a:pt x="5278" y="15234"/>
                  </a:cubicBezTo>
                  <a:cubicBezTo>
                    <a:pt x="5587" y="13727"/>
                    <a:pt x="5587" y="12973"/>
                    <a:pt x="5648" y="12094"/>
                  </a:cubicBezTo>
                  <a:cubicBezTo>
                    <a:pt x="5710" y="11215"/>
                    <a:pt x="5834" y="10211"/>
                    <a:pt x="6204" y="9834"/>
                  </a:cubicBezTo>
                  <a:cubicBezTo>
                    <a:pt x="6574" y="9457"/>
                    <a:pt x="7191" y="9708"/>
                    <a:pt x="8055" y="10901"/>
                  </a:cubicBezTo>
                  <a:cubicBezTo>
                    <a:pt x="8919" y="12094"/>
                    <a:pt x="10030" y="14229"/>
                    <a:pt x="10586" y="15673"/>
                  </a:cubicBezTo>
                  <a:cubicBezTo>
                    <a:pt x="11141" y="17118"/>
                    <a:pt x="11141" y="17871"/>
                    <a:pt x="11079" y="18625"/>
                  </a:cubicBezTo>
                  <a:cubicBezTo>
                    <a:pt x="11018" y="19378"/>
                    <a:pt x="10894" y="20132"/>
                    <a:pt x="10400" y="20634"/>
                  </a:cubicBezTo>
                  <a:cubicBezTo>
                    <a:pt x="9907" y="21136"/>
                    <a:pt x="9043" y="21387"/>
                    <a:pt x="8549" y="21073"/>
                  </a:cubicBezTo>
                  <a:cubicBezTo>
                    <a:pt x="8055" y="20760"/>
                    <a:pt x="7932" y="19880"/>
                    <a:pt x="8734" y="18122"/>
                  </a:cubicBezTo>
                  <a:cubicBezTo>
                    <a:pt x="9536" y="16364"/>
                    <a:pt x="11264" y="13727"/>
                    <a:pt x="12375" y="12157"/>
                  </a:cubicBezTo>
                  <a:cubicBezTo>
                    <a:pt x="13486" y="10587"/>
                    <a:pt x="13980" y="10085"/>
                    <a:pt x="14165" y="10148"/>
                  </a:cubicBezTo>
                  <a:cubicBezTo>
                    <a:pt x="14350" y="10211"/>
                    <a:pt x="14227" y="10839"/>
                    <a:pt x="14288" y="11780"/>
                  </a:cubicBezTo>
                  <a:cubicBezTo>
                    <a:pt x="14350" y="12722"/>
                    <a:pt x="14597" y="13978"/>
                    <a:pt x="15831" y="14794"/>
                  </a:cubicBezTo>
                  <a:cubicBezTo>
                    <a:pt x="17066" y="15611"/>
                    <a:pt x="19287" y="15987"/>
                    <a:pt x="21509" y="16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4609373" y="1727200"/>
              <a:ext cx="49587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0" h="21600" fill="norm" stroke="1" extrusionOk="0">
                  <a:moveTo>
                    <a:pt x="0" y="0"/>
                  </a:moveTo>
                  <a:cubicBezTo>
                    <a:pt x="6048" y="2057"/>
                    <a:pt x="12096" y="4114"/>
                    <a:pt x="15984" y="6879"/>
                  </a:cubicBezTo>
                  <a:cubicBezTo>
                    <a:pt x="19872" y="9643"/>
                    <a:pt x="21600" y="13114"/>
                    <a:pt x="19008" y="15686"/>
                  </a:cubicBezTo>
                  <a:cubicBezTo>
                    <a:pt x="16416" y="18257"/>
                    <a:pt x="9504" y="19929"/>
                    <a:pt x="259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4704623" y="20447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4960211" y="1557643"/>
              <a:ext cx="468313" cy="592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62" fill="norm" stroke="1" extrusionOk="0">
                  <a:moveTo>
                    <a:pt x="9559" y="14357"/>
                  </a:moveTo>
                  <a:cubicBezTo>
                    <a:pt x="9268" y="14051"/>
                    <a:pt x="8976" y="13746"/>
                    <a:pt x="8586" y="13632"/>
                  </a:cubicBezTo>
                  <a:cubicBezTo>
                    <a:pt x="8197" y="13517"/>
                    <a:pt x="7711" y="13594"/>
                    <a:pt x="6543" y="14280"/>
                  </a:cubicBezTo>
                  <a:cubicBezTo>
                    <a:pt x="5376" y="14967"/>
                    <a:pt x="3527" y="16265"/>
                    <a:pt x="2311" y="17333"/>
                  </a:cubicBezTo>
                  <a:cubicBezTo>
                    <a:pt x="1095" y="18402"/>
                    <a:pt x="511" y="19242"/>
                    <a:pt x="219" y="19890"/>
                  </a:cubicBezTo>
                  <a:cubicBezTo>
                    <a:pt x="-73" y="20539"/>
                    <a:pt x="-73" y="20997"/>
                    <a:pt x="219" y="21226"/>
                  </a:cubicBezTo>
                  <a:cubicBezTo>
                    <a:pt x="511" y="21455"/>
                    <a:pt x="1095" y="21455"/>
                    <a:pt x="2116" y="20730"/>
                  </a:cubicBezTo>
                  <a:cubicBezTo>
                    <a:pt x="3138" y="20005"/>
                    <a:pt x="4597" y="18555"/>
                    <a:pt x="5959" y="16494"/>
                  </a:cubicBezTo>
                  <a:cubicBezTo>
                    <a:pt x="7322" y="14433"/>
                    <a:pt x="8586" y="11762"/>
                    <a:pt x="9511" y="9205"/>
                  </a:cubicBezTo>
                  <a:cubicBezTo>
                    <a:pt x="10435" y="6648"/>
                    <a:pt x="11019" y="4206"/>
                    <a:pt x="11311" y="2603"/>
                  </a:cubicBezTo>
                  <a:cubicBezTo>
                    <a:pt x="11603" y="1000"/>
                    <a:pt x="11603" y="237"/>
                    <a:pt x="11408" y="46"/>
                  </a:cubicBezTo>
                  <a:cubicBezTo>
                    <a:pt x="11213" y="-145"/>
                    <a:pt x="10824" y="237"/>
                    <a:pt x="10289" y="1534"/>
                  </a:cubicBezTo>
                  <a:cubicBezTo>
                    <a:pt x="9754" y="2832"/>
                    <a:pt x="9073" y="5045"/>
                    <a:pt x="8684" y="7373"/>
                  </a:cubicBezTo>
                  <a:cubicBezTo>
                    <a:pt x="8295" y="9701"/>
                    <a:pt x="8197" y="12143"/>
                    <a:pt x="8100" y="13784"/>
                  </a:cubicBezTo>
                  <a:cubicBezTo>
                    <a:pt x="8003" y="15425"/>
                    <a:pt x="7905" y="16265"/>
                    <a:pt x="7857" y="16875"/>
                  </a:cubicBezTo>
                  <a:cubicBezTo>
                    <a:pt x="7808" y="17486"/>
                    <a:pt x="7808" y="17868"/>
                    <a:pt x="7857" y="17830"/>
                  </a:cubicBezTo>
                  <a:cubicBezTo>
                    <a:pt x="7905" y="17791"/>
                    <a:pt x="8003" y="17333"/>
                    <a:pt x="8684" y="16265"/>
                  </a:cubicBezTo>
                  <a:cubicBezTo>
                    <a:pt x="9365" y="15196"/>
                    <a:pt x="10630" y="13517"/>
                    <a:pt x="11554" y="12639"/>
                  </a:cubicBezTo>
                  <a:cubicBezTo>
                    <a:pt x="12478" y="11762"/>
                    <a:pt x="13062" y="11685"/>
                    <a:pt x="13451" y="11838"/>
                  </a:cubicBezTo>
                  <a:cubicBezTo>
                    <a:pt x="13841" y="11991"/>
                    <a:pt x="14035" y="12372"/>
                    <a:pt x="14084" y="13174"/>
                  </a:cubicBezTo>
                  <a:cubicBezTo>
                    <a:pt x="14132" y="13975"/>
                    <a:pt x="14035" y="15196"/>
                    <a:pt x="13743" y="16150"/>
                  </a:cubicBezTo>
                  <a:cubicBezTo>
                    <a:pt x="13451" y="17104"/>
                    <a:pt x="12965" y="17791"/>
                    <a:pt x="12527" y="18249"/>
                  </a:cubicBezTo>
                  <a:cubicBezTo>
                    <a:pt x="12089" y="18707"/>
                    <a:pt x="11700" y="18936"/>
                    <a:pt x="11554" y="18860"/>
                  </a:cubicBezTo>
                  <a:cubicBezTo>
                    <a:pt x="11408" y="18784"/>
                    <a:pt x="11505" y="18402"/>
                    <a:pt x="12381" y="17372"/>
                  </a:cubicBezTo>
                  <a:cubicBezTo>
                    <a:pt x="13257" y="16341"/>
                    <a:pt x="14911" y="14662"/>
                    <a:pt x="15932" y="13632"/>
                  </a:cubicBezTo>
                  <a:cubicBezTo>
                    <a:pt x="16954" y="12601"/>
                    <a:pt x="17343" y="12220"/>
                    <a:pt x="17684" y="11838"/>
                  </a:cubicBezTo>
                  <a:cubicBezTo>
                    <a:pt x="18024" y="11456"/>
                    <a:pt x="18316" y="11075"/>
                    <a:pt x="18219" y="11075"/>
                  </a:cubicBezTo>
                  <a:cubicBezTo>
                    <a:pt x="18122" y="11075"/>
                    <a:pt x="17635" y="11456"/>
                    <a:pt x="17100" y="12372"/>
                  </a:cubicBezTo>
                  <a:cubicBezTo>
                    <a:pt x="16565" y="13288"/>
                    <a:pt x="15981" y="14738"/>
                    <a:pt x="16078" y="15807"/>
                  </a:cubicBezTo>
                  <a:cubicBezTo>
                    <a:pt x="16176" y="16875"/>
                    <a:pt x="16954" y="17562"/>
                    <a:pt x="17976" y="17906"/>
                  </a:cubicBezTo>
                  <a:cubicBezTo>
                    <a:pt x="18997" y="18249"/>
                    <a:pt x="20262" y="18249"/>
                    <a:pt x="21527" y="182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5464507" y="2650066"/>
              <a:ext cx="1498170" cy="11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fill="norm" stroke="1" extrusionOk="0">
                  <a:moveTo>
                    <a:pt x="3676" y="12343"/>
                  </a:moveTo>
                  <a:cubicBezTo>
                    <a:pt x="4709" y="11571"/>
                    <a:pt x="5742" y="10800"/>
                    <a:pt x="6759" y="9836"/>
                  </a:cubicBezTo>
                  <a:cubicBezTo>
                    <a:pt x="7777" y="8871"/>
                    <a:pt x="8780" y="7714"/>
                    <a:pt x="9828" y="6557"/>
                  </a:cubicBezTo>
                  <a:cubicBezTo>
                    <a:pt x="10876" y="5400"/>
                    <a:pt x="11970" y="4243"/>
                    <a:pt x="13124" y="3471"/>
                  </a:cubicBezTo>
                  <a:cubicBezTo>
                    <a:pt x="14278" y="2700"/>
                    <a:pt x="15494" y="2314"/>
                    <a:pt x="16633" y="1929"/>
                  </a:cubicBezTo>
                  <a:cubicBezTo>
                    <a:pt x="17772" y="1543"/>
                    <a:pt x="18835" y="1157"/>
                    <a:pt x="19792" y="771"/>
                  </a:cubicBezTo>
                  <a:cubicBezTo>
                    <a:pt x="20749" y="386"/>
                    <a:pt x="21600" y="0"/>
                    <a:pt x="21494" y="0"/>
                  </a:cubicBezTo>
                  <a:cubicBezTo>
                    <a:pt x="21387" y="0"/>
                    <a:pt x="20324" y="386"/>
                    <a:pt x="19306" y="964"/>
                  </a:cubicBezTo>
                  <a:cubicBezTo>
                    <a:pt x="18289" y="1543"/>
                    <a:pt x="17316" y="2314"/>
                    <a:pt x="16299" y="3279"/>
                  </a:cubicBezTo>
                  <a:cubicBezTo>
                    <a:pt x="15281" y="4243"/>
                    <a:pt x="14218" y="5400"/>
                    <a:pt x="13185" y="6557"/>
                  </a:cubicBezTo>
                  <a:cubicBezTo>
                    <a:pt x="12152" y="7714"/>
                    <a:pt x="11149" y="8871"/>
                    <a:pt x="10041" y="10221"/>
                  </a:cubicBezTo>
                  <a:cubicBezTo>
                    <a:pt x="8932" y="11571"/>
                    <a:pt x="7716" y="13114"/>
                    <a:pt x="6608" y="14464"/>
                  </a:cubicBezTo>
                  <a:cubicBezTo>
                    <a:pt x="5499" y="15814"/>
                    <a:pt x="4496" y="16971"/>
                    <a:pt x="3570" y="18129"/>
                  </a:cubicBezTo>
                  <a:cubicBezTo>
                    <a:pt x="2643" y="19286"/>
                    <a:pt x="1792" y="20443"/>
                    <a:pt x="1261" y="21021"/>
                  </a:cubicBezTo>
                  <a:cubicBezTo>
                    <a:pt x="729" y="21600"/>
                    <a:pt x="516" y="21600"/>
                    <a:pt x="334" y="21600"/>
                  </a:cubicBezTo>
                  <a:cubicBezTo>
                    <a:pt x="152" y="21600"/>
                    <a:pt x="0" y="21600"/>
                    <a:pt x="0" y="21600"/>
                  </a:cubicBezTo>
                  <a:cubicBezTo>
                    <a:pt x="0" y="21600"/>
                    <a:pt x="152" y="21600"/>
                    <a:pt x="699" y="21214"/>
                  </a:cubicBezTo>
                  <a:cubicBezTo>
                    <a:pt x="1246" y="20829"/>
                    <a:pt x="2187" y="20057"/>
                    <a:pt x="3205" y="19286"/>
                  </a:cubicBezTo>
                  <a:cubicBezTo>
                    <a:pt x="4223" y="18514"/>
                    <a:pt x="5316" y="17743"/>
                    <a:pt x="6365" y="17164"/>
                  </a:cubicBezTo>
                  <a:cubicBezTo>
                    <a:pt x="7413" y="16586"/>
                    <a:pt x="8415" y="16200"/>
                    <a:pt x="9403" y="15621"/>
                  </a:cubicBezTo>
                  <a:cubicBezTo>
                    <a:pt x="10390" y="15043"/>
                    <a:pt x="11362" y="14271"/>
                    <a:pt x="12380" y="13693"/>
                  </a:cubicBezTo>
                  <a:cubicBezTo>
                    <a:pt x="13397" y="13114"/>
                    <a:pt x="14461" y="12729"/>
                    <a:pt x="15448" y="12536"/>
                  </a:cubicBezTo>
                  <a:cubicBezTo>
                    <a:pt x="16435" y="12343"/>
                    <a:pt x="17347" y="12343"/>
                    <a:pt x="17878" y="12343"/>
                  </a:cubicBezTo>
                  <a:cubicBezTo>
                    <a:pt x="18410" y="12343"/>
                    <a:pt x="18562" y="12343"/>
                    <a:pt x="18714" y="11957"/>
                  </a:cubicBezTo>
                  <a:cubicBezTo>
                    <a:pt x="18866" y="11571"/>
                    <a:pt x="19018" y="10800"/>
                    <a:pt x="19003" y="10414"/>
                  </a:cubicBezTo>
                  <a:cubicBezTo>
                    <a:pt x="18987" y="10029"/>
                    <a:pt x="18805" y="10029"/>
                    <a:pt x="18623" y="10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6027869" y="1800955"/>
              <a:ext cx="499205" cy="300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72" fill="norm" stroke="1" extrusionOk="0">
                  <a:moveTo>
                    <a:pt x="21495" y="174"/>
                  </a:moveTo>
                  <a:cubicBezTo>
                    <a:pt x="21039" y="23"/>
                    <a:pt x="20584" y="-128"/>
                    <a:pt x="19900" y="174"/>
                  </a:cubicBezTo>
                  <a:cubicBezTo>
                    <a:pt x="19217" y="476"/>
                    <a:pt x="18305" y="1231"/>
                    <a:pt x="16300" y="2969"/>
                  </a:cubicBezTo>
                  <a:cubicBezTo>
                    <a:pt x="14295" y="4706"/>
                    <a:pt x="11196" y="7424"/>
                    <a:pt x="8371" y="9841"/>
                  </a:cubicBezTo>
                  <a:cubicBezTo>
                    <a:pt x="5546" y="12258"/>
                    <a:pt x="2994" y="14373"/>
                    <a:pt x="1581" y="15808"/>
                  </a:cubicBezTo>
                  <a:cubicBezTo>
                    <a:pt x="168" y="17243"/>
                    <a:pt x="-105" y="17998"/>
                    <a:pt x="32" y="18451"/>
                  </a:cubicBezTo>
                  <a:cubicBezTo>
                    <a:pt x="168" y="18904"/>
                    <a:pt x="715" y="19055"/>
                    <a:pt x="2538" y="19131"/>
                  </a:cubicBezTo>
                  <a:cubicBezTo>
                    <a:pt x="4361" y="19206"/>
                    <a:pt x="7460" y="19206"/>
                    <a:pt x="10513" y="19584"/>
                  </a:cubicBezTo>
                  <a:cubicBezTo>
                    <a:pt x="13566" y="19962"/>
                    <a:pt x="16573" y="20717"/>
                    <a:pt x="19581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5961923" y="2247900"/>
              <a:ext cx="5080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60" y="16200"/>
                    <a:pt x="6120" y="10800"/>
                    <a:pt x="9720" y="7200"/>
                  </a:cubicBezTo>
                  <a:cubicBezTo>
                    <a:pt x="13320" y="3600"/>
                    <a:pt x="1746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51228" y="3582350"/>
              <a:ext cx="259196" cy="432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53" fill="norm" stroke="1" extrusionOk="0">
                  <a:moveTo>
                    <a:pt x="21504" y="901"/>
                  </a:moveTo>
                  <a:cubicBezTo>
                    <a:pt x="19397" y="480"/>
                    <a:pt x="17289" y="58"/>
                    <a:pt x="15270" y="6"/>
                  </a:cubicBezTo>
                  <a:cubicBezTo>
                    <a:pt x="13250" y="-47"/>
                    <a:pt x="11319" y="269"/>
                    <a:pt x="8948" y="1797"/>
                  </a:cubicBezTo>
                  <a:cubicBezTo>
                    <a:pt x="6577" y="3325"/>
                    <a:pt x="3767" y="6064"/>
                    <a:pt x="2187" y="9067"/>
                  </a:cubicBezTo>
                  <a:cubicBezTo>
                    <a:pt x="606" y="12070"/>
                    <a:pt x="255" y="15336"/>
                    <a:pt x="80" y="17286"/>
                  </a:cubicBezTo>
                  <a:cubicBezTo>
                    <a:pt x="-96" y="19235"/>
                    <a:pt x="-96" y="19867"/>
                    <a:pt x="1309" y="20447"/>
                  </a:cubicBezTo>
                  <a:cubicBezTo>
                    <a:pt x="2714" y="21026"/>
                    <a:pt x="5524" y="21553"/>
                    <a:pt x="8333" y="21553"/>
                  </a:cubicBezTo>
                  <a:cubicBezTo>
                    <a:pt x="11143" y="21553"/>
                    <a:pt x="13953" y="21026"/>
                    <a:pt x="16763" y="20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37373" y="3803650"/>
              <a:ext cx="2032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5" y="15508"/>
                    <a:pt x="11250" y="9415"/>
                    <a:pt x="14850" y="5815"/>
                  </a:cubicBezTo>
                  <a:cubicBezTo>
                    <a:pt x="18450" y="2215"/>
                    <a:pt x="20025" y="110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393642" y="3542780"/>
              <a:ext cx="266032" cy="411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28" fill="norm" stroke="1" extrusionOk="0">
                  <a:moveTo>
                    <a:pt x="21546" y="1019"/>
                  </a:moveTo>
                  <a:cubicBezTo>
                    <a:pt x="21032" y="578"/>
                    <a:pt x="20517" y="137"/>
                    <a:pt x="19317" y="27"/>
                  </a:cubicBezTo>
                  <a:cubicBezTo>
                    <a:pt x="18117" y="-83"/>
                    <a:pt x="16232" y="137"/>
                    <a:pt x="13917" y="799"/>
                  </a:cubicBezTo>
                  <a:cubicBezTo>
                    <a:pt x="11603" y="1460"/>
                    <a:pt x="8860" y="2562"/>
                    <a:pt x="6546" y="4105"/>
                  </a:cubicBezTo>
                  <a:cubicBezTo>
                    <a:pt x="4232" y="5648"/>
                    <a:pt x="2346" y="7631"/>
                    <a:pt x="1317" y="10001"/>
                  </a:cubicBezTo>
                  <a:cubicBezTo>
                    <a:pt x="289" y="12370"/>
                    <a:pt x="117" y="15125"/>
                    <a:pt x="32" y="16999"/>
                  </a:cubicBezTo>
                  <a:cubicBezTo>
                    <a:pt x="-54" y="18872"/>
                    <a:pt x="-54" y="19864"/>
                    <a:pt x="1232" y="20525"/>
                  </a:cubicBezTo>
                  <a:cubicBezTo>
                    <a:pt x="2517" y="21186"/>
                    <a:pt x="5089" y="21517"/>
                    <a:pt x="7917" y="21407"/>
                  </a:cubicBezTo>
                  <a:cubicBezTo>
                    <a:pt x="10746" y="21297"/>
                    <a:pt x="13832" y="20746"/>
                    <a:pt x="16917" y="201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627923" y="3695700"/>
              <a:ext cx="2222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9" y="2925"/>
                    <a:pt x="7817" y="5850"/>
                    <a:pt x="11417" y="9450"/>
                  </a:cubicBezTo>
                  <a:cubicBezTo>
                    <a:pt x="15017" y="13050"/>
                    <a:pt x="18309" y="1732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724496" y="3708400"/>
              <a:ext cx="119328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21363" y="0"/>
                  </a:moveTo>
                  <a:cubicBezTo>
                    <a:pt x="19468" y="171"/>
                    <a:pt x="17574" y="343"/>
                    <a:pt x="14921" y="1714"/>
                  </a:cubicBezTo>
                  <a:cubicBezTo>
                    <a:pt x="12268" y="3086"/>
                    <a:pt x="8858" y="5657"/>
                    <a:pt x="6205" y="8571"/>
                  </a:cubicBezTo>
                  <a:cubicBezTo>
                    <a:pt x="3552" y="11486"/>
                    <a:pt x="1658" y="14743"/>
                    <a:pt x="710" y="16800"/>
                  </a:cubicBezTo>
                  <a:cubicBezTo>
                    <a:pt x="-237" y="18857"/>
                    <a:pt x="-237" y="19714"/>
                    <a:pt x="710" y="20314"/>
                  </a:cubicBezTo>
                  <a:cubicBezTo>
                    <a:pt x="1658" y="20914"/>
                    <a:pt x="3552" y="21257"/>
                    <a:pt x="544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894623" y="3519725"/>
              <a:ext cx="219861" cy="480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24" fill="norm" stroke="1" extrusionOk="0">
                  <a:moveTo>
                    <a:pt x="0" y="1333"/>
                  </a:moveTo>
                  <a:cubicBezTo>
                    <a:pt x="617" y="956"/>
                    <a:pt x="1234" y="579"/>
                    <a:pt x="3189" y="296"/>
                  </a:cubicBezTo>
                  <a:cubicBezTo>
                    <a:pt x="5143" y="13"/>
                    <a:pt x="8434" y="-176"/>
                    <a:pt x="10903" y="248"/>
                  </a:cubicBezTo>
                  <a:cubicBezTo>
                    <a:pt x="13371" y="673"/>
                    <a:pt x="15017" y="1710"/>
                    <a:pt x="16149" y="3455"/>
                  </a:cubicBezTo>
                  <a:cubicBezTo>
                    <a:pt x="17280" y="5200"/>
                    <a:pt x="17897" y="7653"/>
                    <a:pt x="18720" y="9869"/>
                  </a:cubicBezTo>
                  <a:cubicBezTo>
                    <a:pt x="19543" y="12086"/>
                    <a:pt x="20571" y="14067"/>
                    <a:pt x="21086" y="15434"/>
                  </a:cubicBezTo>
                  <a:cubicBezTo>
                    <a:pt x="21600" y="16802"/>
                    <a:pt x="21600" y="17557"/>
                    <a:pt x="19440" y="18453"/>
                  </a:cubicBezTo>
                  <a:cubicBezTo>
                    <a:pt x="17280" y="19349"/>
                    <a:pt x="12960" y="20386"/>
                    <a:pt x="8640" y="21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1802673" y="3771899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4400"/>
                    <a:pt x="2274" y="7200"/>
                    <a:pt x="5874" y="3600"/>
                  </a:cubicBezTo>
                  <a:cubicBezTo>
                    <a:pt x="9474" y="0"/>
                    <a:pt x="1553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1840773" y="3898900"/>
              <a:ext cx="1841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17" y="16200"/>
                    <a:pt x="9434" y="10800"/>
                    <a:pt x="13034" y="7200"/>
                  </a:cubicBezTo>
                  <a:cubicBezTo>
                    <a:pt x="16634" y="3600"/>
                    <a:pt x="19117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2532923" y="3566823"/>
              <a:ext cx="162263" cy="674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525" fill="norm" stroke="1" extrusionOk="0">
                  <a:moveTo>
                    <a:pt x="14954" y="1883"/>
                  </a:moveTo>
                  <a:cubicBezTo>
                    <a:pt x="15231" y="1545"/>
                    <a:pt x="15508" y="1208"/>
                    <a:pt x="15508" y="870"/>
                  </a:cubicBezTo>
                  <a:cubicBezTo>
                    <a:pt x="15508" y="533"/>
                    <a:pt x="15231" y="195"/>
                    <a:pt x="14400" y="60"/>
                  </a:cubicBezTo>
                  <a:cubicBezTo>
                    <a:pt x="13569" y="-75"/>
                    <a:pt x="12185" y="-7"/>
                    <a:pt x="10108" y="533"/>
                  </a:cubicBezTo>
                  <a:cubicBezTo>
                    <a:pt x="8031" y="1073"/>
                    <a:pt x="5262" y="2085"/>
                    <a:pt x="3600" y="3705"/>
                  </a:cubicBezTo>
                  <a:cubicBezTo>
                    <a:pt x="1938" y="5325"/>
                    <a:pt x="1385" y="7552"/>
                    <a:pt x="2769" y="9476"/>
                  </a:cubicBezTo>
                  <a:cubicBezTo>
                    <a:pt x="4154" y="11400"/>
                    <a:pt x="7477" y="13020"/>
                    <a:pt x="10938" y="14471"/>
                  </a:cubicBezTo>
                  <a:cubicBezTo>
                    <a:pt x="14400" y="15923"/>
                    <a:pt x="18000" y="17205"/>
                    <a:pt x="19800" y="18049"/>
                  </a:cubicBezTo>
                  <a:cubicBezTo>
                    <a:pt x="21600" y="18892"/>
                    <a:pt x="21600" y="19297"/>
                    <a:pt x="20354" y="19804"/>
                  </a:cubicBezTo>
                  <a:cubicBezTo>
                    <a:pt x="19108" y="20310"/>
                    <a:pt x="16615" y="20917"/>
                    <a:pt x="13015" y="21221"/>
                  </a:cubicBezTo>
                  <a:cubicBezTo>
                    <a:pt x="9415" y="21525"/>
                    <a:pt x="4708" y="21525"/>
                    <a:pt x="0" y="21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2558323" y="4387849"/>
              <a:ext cx="96587" cy="159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1198" fill="norm" stroke="1" extrusionOk="0">
                  <a:moveTo>
                    <a:pt x="9450" y="2525"/>
                  </a:moveTo>
                  <a:cubicBezTo>
                    <a:pt x="6300" y="5891"/>
                    <a:pt x="3150" y="9257"/>
                    <a:pt x="1575" y="11642"/>
                  </a:cubicBezTo>
                  <a:cubicBezTo>
                    <a:pt x="0" y="14026"/>
                    <a:pt x="0" y="15429"/>
                    <a:pt x="0" y="16831"/>
                  </a:cubicBezTo>
                  <a:cubicBezTo>
                    <a:pt x="0" y="18234"/>
                    <a:pt x="0" y="19636"/>
                    <a:pt x="1125" y="20478"/>
                  </a:cubicBezTo>
                  <a:cubicBezTo>
                    <a:pt x="2250" y="21319"/>
                    <a:pt x="4500" y="21600"/>
                    <a:pt x="8325" y="20338"/>
                  </a:cubicBezTo>
                  <a:cubicBezTo>
                    <a:pt x="12150" y="19075"/>
                    <a:pt x="17550" y="16270"/>
                    <a:pt x="19575" y="13325"/>
                  </a:cubicBezTo>
                  <a:cubicBezTo>
                    <a:pt x="21600" y="10379"/>
                    <a:pt x="20250" y="7294"/>
                    <a:pt x="17100" y="5049"/>
                  </a:cubicBezTo>
                  <a:cubicBezTo>
                    <a:pt x="13950" y="2805"/>
                    <a:pt x="9000" y="1403"/>
                    <a:pt x="40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2398362" y="3354354"/>
              <a:ext cx="188781" cy="91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0710" fill="norm" stroke="1" extrusionOk="0">
                  <a:moveTo>
                    <a:pt x="15090" y="3968"/>
                  </a:moveTo>
                  <a:cubicBezTo>
                    <a:pt x="12716" y="8768"/>
                    <a:pt x="10342" y="13568"/>
                    <a:pt x="8681" y="16688"/>
                  </a:cubicBezTo>
                  <a:cubicBezTo>
                    <a:pt x="7019" y="19808"/>
                    <a:pt x="6070" y="21248"/>
                    <a:pt x="4646" y="20528"/>
                  </a:cubicBezTo>
                  <a:cubicBezTo>
                    <a:pt x="3221" y="19808"/>
                    <a:pt x="1323" y="16928"/>
                    <a:pt x="492" y="14288"/>
                  </a:cubicBezTo>
                  <a:cubicBezTo>
                    <a:pt x="-339" y="11648"/>
                    <a:pt x="-102" y="9248"/>
                    <a:pt x="1085" y="7088"/>
                  </a:cubicBezTo>
                  <a:cubicBezTo>
                    <a:pt x="2272" y="4928"/>
                    <a:pt x="4408" y="3008"/>
                    <a:pt x="6307" y="3728"/>
                  </a:cubicBezTo>
                  <a:cubicBezTo>
                    <a:pt x="8206" y="4448"/>
                    <a:pt x="9868" y="7808"/>
                    <a:pt x="11173" y="10448"/>
                  </a:cubicBezTo>
                  <a:cubicBezTo>
                    <a:pt x="12479" y="13088"/>
                    <a:pt x="13428" y="15008"/>
                    <a:pt x="14971" y="16208"/>
                  </a:cubicBezTo>
                  <a:cubicBezTo>
                    <a:pt x="16514" y="17408"/>
                    <a:pt x="18650" y="17888"/>
                    <a:pt x="19837" y="16208"/>
                  </a:cubicBezTo>
                  <a:cubicBezTo>
                    <a:pt x="21024" y="14528"/>
                    <a:pt x="21261" y="10688"/>
                    <a:pt x="21142" y="7568"/>
                  </a:cubicBezTo>
                  <a:cubicBezTo>
                    <a:pt x="21024" y="4448"/>
                    <a:pt x="20549" y="2048"/>
                    <a:pt x="19481" y="848"/>
                  </a:cubicBezTo>
                  <a:cubicBezTo>
                    <a:pt x="18413" y="-352"/>
                    <a:pt x="16751" y="-352"/>
                    <a:pt x="14971" y="1328"/>
                  </a:cubicBezTo>
                  <a:cubicBezTo>
                    <a:pt x="13191" y="3008"/>
                    <a:pt x="11292" y="6368"/>
                    <a:pt x="9393" y="97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2850423" y="3805539"/>
              <a:ext cx="197952" cy="237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278" fill="norm" stroke="1" extrusionOk="0">
                  <a:moveTo>
                    <a:pt x="0" y="3810"/>
                  </a:moveTo>
                  <a:cubicBezTo>
                    <a:pt x="455" y="2863"/>
                    <a:pt x="909" y="1915"/>
                    <a:pt x="2274" y="1347"/>
                  </a:cubicBezTo>
                  <a:cubicBezTo>
                    <a:pt x="3638" y="778"/>
                    <a:pt x="5912" y="589"/>
                    <a:pt x="7503" y="1347"/>
                  </a:cubicBezTo>
                  <a:cubicBezTo>
                    <a:pt x="9095" y="2105"/>
                    <a:pt x="10004" y="3810"/>
                    <a:pt x="10118" y="6747"/>
                  </a:cubicBezTo>
                  <a:cubicBezTo>
                    <a:pt x="10232" y="9684"/>
                    <a:pt x="9549" y="13852"/>
                    <a:pt x="8867" y="16315"/>
                  </a:cubicBezTo>
                  <a:cubicBezTo>
                    <a:pt x="8185" y="18778"/>
                    <a:pt x="7503" y="19536"/>
                    <a:pt x="6707" y="20199"/>
                  </a:cubicBezTo>
                  <a:cubicBezTo>
                    <a:pt x="5912" y="20863"/>
                    <a:pt x="5002" y="21431"/>
                    <a:pt x="4547" y="21242"/>
                  </a:cubicBezTo>
                  <a:cubicBezTo>
                    <a:pt x="4093" y="21052"/>
                    <a:pt x="4093" y="20105"/>
                    <a:pt x="5343" y="17736"/>
                  </a:cubicBezTo>
                  <a:cubicBezTo>
                    <a:pt x="6594" y="15368"/>
                    <a:pt x="9095" y="11578"/>
                    <a:pt x="11255" y="8926"/>
                  </a:cubicBezTo>
                  <a:cubicBezTo>
                    <a:pt x="13415" y="6273"/>
                    <a:pt x="15234" y="4757"/>
                    <a:pt x="17053" y="3242"/>
                  </a:cubicBezTo>
                  <a:cubicBezTo>
                    <a:pt x="18872" y="1726"/>
                    <a:pt x="20691" y="210"/>
                    <a:pt x="21145" y="20"/>
                  </a:cubicBezTo>
                  <a:cubicBezTo>
                    <a:pt x="21600" y="-169"/>
                    <a:pt x="20691" y="968"/>
                    <a:pt x="19326" y="3242"/>
                  </a:cubicBezTo>
                  <a:cubicBezTo>
                    <a:pt x="17962" y="5515"/>
                    <a:pt x="16143" y="8926"/>
                    <a:pt x="15575" y="11484"/>
                  </a:cubicBezTo>
                  <a:cubicBezTo>
                    <a:pt x="15006" y="14042"/>
                    <a:pt x="15688" y="15747"/>
                    <a:pt x="16825" y="16694"/>
                  </a:cubicBezTo>
                  <a:cubicBezTo>
                    <a:pt x="17962" y="17642"/>
                    <a:pt x="19554" y="17831"/>
                    <a:pt x="21145" y="180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3218723" y="3930650"/>
              <a:ext cx="381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3345723" y="3642636"/>
              <a:ext cx="190501" cy="408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21600" y="2444"/>
                  </a:moveTo>
                  <a:cubicBezTo>
                    <a:pt x="19680" y="1448"/>
                    <a:pt x="17760" y="451"/>
                    <a:pt x="15480" y="118"/>
                  </a:cubicBezTo>
                  <a:cubicBezTo>
                    <a:pt x="13200" y="-214"/>
                    <a:pt x="10560" y="118"/>
                    <a:pt x="8040" y="1558"/>
                  </a:cubicBezTo>
                  <a:cubicBezTo>
                    <a:pt x="5520" y="2998"/>
                    <a:pt x="3120" y="5546"/>
                    <a:pt x="1800" y="8204"/>
                  </a:cubicBezTo>
                  <a:cubicBezTo>
                    <a:pt x="480" y="10863"/>
                    <a:pt x="240" y="13632"/>
                    <a:pt x="120" y="15848"/>
                  </a:cubicBezTo>
                  <a:cubicBezTo>
                    <a:pt x="0" y="18063"/>
                    <a:pt x="0" y="19724"/>
                    <a:pt x="0" y="21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3245835" y="3860800"/>
              <a:ext cx="220539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4154" y="21600"/>
                  </a:moveTo>
                  <a:cubicBezTo>
                    <a:pt x="2714" y="19500"/>
                    <a:pt x="1274" y="17400"/>
                    <a:pt x="554" y="15600"/>
                  </a:cubicBezTo>
                  <a:cubicBezTo>
                    <a:pt x="-166" y="13800"/>
                    <a:pt x="-166" y="12300"/>
                    <a:pt x="451" y="11100"/>
                  </a:cubicBezTo>
                  <a:cubicBezTo>
                    <a:pt x="1068" y="9900"/>
                    <a:pt x="2303" y="9000"/>
                    <a:pt x="5903" y="7200"/>
                  </a:cubicBezTo>
                  <a:cubicBezTo>
                    <a:pt x="9503" y="5400"/>
                    <a:pt x="15468" y="2700"/>
                    <a:pt x="2143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3494688" y="3707583"/>
              <a:ext cx="289186" cy="316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273" fill="norm" stroke="1" extrusionOk="0">
                  <a:moveTo>
                    <a:pt x="9716" y="2187"/>
                  </a:moveTo>
                  <a:cubicBezTo>
                    <a:pt x="9874" y="1476"/>
                    <a:pt x="10032" y="766"/>
                    <a:pt x="9716" y="339"/>
                  </a:cubicBezTo>
                  <a:cubicBezTo>
                    <a:pt x="9401" y="-87"/>
                    <a:pt x="8613" y="-229"/>
                    <a:pt x="7351" y="624"/>
                  </a:cubicBezTo>
                  <a:cubicBezTo>
                    <a:pt x="6090" y="1476"/>
                    <a:pt x="4356" y="3324"/>
                    <a:pt x="3094" y="5882"/>
                  </a:cubicBezTo>
                  <a:cubicBezTo>
                    <a:pt x="1833" y="8439"/>
                    <a:pt x="1045" y="11708"/>
                    <a:pt x="572" y="13982"/>
                  </a:cubicBezTo>
                  <a:cubicBezTo>
                    <a:pt x="99" y="16255"/>
                    <a:pt x="-59" y="17534"/>
                    <a:pt x="20" y="18600"/>
                  </a:cubicBezTo>
                  <a:cubicBezTo>
                    <a:pt x="99" y="19666"/>
                    <a:pt x="414" y="20518"/>
                    <a:pt x="966" y="20945"/>
                  </a:cubicBezTo>
                  <a:cubicBezTo>
                    <a:pt x="1518" y="21371"/>
                    <a:pt x="2306" y="21371"/>
                    <a:pt x="2937" y="21016"/>
                  </a:cubicBezTo>
                  <a:cubicBezTo>
                    <a:pt x="3567" y="20660"/>
                    <a:pt x="4040" y="19950"/>
                    <a:pt x="4592" y="18387"/>
                  </a:cubicBezTo>
                  <a:cubicBezTo>
                    <a:pt x="5144" y="16824"/>
                    <a:pt x="5775" y="14408"/>
                    <a:pt x="6326" y="12703"/>
                  </a:cubicBezTo>
                  <a:cubicBezTo>
                    <a:pt x="6878" y="10997"/>
                    <a:pt x="7351" y="10003"/>
                    <a:pt x="7903" y="9718"/>
                  </a:cubicBezTo>
                  <a:cubicBezTo>
                    <a:pt x="8455" y="9434"/>
                    <a:pt x="9086" y="9860"/>
                    <a:pt x="9480" y="10855"/>
                  </a:cubicBezTo>
                  <a:cubicBezTo>
                    <a:pt x="9874" y="11850"/>
                    <a:pt x="10032" y="13413"/>
                    <a:pt x="10110" y="14621"/>
                  </a:cubicBezTo>
                  <a:cubicBezTo>
                    <a:pt x="10189" y="15829"/>
                    <a:pt x="10189" y="16682"/>
                    <a:pt x="10189" y="17463"/>
                  </a:cubicBezTo>
                  <a:cubicBezTo>
                    <a:pt x="10189" y="18245"/>
                    <a:pt x="10189" y="18955"/>
                    <a:pt x="10189" y="18955"/>
                  </a:cubicBezTo>
                  <a:cubicBezTo>
                    <a:pt x="10189" y="18955"/>
                    <a:pt x="10189" y="18245"/>
                    <a:pt x="10426" y="17463"/>
                  </a:cubicBezTo>
                  <a:cubicBezTo>
                    <a:pt x="10662" y="16682"/>
                    <a:pt x="11135" y="15829"/>
                    <a:pt x="11687" y="14905"/>
                  </a:cubicBezTo>
                  <a:cubicBezTo>
                    <a:pt x="12239" y="13982"/>
                    <a:pt x="12869" y="12987"/>
                    <a:pt x="13342" y="12916"/>
                  </a:cubicBezTo>
                  <a:cubicBezTo>
                    <a:pt x="13815" y="12845"/>
                    <a:pt x="14131" y="13697"/>
                    <a:pt x="14919" y="14692"/>
                  </a:cubicBezTo>
                  <a:cubicBezTo>
                    <a:pt x="15707" y="15687"/>
                    <a:pt x="16969" y="16824"/>
                    <a:pt x="18151" y="17463"/>
                  </a:cubicBezTo>
                  <a:cubicBezTo>
                    <a:pt x="19334" y="18103"/>
                    <a:pt x="20437" y="18245"/>
                    <a:pt x="21541" y="183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3853723" y="3740150"/>
              <a:ext cx="72322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0" h="21600" fill="norm" stroke="1" extrusionOk="0">
                  <a:moveTo>
                    <a:pt x="0" y="0"/>
                  </a:moveTo>
                  <a:cubicBezTo>
                    <a:pt x="6000" y="2717"/>
                    <a:pt x="12000" y="5434"/>
                    <a:pt x="15900" y="8015"/>
                  </a:cubicBezTo>
                  <a:cubicBezTo>
                    <a:pt x="19800" y="10596"/>
                    <a:pt x="21600" y="13042"/>
                    <a:pt x="19800" y="15283"/>
                  </a:cubicBezTo>
                  <a:cubicBezTo>
                    <a:pt x="18000" y="17525"/>
                    <a:pt x="12600" y="19562"/>
                    <a:pt x="7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4175492" y="3562095"/>
              <a:ext cx="427532" cy="505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85" fill="norm" stroke="1" extrusionOk="0">
                  <a:moveTo>
                    <a:pt x="7447" y="15941"/>
                  </a:moveTo>
                  <a:cubicBezTo>
                    <a:pt x="7659" y="15221"/>
                    <a:pt x="7872" y="14501"/>
                    <a:pt x="7553" y="14141"/>
                  </a:cubicBezTo>
                  <a:cubicBezTo>
                    <a:pt x="7234" y="13781"/>
                    <a:pt x="6383" y="13781"/>
                    <a:pt x="5212" y="14411"/>
                  </a:cubicBezTo>
                  <a:cubicBezTo>
                    <a:pt x="4042" y="15041"/>
                    <a:pt x="2552" y="16301"/>
                    <a:pt x="1648" y="17201"/>
                  </a:cubicBezTo>
                  <a:cubicBezTo>
                    <a:pt x="743" y="18101"/>
                    <a:pt x="424" y="18641"/>
                    <a:pt x="211" y="19226"/>
                  </a:cubicBezTo>
                  <a:cubicBezTo>
                    <a:pt x="-2" y="19811"/>
                    <a:pt x="-108" y="20441"/>
                    <a:pt x="158" y="20846"/>
                  </a:cubicBezTo>
                  <a:cubicBezTo>
                    <a:pt x="424" y="21251"/>
                    <a:pt x="1062" y="21431"/>
                    <a:pt x="1648" y="21476"/>
                  </a:cubicBezTo>
                  <a:cubicBezTo>
                    <a:pt x="2233" y="21521"/>
                    <a:pt x="2765" y="21431"/>
                    <a:pt x="3776" y="20531"/>
                  </a:cubicBezTo>
                  <a:cubicBezTo>
                    <a:pt x="4787" y="19631"/>
                    <a:pt x="6276" y="17921"/>
                    <a:pt x="7553" y="15626"/>
                  </a:cubicBezTo>
                  <a:cubicBezTo>
                    <a:pt x="8830" y="13331"/>
                    <a:pt x="9894" y="10451"/>
                    <a:pt x="10692" y="7976"/>
                  </a:cubicBezTo>
                  <a:cubicBezTo>
                    <a:pt x="11490" y="5501"/>
                    <a:pt x="12022" y="3431"/>
                    <a:pt x="12235" y="2081"/>
                  </a:cubicBezTo>
                  <a:cubicBezTo>
                    <a:pt x="12448" y="731"/>
                    <a:pt x="12341" y="101"/>
                    <a:pt x="12182" y="11"/>
                  </a:cubicBezTo>
                  <a:cubicBezTo>
                    <a:pt x="12022" y="-79"/>
                    <a:pt x="11809" y="371"/>
                    <a:pt x="11543" y="2126"/>
                  </a:cubicBezTo>
                  <a:cubicBezTo>
                    <a:pt x="11277" y="3881"/>
                    <a:pt x="10958" y="6941"/>
                    <a:pt x="10745" y="9596"/>
                  </a:cubicBezTo>
                  <a:cubicBezTo>
                    <a:pt x="10532" y="12251"/>
                    <a:pt x="10426" y="14501"/>
                    <a:pt x="10266" y="15986"/>
                  </a:cubicBezTo>
                  <a:cubicBezTo>
                    <a:pt x="10107" y="17471"/>
                    <a:pt x="9894" y="18191"/>
                    <a:pt x="9841" y="18281"/>
                  </a:cubicBezTo>
                  <a:cubicBezTo>
                    <a:pt x="9788" y="18371"/>
                    <a:pt x="9894" y="17831"/>
                    <a:pt x="10426" y="16751"/>
                  </a:cubicBezTo>
                  <a:cubicBezTo>
                    <a:pt x="10958" y="15671"/>
                    <a:pt x="11916" y="14051"/>
                    <a:pt x="12607" y="13106"/>
                  </a:cubicBezTo>
                  <a:cubicBezTo>
                    <a:pt x="13299" y="12161"/>
                    <a:pt x="13725" y="11891"/>
                    <a:pt x="13991" y="12026"/>
                  </a:cubicBezTo>
                  <a:cubicBezTo>
                    <a:pt x="14257" y="12161"/>
                    <a:pt x="14363" y="12701"/>
                    <a:pt x="14203" y="13781"/>
                  </a:cubicBezTo>
                  <a:cubicBezTo>
                    <a:pt x="14044" y="14861"/>
                    <a:pt x="13618" y="16481"/>
                    <a:pt x="13405" y="17516"/>
                  </a:cubicBezTo>
                  <a:cubicBezTo>
                    <a:pt x="13192" y="18551"/>
                    <a:pt x="13192" y="19001"/>
                    <a:pt x="13299" y="19001"/>
                  </a:cubicBezTo>
                  <a:cubicBezTo>
                    <a:pt x="13405" y="19001"/>
                    <a:pt x="13618" y="18551"/>
                    <a:pt x="14469" y="17471"/>
                  </a:cubicBezTo>
                  <a:cubicBezTo>
                    <a:pt x="15321" y="16391"/>
                    <a:pt x="16810" y="14681"/>
                    <a:pt x="17768" y="13511"/>
                  </a:cubicBezTo>
                  <a:cubicBezTo>
                    <a:pt x="18725" y="12341"/>
                    <a:pt x="19151" y="11711"/>
                    <a:pt x="19151" y="11846"/>
                  </a:cubicBezTo>
                  <a:cubicBezTo>
                    <a:pt x="19151" y="11981"/>
                    <a:pt x="18725" y="12881"/>
                    <a:pt x="18513" y="13781"/>
                  </a:cubicBezTo>
                  <a:cubicBezTo>
                    <a:pt x="18300" y="14681"/>
                    <a:pt x="18300" y="15581"/>
                    <a:pt x="18832" y="16301"/>
                  </a:cubicBezTo>
                  <a:cubicBezTo>
                    <a:pt x="19364" y="17021"/>
                    <a:pt x="20428" y="17561"/>
                    <a:pt x="21492" y="181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6551400" y="3641285"/>
              <a:ext cx="136301" cy="639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455" fill="norm" stroke="1" extrusionOk="0">
                  <a:moveTo>
                    <a:pt x="14671" y="2679"/>
                  </a:moveTo>
                  <a:cubicBezTo>
                    <a:pt x="15638" y="2395"/>
                    <a:pt x="16606" y="2111"/>
                    <a:pt x="17573" y="1649"/>
                  </a:cubicBezTo>
                  <a:cubicBezTo>
                    <a:pt x="18540" y="1187"/>
                    <a:pt x="19507" y="547"/>
                    <a:pt x="19023" y="228"/>
                  </a:cubicBezTo>
                  <a:cubicBezTo>
                    <a:pt x="18540" y="-92"/>
                    <a:pt x="16606" y="-92"/>
                    <a:pt x="13543" y="334"/>
                  </a:cubicBezTo>
                  <a:cubicBezTo>
                    <a:pt x="10480" y="761"/>
                    <a:pt x="6289" y="1613"/>
                    <a:pt x="3549" y="2963"/>
                  </a:cubicBezTo>
                  <a:cubicBezTo>
                    <a:pt x="809" y="4313"/>
                    <a:pt x="-481" y="6161"/>
                    <a:pt x="164" y="7759"/>
                  </a:cubicBezTo>
                  <a:cubicBezTo>
                    <a:pt x="809" y="9358"/>
                    <a:pt x="3388" y="10708"/>
                    <a:pt x="7095" y="12094"/>
                  </a:cubicBezTo>
                  <a:cubicBezTo>
                    <a:pt x="10803" y="13479"/>
                    <a:pt x="15638" y="14900"/>
                    <a:pt x="18218" y="16215"/>
                  </a:cubicBezTo>
                  <a:cubicBezTo>
                    <a:pt x="20797" y="17529"/>
                    <a:pt x="21119" y="18737"/>
                    <a:pt x="20474" y="19554"/>
                  </a:cubicBezTo>
                  <a:cubicBezTo>
                    <a:pt x="19829" y="20371"/>
                    <a:pt x="18218" y="20797"/>
                    <a:pt x="16606" y="21082"/>
                  </a:cubicBezTo>
                  <a:cubicBezTo>
                    <a:pt x="14994" y="21366"/>
                    <a:pt x="13382" y="21508"/>
                    <a:pt x="12092" y="21437"/>
                  </a:cubicBezTo>
                  <a:cubicBezTo>
                    <a:pt x="10803" y="21366"/>
                    <a:pt x="9835" y="21082"/>
                    <a:pt x="10319" y="20904"/>
                  </a:cubicBezTo>
                  <a:cubicBezTo>
                    <a:pt x="10803" y="20726"/>
                    <a:pt x="12737" y="20655"/>
                    <a:pt x="14671" y="205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6521944" y="4457700"/>
              <a:ext cx="49580" cy="148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118" fill="norm" stroke="1" extrusionOk="0">
                  <a:moveTo>
                    <a:pt x="7581" y="0"/>
                  </a:moveTo>
                  <a:cubicBezTo>
                    <a:pt x="4881" y="4800"/>
                    <a:pt x="2181" y="9600"/>
                    <a:pt x="831" y="13500"/>
                  </a:cubicBezTo>
                  <a:cubicBezTo>
                    <a:pt x="-519" y="17400"/>
                    <a:pt x="-519" y="20400"/>
                    <a:pt x="3081" y="21000"/>
                  </a:cubicBezTo>
                  <a:cubicBezTo>
                    <a:pt x="6681" y="21600"/>
                    <a:pt x="13881" y="19800"/>
                    <a:pt x="21081" y="18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6601698" y="4451350"/>
              <a:ext cx="123310" cy="152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9" h="21342" fill="norm" stroke="1" extrusionOk="0">
                  <a:moveTo>
                    <a:pt x="13011" y="4438"/>
                  </a:moveTo>
                  <a:cubicBezTo>
                    <a:pt x="13011" y="2959"/>
                    <a:pt x="13011" y="1479"/>
                    <a:pt x="12125" y="888"/>
                  </a:cubicBezTo>
                  <a:cubicBezTo>
                    <a:pt x="11240" y="296"/>
                    <a:pt x="9470" y="592"/>
                    <a:pt x="7345" y="1923"/>
                  </a:cubicBezTo>
                  <a:cubicBezTo>
                    <a:pt x="5221" y="3255"/>
                    <a:pt x="2742" y="5622"/>
                    <a:pt x="1325" y="8285"/>
                  </a:cubicBezTo>
                  <a:cubicBezTo>
                    <a:pt x="-91" y="10948"/>
                    <a:pt x="-445" y="13907"/>
                    <a:pt x="617" y="16422"/>
                  </a:cubicBezTo>
                  <a:cubicBezTo>
                    <a:pt x="1680" y="18937"/>
                    <a:pt x="4158" y="21008"/>
                    <a:pt x="7345" y="21304"/>
                  </a:cubicBezTo>
                  <a:cubicBezTo>
                    <a:pt x="10532" y="21600"/>
                    <a:pt x="14427" y="20121"/>
                    <a:pt x="17083" y="17753"/>
                  </a:cubicBezTo>
                  <a:cubicBezTo>
                    <a:pt x="19739" y="15386"/>
                    <a:pt x="21155" y="12132"/>
                    <a:pt x="20447" y="9025"/>
                  </a:cubicBezTo>
                  <a:cubicBezTo>
                    <a:pt x="19739" y="5918"/>
                    <a:pt x="16906" y="2959"/>
                    <a:pt x="1407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6443172" y="3463835"/>
              <a:ext cx="194369" cy="84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0980" fill="norm" stroke="1" extrusionOk="0">
                  <a:moveTo>
                    <a:pt x="11176" y="3974"/>
                  </a:moveTo>
                  <a:cubicBezTo>
                    <a:pt x="9338" y="7661"/>
                    <a:pt x="7500" y="11349"/>
                    <a:pt x="6236" y="14247"/>
                  </a:cubicBezTo>
                  <a:cubicBezTo>
                    <a:pt x="4972" y="17144"/>
                    <a:pt x="4283" y="19252"/>
                    <a:pt x="3364" y="20305"/>
                  </a:cubicBezTo>
                  <a:cubicBezTo>
                    <a:pt x="2444" y="21359"/>
                    <a:pt x="1296" y="21359"/>
                    <a:pt x="606" y="18988"/>
                  </a:cubicBezTo>
                  <a:cubicBezTo>
                    <a:pt x="-83" y="16618"/>
                    <a:pt x="-313" y="11876"/>
                    <a:pt x="606" y="8188"/>
                  </a:cubicBezTo>
                  <a:cubicBezTo>
                    <a:pt x="1525" y="4500"/>
                    <a:pt x="3593" y="1866"/>
                    <a:pt x="5547" y="2393"/>
                  </a:cubicBezTo>
                  <a:cubicBezTo>
                    <a:pt x="7500" y="2920"/>
                    <a:pt x="9338" y="6608"/>
                    <a:pt x="11291" y="9242"/>
                  </a:cubicBezTo>
                  <a:cubicBezTo>
                    <a:pt x="13244" y="11876"/>
                    <a:pt x="15313" y="13457"/>
                    <a:pt x="16921" y="13983"/>
                  </a:cubicBezTo>
                  <a:cubicBezTo>
                    <a:pt x="18530" y="14510"/>
                    <a:pt x="19678" y="13983"/>
                    <a:pt x="20368" y="12403"/>
                  </a:cubicBezTo>
                  <a:cubicBezTo>
                    <a:pt x="21057" y="10822"/>
                    <a:pt x="21287" y="8188"/>
                    <a:pt x="20942" y="5554"/>
                  </a:cubicBezTo>
                  <a:cubicBezTo>
                    <a:pt x="20598" y="2920"/>
                    <a:pt x="19678" y="286"/>
                    <a:pt x="17036" y="22"/>
                  </a:cubicBezTo>
                  <a:cubicBezTo>
                    <a:pt x="14393" y="-241"/>
                    <a:pt x="10027" y="1866"/>
                    <a:pt x="5661" y="39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6895373" y="3845021"/>
              <a:ext cx="292101" cy="249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1" fill="norm" stroke="1" extrusionOk="0">
                  <a:moveTo>
                    <a:pt x="0" y="2913"/>
                  </a:moveTo>
                  <a:cubicBezTo>
                    <a:pt x="313" y="2028"/>
                    <a:pt x="626" y="1142"/>
                    <a:pt x="1643" y="523"/>
                  </a:cubicBezTo>
                  <a:cubicBezTo>
                    <a:pt x="2661" y="-97"/>
                    <a:pt x="4383" y="-451"/>
                    <a:pt x="6104" y="1142"/>
                  </a:cubicBezTo>
                  <a:cubicBezTo>
                    <a:pt x="7826" y="2736"/>
                    <a:pt x="9548" y="6277"/>
                    <a:pt x="9548" y="9818"/>
                  </a:cubicBezTo>
                  <a:cubicBezTo>
                    <a:pt x="9548" y="13359"/>
                    <a:pt x="7826" y="16900"/>
                    <a:pt x="6574" y="18847"/>
                  </a:cubicBezTo>
                  <a:cubicBezTo>
                    <a:pt x="5322" y="20795"/>
                    <a:pt x="4539" y="21149"/>
                    <a:pt x="4070" y="20618"/>
                  </a:cubicBezTo>
                  <a:cubicBezTo>
                    <a:pt x="3600" y="20087"/>
                    <a:pt x="3443" y="18670"/>
                    <a:pt x="4774" y="15926"/>
                  </a:cubicBezTo>
                  <a:cubicBezTo>
                    <a:pt x="6104" y="13182"/>
                    <a:pt x="8922" y="9110"/>
                    <a:pt x="10643" y="6719"/>
                  </a:cubicBezTo>
                  <a:cubicBezTo>
                    <a:pt x="12365" y="4329"/>
                    <a:pt x="12991" y="3621"/>
                    <a:pt x="13617" y="3001"/>
                  </a:cubicBezTo>
                  <a:cubicBezTo>
                    <a:pt x="14243" y="2382"/>
                    <a:pt x="14870" y="1851"/>
                    <a:pt x="14948" y="2028"/>
                  </a:cubicBezTo>
                  <a:cubicBezTo>
                    <a:pt x="15026" y="2205"/>
                    <a:pt x="14557" y="3090"/>
                    <a:pt x="14009" y="5480"/>
                  </a:cubicBezTo>
                  <a:cubicBezTo>
                    <a:pt x="13461" y="7870"/>
                    <a:pt x="12835" y="11765"/>
                    <a:pt x="13226" y="14156"/>
                  </a:cubicBezTo>
                  <a:cubicBezTo>
                    <a:pt x="13617" y="16546"/>
                    <a:pt x="15026" y="17431"/>
                    <a:pt x="16591" y="17785"/>
                  </a:cubicBezTo>
                  <a:cubicBezTo>
                    <a:pt x="18157" y="18139"/>
                    <a:pt x="19878" y="17962"/>
                    <a:pt x="21600" y="17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7244623" y="3994150"/>
              <a:ext cx="6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7447823" y="3685116"/>
              <a:ext cx="158751" cy="436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468"/>
                  </a:moveTo>
                  <a:cubicBezTo>
                    <a:pt x="18144" y="734"/>
                    <a:pt x="14688" y="0"/>
                    <a:pt x="11664" y="0"/>
                  </a:cubicBezTo>
                  <a:cubicBezTo>
                    <a:pt x="8640" y="0"/>
                    <a:pt x="6048" y="734"/>
                    <a:pt x="4176" y="2621"/>
                  </a:cubicBezTo>
                  <a:cubicBezTo>
                    <a:pt x="2304" y="4509"/>
                    <a:pt x="1152" y="7550"/>
                    <a:pt x="1008" y="10590"/>
                  </a:cubicBezTo>
                  <a:cubicBezTo>
                    <a:pt x="864" y="13631"/>
                    <a:pt x="1728" y="16672"/>
                    <a:pt x="2016" y="18507"/>
                  </a:cubicBezTo>
                  <a:cubicBezTo>
                    <a:pt x="2304" y="20342"/>
                    <a:pt x="2016" y="20971"/>
                    <a:pt x="1584" y="21285"/>
                  </a:cubicBezTo>
                  <a:cubicBezTo>
                    <a:pt x="1152" y="21600"/>
                    <a:pt x="576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7363010" y="3905250"/>
              <a:ext cx="268964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180" y="21600"/>
                  </a:moveTo>
                  <a:cubicBezTo>
                    <a:pt x="12" y="19636"/>
                    <a:pt x="-157" y="17673"/>
                    <a:pt x="265" y="16036"/>
                  </a:cubicBezTo>
                  <a:cubicBezTo>
                    <a:pt x="687" y="14400"/>
                    <a:pt x="1699" y="13091"/>
                    <a:pt x="4484" y="11127"/>
                  </a:cubicBezTo>
                  <a:cubicBezTo>
                    <a:pt x="7268" y="9164"/>
                    <a:pt x="11824" y="6545"/>
                    <a:pt x="14946" y="4582"/>
                  </a:cubicBezTo>
                  <a:cubicBezTo>
                    <a:pt x="18068" y="2618"/>
                    <a:pt x="19755" y="1309"/>
                    <a:pt x="214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7634911" y="3734742"/>
              <a:ext cx="327263" cy="348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44" fill="norm" stroke="1" extrusionOk="0">
                  <a:moveTo>
                    <a:pt x="9004" y="723"/>
                  </a:moveTo>
                  <a:cubicBezTo>
                    <a:pt x="8307" y="332"/>
                    <a:pt x="7611" y="-58"/>
                    <a:pt x="6914" y="7"/>
                  </a:cubicBezTo>
                  <a:cubicBezTo>
                    <a:pt x="6217" y="72"/>
                    <a:pt x="5520" y="593"/>
                    <a:pt x="4405" y="2349"/>
                  </a:cubicBezTo>
                  <a:cubicBezTo>
                    <a:pt x="3291" y="4106"/>
                    <a:pt x="1758" y="7099"/>
                    <a:pt x="921" y="9766"/>
                  </a:cubicBezTo>
                  <a:cubicBezTo>
                    <a:pt x="85" y="12434"/>
                    <a:pt x="-54" y="14776"/>
                    <a:pt x="16" y="16467"/>
                  </a:cubicBezTo>
                  <a:cubicBezTo>
                    <a:pt x="85" y="18159"/>
                    <a:pt x="364" y="19200"/>
                    <a:pt x="712" y="19981"/>
                  </a:cubicBezTo>
                  <a:cubicBezTo>
                    <a:pt x="1061" y="20761"/>
                    <a:pt x="1479" y="21282"/>
                    <a:pt x="2036" y="21412"/>
                  </a:cubicBezTo>
                  <a:cubicBezTo>
                    <a:pt x="2594" y="21542"/>
                    <a:pt x="3291" y="21282"/>
                    <a:pt x="3778" y="20436"/>
                  </a:cubicBezTo>
                  <a:cubicBezTo>
                    <a:pt x="4266" y="19590"/>
                    <a:pt x="4545" y="18159"/>
                    <a:pt x="4754" y="16662"/>
                  </a:cubicBezTo>
                  <a:cubicBezTo>
                    <a:pt x="4963" y="15166"/>
                    <a:pt x="5102" y="13605"/>
                    <a:pt x="5381" y="12434"/>
                  </a:cubicBezTo>
                  <a:cubicBezTo>
                    <a:pt x="5660" y="11262"/>
                    <a:pt x="6078" y="10482"/>
                    <a:pt x="6635" y="10091"/>
                  </a:cubicBezTo>
                  <a:cubicBezTo>
                    <a:pt x="7192" y="9701"/>
                    <a:pt x="7889" y="9701"/>
                    <a:pt x="8516" y="9961"/>
                  </a:cubicBezTo>
                  <a:cubicBezTo>
                    <a:pt x="9143" y="10222"/>
                    <a:pt x="9701" y="10742"/>
                    <a:pt x="10119" y="11848"/>
                  </a:cubicBezTo>
                  <a:cubicBezTo>
                    <a:pt x="10537" y="12954"/>
                    <a:pt x="10816" y="14646"/>
                    <a:pt x="10885" y="15817"/>
                  </a:cubicBezTo>
                  <a:cubicBezTo>
                    <a:pt x="10955" y="16988"/>
                    <a:pt x="10816" y="17638"/>
                    <a:pt x="10467" y="18159"/>
                  </a:cubicBezTo>
                  <a:cubicBezTo>
                    <a:pt x="10119" y="18679"/>
                    <a:pt x="9561" y="19070"/>
                    <a:pt x="9213" y="18809"/>
                  </a:cubicBezTo>
                  <a:cubicBezTo>
                    <a:pt x="8865" y="18549"/>
                    <a:pt x="8725" y="17638"/>
                    <a:pt x="8795" y="16728"/>
                  </a:cubicBezTo>
                  <a:cubicBezTo>
                    <a:pt x="8865" y="15817"/>
                    <a:pt x="9143" y="14906"/>
                    <a:pt x="9492" y="14190"/>
                  </a:cubicBezTo>
                  <a:cubicBezTo>
                    <a:pt x="9840" y="13475"/>
                    <a:pt x="10258" y="12954"/>
                    <a:pt x="10467" y="13019"/>
                  </a:cubicBezTo>
                  <a:cubicBezTo>
                    <a:pt x="10676" y="13084"/>
                    <a:pt x="10676" y="13735"/>
                    <a:pt x="10746" y="14450"/>
                  </a:cubicBezTo>
                  <a:cubicBezTo>
                    <a:pt x="10816" y="15166"/>
                    <a:pt x="10955" y="15947"/>
                    <a:pt x="11373" y="16402"/>
                  </a:cubicBezTo>
                  <a:cubicBezTo>
                    <a:pt x="11791" y="16858"/>
                    <a:pt x="12488" y="16988"/>
                    <a:pt x="14021" y="16467"/>
                  </a:cubicBezTo>
                  <a:cubicBezTo>
                    <a:pt x="15554" y="15947"/>
                    <a:pt x="17923" y="14776"/>
                    <a:pt x="19316" y="13800"/>
                  </a:cubicBezTo>
                  <a:cubicBezTo>
                    <a:pt x="20710" y="12824"/>
                    <a:pt x="21128" y="12043"/>
                    <a:pt x="21546" y="112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7968523" y="3747715"/>
              <a:ext cx="77923" cy="360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402" fill="norm" stroke="1" extrusionOk="0">
                  <a:moveTo>
                    <a:pt x="8526" y="2565"/>
                  </a:moveTo>
                  <a:cubicBezTo>
                    <a:pt x="9095" y="1435"/>
                    <a:pt x="9663" y="304"/>
                    <a:pt x="10232" y="53"/>
                  </a:cubicBezTo>
                  <a:cubicBezTo>
                    <a:pt x="10800" y="-198"/>
                    <a:pt x="11368" y="430"/>
                    <a:pt x="13642" y="2062"/>
                  </a:cubicBezTo>
                  <a:cubicBezTo>
                    <a:pt x="15916" y="3695"/>
                    <a:pt x="19895" y="6332"/>
                    <a:pt x="20747" y="8907"/>
                  </a:cubicBezTo>
                  <a:cubicBezTo>
                    <a:pt x="21600" y="11481"/>
                    <a:pt x="19326" y="13993"/>
                    <a:pt x="15347" y="16065"/>
                  </a:cubicBezTo>
                  <a:cubicBezTo>
                    <a:pt x="11368" y="18137"/>
                    <a:pt x="5684" y="19769"/>
                    <a:pt x="0" y="21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8127273" y="399415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8278052" y="3615266"/>
              <a:ext cx="348755" cy="432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46" fill="norm" stroke="1" extrusionOk="0">
                  <a:moveTo>
                    <a:pt x="9858" y="14365"/>
                  </a:moveTo>
                  <a:cubicBezTo>
                    <a:pt x="8427" y="14050"/>
                    <a:pt x="6996" y="13736"/>
                    <a:pt x="5499" y="14208"/>
                  </a:cubicBezTo>
                  <a:cubicBezTo>
                    <a:pt x="4003" y="14680"/>
                    <a:pt x="2441" y="15938"/>
                    <a:pt x="1531" y="16882"/>
                  </a:cubicBezTo>
                  <a:cubicBezTo>
                    <a:pt x="620" y="17825"/>
                    <a:pt x="359" y="18454"/>
                    <a:pt x="164" y="19188"/>
                  </a:cubicBezTo>
                  <a:cubicBezTo>
                    <a:pt x="-31" y="19922"/>
                    <a:pt x="-161" y="20761"/>
                    <a:pt x="425" y="21181"/>
                  </a:cubicBezTo>
                  <a:cubicBezTo>
                    <a:pt x="1010" y="21600"/>
                    <a:pt x="2311" y="21600"/>
                    <a:pt x="4003" y="20604"/>
                  </a:cubicBezTo>
                  <a:cubicBezTo>
                    <a:pt x="5694" y="19608"/>
                    <a:pt x="7776" y="17616"/>
                    <a:pt x="9338" y="14994"/>
                  </a:cubicBezTo>
                  <a:cubicBezTo>
                    <a:pt x="10899" y="12373"/>
                    <a:pt x="11940" y="9122"/>
                    <a:pt x="12591" y="6658"/>
                  </a:cubicBezTo>
                  <a:cubicBezTo>
                    <a:pt x="13241" y="4194"/>
                    <a:pt x="13502" y="2517"/>
                    <a:pt x="13437" y="1468"/>
                  </a:cubicBezTo>
                  <a:cubicBezTo>
                    <a:pt x="13372" y="419"/>
                    <a:pt x="12981" y="0"/>
                    <a:pt x="12526" y="0"/>
                  </a:cubicBezTo>
                  <a:cubicBezTo>
                    <a:pt x="12070" y="0"/>
                    <a:pt x="11550" y="419"/>
                    <a:pt x="10769" y="2307"/>
                  </a:cubicBezTo>
                  <a:cubicBezTo>
                    <a:pt x="9988" y="4194"/>
                    <a:pt x="8947" y="7550"/>
                    <a:pt x="8362" y="9856"/>
                  </a:cubicBezTo>
                  <a:cubicBezTo>
                    <a:pt x="7776" y="12163"/>
                    <a:pt x="7646" y="13421"/>
                    <a:pt x="7646" y="14313"/>
                  </a:cubicBezTo>
                  <a:cubicBezTo>
                    <a:pt x="7646" y="15204"/>
                    <a:pt x="7776" y="15728"/>
                    <a:pt x="7906" y="16252"/>
                  </a:cubicBezTo>
                  <a:cubicBezTo>
                    <a:pt x="8037" y="16777"/>
                    <a:pt x="8167" y="17301"/>
                    <a:pt x="8557" y="17563"/>
                  </a:cubicBezTo>
                  <a:cubicBezTo>
                    <a:pt x="8947" y="17825"/>
                    <a:pt x="9598" y="17825"/>
                    <a:pt x="10119" y="17563"/>
                  </a:cubicBezTo>
                  <a:cubicBezTo>
                    <a:pt x="10639" y="17301"/>
                    <a:pt x="11029" y="16777"/>
                    <a:pt x="11615" y="16043"/>
                  </a:cubicBezTo>
                  <a:cubicBezTo>
                    <a:pt x="12200" y="15309"/>
                    <a:pt x="12981" y="14365"/>
                    <a:pt x="13632" y="13736"/>
                  </a:cubicBezTo>
                  <a:cubicBezTo>
                    <a:pt x="14282" y="13107"/>
                    <a:pt x="14803" y="12792"/>
                    <a:pt x="15063" y="12897"/>
                  </a:cubicBezTo>
                  <a:cubicBezTo>
                    <a:pt x="15323" y="13002"/>
                    <a:pt x="15323" y="13526"/>
                    <a:pt x="15128" y="14313"/>
                  </a:cubicBezTo>
                  <a:cubicBezTo>
                    <a:pt x="14933" y="15099"/>
                    <a:pt x="14543" y="16148"/>
                    <a:pt x="14152" y="16934"/>
                  </a:cubicBezTo>
                  <a:cubicBezTo>
                    <a:pt x="13762" y="17720"/>
                    <a:pt x="13372" y="18245"/>
                    <a:pt x="13372" y="18297"/>
                  </a:cubicBezTo>
                  <a:cubicBezTo>
                    <a:pt x="13372" y="18350"/>
                    <a:pt x="13762" y="17930"/>
                    <a:pt x="14998" y="16986"/>
                  </a:cubicBezTo>
                  <a:cubicBezTo>
                    <a:pt x="16234" y="16043"/>
                    <a:pt x="18316" y="14575"/>
                    <a:pt x="19617" y="13579"/>
                  </a:cubicBezTo>
                  <a:cubicBezTo>
                    <a:pt x="20919" y="12583"/>
                    <a:pt x="21439" y="12058"/>
                    <a:pt x="21439" y="11953"/>
                  </a:cubicBezTo>
                  <a:cubicBezTo>
                    <a:pt x="21439" y="11849"/>
                    <a:pt x="20919" y="12163"/>
                    <a:pt x="20398" y="12897"/>
                  </a:cubicBezTo>
                  <a:cubicBezTo>
                    <a:pt x="19878" y="13631"/>
                    <a:pt x="19357" y="14784"/>
                    <a:pt x="19487" y="15885"/>
                  </a:cubicBezTo>
                  <a:cubicBezTo>
                    <a:pt x="19617" y="16986"/>
                    <a:pt x="20398" y="18035"/>
                    <a:pt x="21179" y="190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7739923" y="3930650"/>
              <a:ext cx="1333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4977673" y="4591049"/>
              <a:ext cx="823385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308"/>
                  </a:moveTo>
                  <a:cubicBezTo>
                    <a:pt x="1721" y="7200"/>
                    <a:pt x="3443" y="6092"/>
                    <a:pt x="5331" y="4708"/>
                  </a:cubicBezTo>
                  <a:cubicBezTo>
                    <a:pt x="7219" y="3323"/>
                    <a:pt x="9273" y="1662"/>
                    <a:pt x="11466" y="831"/>
                  </a:cubicBezTo>
                  <a:cubicBezTo>
                    <a:pt x="13660" y="0"/>
                    <a:pt x="15992" y="0"/>
                    <a:pt x="17297" y="0"/>
                  </a:cubicBezTo>
                  <a:cubicBezTo>
                    <a:pt x="18602" y="0"/>
                    <a:pt x="18879" y="0"/>
                    <a:pt x="17991" y="831"/>
                  </a:cubicBezTo>
                  <a:cubicBezTo>
                    <a:pt x="17102" y="1662"/>
                    <a:pt x="15048" y="3323"/>
                    <a:pt x="12993" y="4985"/>
                  </a:cubicBezTo>
                  <a:cubicBezTo>
                    <a:pt x="10939" y="6646"/>
                    <a:pt x="8884" y="8308"/>
                    <a:pt x="7107" y="9969"/>
                  </a:cubicBezTo>
                  <a:cubicBezTo>
                    <a:pt x="5331" y="11631"/>
                    <a:pt x="3831" y="13292"/>
                    <a:pt x="2832" y="14400"/>
                  </a:cubicBezTo>
                  <a:cubicBezTo>
                    <a:pt x="1832" y="15508"/>
                    <a:pt x="1333" y="16062"/>
                    <a:pt x="1249" y="16338"/>
                  </a:cubicBezTo>
                  <a:cubicBezTo>
                    <a:pt x="1166" y="16615"/>
                    <a:pt x="1499" y="16615"/>
                    <a:pt x="2721" y="16062"/>
                  </a:cubicBezTo>
                  <a:cubicBezTo>
                    <a:pt x="3942" y="15508"/>
                    <a:pt x="6052" y="14400"/>
                    <a:pt x="8162" y="13015"/>
                  </a:cubicBezTo>
                  <a:cubicBezTo>
                    <a:pt x="10272" y="11631"/>
                    <a:pt x="12383" y="9969"/>
                    <a:pt x="14493" y="8862"/>
                  </a:cubicBezTo>
                  <a:cubicBezTo>
                    <a:pt x="16603" y="7754"/>
                    <a:pt x="18713" y="7200"/>
                    <a:pt x="19962" y="7200"/>
                  </a:cubicBezTo>
                  <a:cubicBezTo>
                    <a:pt x="21211" y="7200"/>
                    <a:pt x="21600" y="7754"/>
                    <a:pt x="21600" y="8031"/>
                  </a:cubicBezTo>
                  <a:cubicBezTo>
                    <a:pt x="21600" y="8308"/>
                    <a:pt x="21211" y="8308"/>
                    <a:pt x="20073" y="8862"/>
                  </a:cubicBezTo>
                  <a:cubicBezTo>
                    <a:pt x="18935" y="9415"/>
                    <a:pt x="17047" y="10523"/>
                    <a:pt x="15187" y="11908"/>
                  </a:cubicBezTo>
                  <a:cubicBezTo>
                    <a:pt x="13326" y="13292"/>
                    <a:pt x="11494" y="14954"/>
                    <a:pt x="10078" y="16062"/>
                  </a:cubicBezTo>
                  <a:cubicBezTo>
                    <a:pt x="8662" y="17169"/>
                    <a:pt x="7663" y="17723"/>
                    <a:pt x="6941" y="18554"/>
                  </a:cubicBezTo>
                  <a:cubicBezTo>
                    <a:pt x="6219" y="19385"/>
                    <a:pt x="5775" y="20492"/>
                    <a:pt x="5719" y="21046"/>
                  </a:cubicBezTo>
                  <a:cubicBezTo>
                    <a:pt x="5664" y="21600"/>
                    <a:pt x="5997" y="21600"/>
                    <a:pt x="7274" y="21323"/>
                  </a:cubicBezTo>
                  <a:cubicBezTo>
                    <a:pt x="8551" y="21046"/>
                    <a:pt x="10772" y="20492"/>
                    <a:pt x="12327" y="20492"/>
                  </a:cubicBezTo>
                  <a:cubicBezTo>
                    <a:pt x="13882" y="20492"/>
                    <a:pt x="14770" y="21046"/>
                    <a:pt x="156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5212623" y="3773079"/>
              <a:ext cx="370600" cy="316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20" fill="norm" stroke="1" extrusionOk="0">
                  <a:moveTo>
                    <a:pt x="0" y="2080"/>
                  </a:moveTo>
                  <a:cubicBezTo>
                    <a:pt x="123" y="1360"/>
                    <a:pt x="245" y="640"/>
                    <a:pt x="614" y="280"/>
                  </a:cubicBezTo>
                  <a:cubicBezTo>
                    <a:pt x="982" y="-80"/>
                    <a:pt x="1595" y="-80"/>
                    <a:pt x="3559" y="208"/>
                  </a:cubicBezTo>
                  <a:cubicBezTo>
                    <a:pt x="5523" y="496"/>
                    <a:pt x="8836" y="1072"/>
                    <a:pt x="11843" y="1936"/>
                  </a:cubicBezTo>
                  <a:cubicBezTo>
                    <a:pt x="14850" y="2800"/>
                    <a:pt x="17550" y="3952"/>
                    <a:pt x="19145" y="4816"/>
                  </a:cubicBezTo>
                  <a:cubicBezTo>
                    <a:pt x="20741" y="5680"/>
                    <a:pt x="21232" y="6256"/>
                    <a:pt x="21416" y="6904"/>
                  </a:cubicBezTo>
                  <a:cubicBezTo>
                    <a:pt x="21600" y="7552"/>
                    <a:pt x="21477" y="8272"/>
                    <a:pt x="20495" y="9352"/>
                  </a:cubicBezTo>
                  <a:cubicBezTo>
                    <a:pt x="19514" y="10432"/>
                    <a:pt x="17673" y="11872"/>
                    <a:pt x="14850" y="13528"/>
                  </a:cubicBezTo>
                  <a:cubicBezTo>
                    <a:pt x="12027" y="15184"/>
                    <a:pt x="8223" y="17056"/>
                    <a:pt x="6014" y="18136"/>
                  </a:cubicBezTo>
                  <a:cubicBezTo>
                    <a:pt x="3805" y="19216"/>
                    <a:pt x="3191" y="19504"/>
                    <a:pt x="2516" y="19864"/>
                  </a:cubicBezTo>
                  <a:cubicBezTo>
                    <a:pt x="1841" y="20224"/>
                    <a:pt x="1105" y="20656"/>
                    <a:pt x="1043" y="20944"/>
                  </a:cubicBezTo>
                  <a:cubicBezTo>
                    <a:pt x="982" y="21232"/>
                    <a:pt x="1595" y="21376"/>
                    <a:pt x="2270" y="21448"/>
                  </a:cubicBezTo>
                  <a:cubicBezTo>
                    <a:pt x="2945" y="21520"/>
                    <a:pt x="3682" y="21520"/>
                    <a:pt x="4418" y="21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5282473" y="4044950"/>
              <a:ext cx="4826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47" y="2215"/>
                    <a:pt x="16295" y="4431"/>
                    <a:pt x="13689" y="6646"/>
                  </a:cubicBezTo>
                  <a:cubicBezTo>
                    <a:pt x="11084" y="8862"/>
                    <a:pt x="8526" y="11077"/>
                    <a:pt x="6253" y="13569"/>
                  </a:cubicBezTo>
                  <a:cubicBezTo>
                    <a:pt x="3979" y="16062"/>
                    <a:pt x="1989" y="188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008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929240" y="4183383"/>
              <a:ext cx="1772264" cy="143890"/>
            </a:xfrm>
            <a:prstGeom prst="rect">
              <a:avLst/>
            </a:prstGeom>
            <a:effectLst/>
          </p:spPr>
        </p:pic>
        <p:pic>
          <p:nvPicPr>
            <p:cNvPr id="3010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735448" y="3709712"/>
              <a:ext cx="521500" cy="522698"/>
            </a:xfrm>
            <a:prstGeom prst="rect">
              <a:avLst/>
            </a:prstGeom>
            <a:effectLst/>
          </p:spPr>
        </p:pic>
        <p:sp>
          <p:nvSpPr>
            <p:cNvPr id="3012" name="Line"/>
            <p:cNvSpPr/>
            <p:nvPr/>
          </p:nvSpPr>
          <p:spPr>
            <a:xfrm>
              <a:off x="5703134" y="5156200"/>
              <a:ext cx="360401" cy="232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509" fill="norm" stroke="1" extrusionOk="0">
                  <a:moveTo>
                    <a:pt x="854" y="0"/>
                  </a:moveTo>
                  <a:cubicBezTo>
                    <a:pt x="2938" y="391"/>
                    <a:pt x="5023" y="782"/>
                    <a:pt x="7233" y="1319"/>
                  </a:cubicBezTo>
                  <a:cubicBezTo>
                    <a:pt x="9444" y="1857"/>
                    <a:pt x="11781" y="2541"/>
                    <a:pt x="14023" y="3274"/>
                  </a:cubicBezTo>
                  <a:cubicBezTo>
                    <a:pt x="16265" y="4007"/>
                    <a:pt x="18412" y="4789"/>
                    <a:pt x="19612" y="5327"/>
                  </a:cubicBezTo>
                  <a:cubicBezTo>
                    <a:pt x="20812" y="5864"/>
                    <a:pt x="21065" y="6157"/>
                    <a:pt x="21254" y="6646"/>
                  </a:cubicBezTo>
                  <a:cubicBezTo>
                    <a:pt x="21444" y="7135"/>
                    <a:pt x="21570" y="7819"/>
                    <a:pt x="21475" y="8308"/>
                  </a:cubicBezTo>
                  <a:cubicBezTo>
                    <a:pt x="21381" y="8796"/>
                    <a:pt x="21065" y="9090"/>
                    <a:pt x="19738" y="9823"/>
                  </a:cubicBezTo>
                  <a:cubicBezTo>
                    <a:pt x="18412" y="10556"/>
                    <a:pt x="16075" y="11729"/>
                    <a:pt x="13928" y="12804"/>
                  </a:cubicBezTo>
                  <a:cubicBezTo>
                    <a:pt x="11781" y="13879"/>
                    <a:pt x="9823" y="14856"/>
                    <a:pt x="7896" y="15931"/>
                  </a:cubicBezTo>
                  <a:cubicBezTo>
                    <a:pt x="5970" y="17006"/>
                    <a:pt x="4075" y="18179"/>
                    <a:pt x="2938" y="18863"/>
                  </a:cubicBezTo>
                  <a:cubicBezTo>
                    <a:pt x="1802" y="19548"/>
                    <a:pt x="1423" y="19743"/>
                    <a:pt x="981" y="20134"/>
                  </a:cubicBezTo>
                  <a:cubicBezTo>
                    <a:pt x="538" y="20525"/>
                    <a:pt x="33" y="21111"/>
                    <a:pt x="2" y="21356"/>
                  </a:cubicBezTo>
                  <a:cubicBezTo>
                    <a:pt x="-30" y="21600"/>
                    <a:pt x="412" y="21502"/>
                    <a:pt x="854" y="21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5771423" y="5334000"/>
              <a:ext cx="374651" cy="149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75" y="1532"/>
                    <a:pt x="18549" y="3064"/>
                    <a:pt x="16871" y="4902"/>
                  </a:cubicBezTo>
                  <a:cubicBezTo>
                    <a:pt x="15193" y="6740"/>
                    <a:pt x="13363" y="8885"/>
                    <a:pt x="11380" y="10953"/>
                  </a:cubicBezTo>
                  <a:cubicBezTo>
                    <a:pt x="9397" y="13021"/>
                    <a:pt x="7261" y="15013"/>
                    <a:pt x="5339" y="16774"/>
                  </a:cubicBezTo>
                  <a:cubicBezTo>
                    <a:pt x="3417" y="18536"/>
                    <a:pt x="1708" y="200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6686220" y="5118100"/>
              <a:ext cx="34529" cy="189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54" fill="norm" stroke="1" extrusionOk="0">
                  <a:moveTo>
                    <a:pt x="7609" y="0"/>
                  </a:moveTo>
                  <a:cubicBezTo>
                    <a:pt x="6299" y="2655"/>
                    <a:pt x="4990" y="5309"/>
                    <a:pt x="3681" y="8507"/>
                  </a:cubicBezTo>
                  <a:cubicBezTo>
                    <a:pt x="2372" y="11705"/>
                    <a:pt x="1063" y="15446"/>
                    <a:pt x="409" y="17678"/>
                  </a:cubicBezTo>
                  <a:cubicBezTo>
                    <a:pt x="-246" y="19911"/>
                    <a:pt x="-246" y="20635"/>
                    <a:pt x="1390" y="21057"/>
                  </a:cubicBezTo>
                  <a:cubicBezTo>
                    <a:pt x="3027" y="21479"/>
                    <a:pt x="6299" y="21600"/>
                    <a:pt x="9899" y="21540"/>
                  </a:cubicBezTo>
                  <a:cubicBezTo>
                    <a:pt x="13499" y="21479"/>
                    <a:pt x="17427" y="21238"/>
                    <a:pt x="21354" y="209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6817366" y="5115399"/>
              <a:ext cx="114566" cy="180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361" fill="norm" stroke="1" extrusionOk="0">
                  <a:moveTo>
                    <a:pt x="10939" y="1074"/>
                  </a:moveTo>
                  <a:cubicBezTo>
                    <a:pt x="10350" y="572"/>
                    <a:pt x="9761" y="70"/>
                    <a:pt x="9073" y="7"/>
                  </a:cubicBezTo>
                  <a:cubicBezTo>
                    <a:pt x="8386" y="-56"/>
                    <a:pt x="7601" y="321"/>
                    <a:pt x="6030" y="2016"/>
                  </a:cubicBezTo>
                  <a:cubicBezTo>
                    <a:pt x="4459" y="3711"/>
                    <a:pt x="2102" y="6725"/>
                    <a:pt x="924" y="9425"/>
                  </a:cubicBezTo>
                  <a:cubicBezTo>
                    <a:pt x="-254" y="12125"/>
                    <a:pt x="-254" y="14511"/>
                    <a:pt x="630" y="16395"/>
                  </a:cubicBezTo>
                  <a:cubicBezTo>
                    <a:pt x="1513" y="18279"/>
                    <a:pt x="3281" y="19660"/>
                    <a:pt x="5244" y="20477"/>
                  </a:cubicBezTo>
                  <a:cubicBezTo>
                    <a:pt x="7208" y="21293"/>
                    <a:pt x="9368" y="21544"/>
                    <a:pt x="11724" y="21230"/>
                  </a:cubicBezTo>
                  <a:cubicBezTo>
                    <a:pt x="14081" y="20916"/>
                    <a:pt x="16633" y="20037"/>
                    <a:pt x="18401" y="18342"/>
                  </a:cubicBezTo>
                  <a:cubicBezTo>
                    <a:pt x="20168" y="16646"/>
                    <a:pt x="21150" y="14135"/>
                    <a:pt x="21248" y="11309"/>
                  </a:cubicBezTo>
                  <a:cubicBezTo>
                    <a:pt x="21346" y="8484"/>
                    <a:pt x="20561" y="5344"/>
                    <a:pt x="19775" y="3460"/>
                  </a:cubicBezTo>
                  <a:cubicBezTo>
                    <a:pt x="18990" y="1577"/>
                    <a:pt x="18204" y="949"/>
                    <a:pt x="16339" y="1011"/>
                  </a:cubicBezTo>
                  <a:cubicBezTo>
                    <a:pt x="14473" y="1074"/>
                    <a:pt x="11528" y="1828"/>
                    <a:pt x="10251" y="2895"/>
                  </a:cubicBezTo>
                  <a:cubicBezTo>
                    <a:pt x="8975" y="3963"/>
                    <a:pt x="9368" y="5344"/>
                    <a:pt x="9761" y="67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7028723" y="5219700"/>
              <a:ext cx="12701" cy="22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7322366" y="4880737"/>
              <a:ext cx="88525" cy="450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563" fill="norm" stroke="1" extrusionOk="0">
                  <a:moveTo>
                    <a:pt x="16211" y="2093"/>
                  </a:moveTo>
                  <a:cubicBezTo>
                    <a:pt x="15457" y="1586"/>
                    <a:pt x="14704" y="1078"/>
                    <a:pt x="13825" y="724"/>
                  </a:cubicBezTo>
                  <a:cubicBezTo>
                    <a:pt x="12945" y="369"/>
                    <a:pt x="11941" y="166"/>
                    <a:pt x="10685" y="64"/>
                  </a:cubicBezTo>
                  <a:cubicBezTo>
                    <a:pt x="9429" y="-37"/>
                    <a:pt x="7922" y="-37"/>
                    <a:pt x="6415" y="191"/>
                  </a:cubicBezTo>
                  <a:cubicBezTo>
                    <a:pt x="4908" y="419"/>
                    <a:pt x="3401" y="876"/>
                    <a:pt x="2145" y="1763"/>
                  </a:cubicBezTo>
                  <a:cubicBezTo>
                    <a:pt x="890" y="2650"/>
                    <a:pt x="-115" y="3969"/>
                    <a:pt x="262" y="5414"/>
                  </a:cubicBezTo>
                  <a:cubicBezTo>
                    <a:pt x="638" y="6859"/>
                    <a:pt x="2397" y="8431"/>
                    <a:pt x="5159" y="10129"/>
                  </a:cubicBezTo>
                  <a:cubicBezTo>
                    <a:pt x="7922" y="11828"/>
                    <a:pt x="11690" y="13653"/>
                    <a:pt x="14704" y="15124"/>
                  </a:cubicBezTo>
                  <a:cubicBezTo>
                    <a:pt x="17718" y="16594"/>
                    <a:pt x="19978" y="17709"/>
                    <a:pt x="20732" y="18622"/>
                  </a:cubicBezTo>
                  <a:cubicBezTo>
                    <a:pt x="21485" y="19535"/>
                    <a:pt x="20732" y="20245"/>
                    <a:pt x="18094" y="20701"/>
                  </a:cubicBezTo>
                  <a:cubicBezTo>
                    <a:pt x="15457" y="21157"/>
                    <a:pt x="10936" y="21360"/>
                    <a:pt x="8048" y="21436"/>
                  </a:cubicBezTo>
                  <a:cubicBezTo>
                    <a:pt x="5159" y="21512"/>
                    <a:pt x="3904" y="21462"/>
                    <a:pt x="2648" y="21360"/>
                  </a:cubicBezTo>
                  <a:cubicBezTo>
                    <a:pt x="1392" y="21259"/>
                    <a:pt x="136" y="21107"/>
                    <a:pt x="11" y="21132"/>
                  </a:cubicBezTo>
                  <a:cubicBezTo>
                    <a:pt x="-115" y="21157"/>
                    <a:pt x="890" y="21360"/>
                    <a:pt x="1894" y="21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7302244" y="5438775"/>
              <a:ext cx="2493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18500" y="0"/>
                  </a:moveTo>
                  <a:cubicBezTo>
                    <a:pt x="14000" y="0"/>
                    <a:pt x="9500" y="0"/>
                    <a:pt x="6350" y="643"/>
                  </a:cubicBezTo>
                  <a:cubicBezTo>
                    <a:pt x="3200" y="1286"/>
                    <a:pt x="1400" y="2571"/>
                    <a:pt x="500" y="5271"/>
                  </a:cubicBezTo>
                  <a:cubicBezTo>
                    <a:pt x="-400" y="7971"/>
                    <a:pt x="-400" y="12086"/>
                    <a:pt x="3200" y="15043"/>
                  </a:cubicBezTo>
                  <a:cubicBezTo>
                    <a:pt x="6800" y="18000"/>
                    <a:pt x="14000" y="19800"/>
                    <a:pt x="21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7388323" y="5416550"/>
              <a:ext cx="77896" cy="85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213" fill="norm" stroke="1" extrusionOk="0">
                  <a:moveTo>
                    <a:pt x="13246" y="7112"/>
                  </a:moveTo>
                  <a:cubicBezTo>
                    <a:pt x="12404" y="6059"/>
                    <a:pt x="11563" y="5005"/>
                    <a:pt x="10441" y="4610"/>
                  </a:cubicBezTo>
                  <a:cubicBezTo>
                    <a:pt x="9319" y="4215"/>
                    <a:pt x="7916" y="4478"/>
                    <a:pt x="6093" y="5663"/>
                  </a:cubicBezTo>
                  <a:cubicBezTo>
                    <a:pt x="4269" y="6849"/>
                    <a:pt x="2025" y="8956"/>
                    <a:pt x="903" y="11590"/>
                  </a:cubicBezTo>
                  <a:cubicBezTo>
                    <a:pt x="-219" y="14224"/>
                    <a:pt x="-219" y="17385"/>
                    <a:pt x="482" y="19229"/>
                  </a:cubicBezTo>
                  <a:cubicBezTo>
                    <a:pt x="1184" y="21073"/>
                    <a:pt x="2586" y="21600"/>
                    <a:pt x="6233" y="20941"/>
                  </a:cubicBezTo>
                  <a:cubicBezTo>
                    <a:pt x="9880" y="20283"/>
                    <a:pt x="15771" y="18439"/>
                    <a:pt x="18576" y="16200"/>
                  </a:cubicBezTo>
                  <a:cubicBezTo>
                    <a:pt x="21381" y="13961"/>
                    <a:pt x="21100" y="11327"/>
                    <a:pt x="19137" y="8561"/>
                  </a:cubicBezTo>
                  <a:cubicBezTo>
                    <a:pt x="17173" y="5795"/>
                    <a:pt x="13526" y="2898"/>
                    <a:pt x="988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7212146" y="4764269"/>
              <a:ext cx="149292" cy="52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19765" fill="norm" stroke="1" extrusionOk="0">
                  <a:moveTo>
                    <a:pt x="10073" y="10131"/>
                  </a:moveTo>
                  <a:cubicBezTo>
                    <a:pt x="9469" y="8931"/>
                    <a:pt x="8865" y="7731"/>
                    <a:pt x="8185" y="7531"/>
                  </a:cubicBezTo>
                  <a:cubicBezTo>
                    <a:pt x="7505" y="7331"/>
                    <a:pt x="6750" y="8131"/>
                    <a:pt x="5844" y="9531"/>
                  </a:cubicBezTo>
                  <a:cubicBezTo>
                    <a:pt x="4938" y="10931"/>
                    <a:pt x="3880" y="12931"/>
                    <a:pt x="2823" y="14331"/>
                  </a:cubicBezTo>
                  <a:cubicBezTo>
                    <a:pt x="1766" y="15731"/>
                    <a:pt x="708" y="16531"/>
                    <a:pt x="255" y="15931"/>
                  </a:cubicBezTo>
                  <a:cubicBezTo>
                    <a:pt x="-198" y="15331"/>
                    <a:pt x="-47" y="13331"/>
                    <a:pt x="708" y="10531"/>
                  </a:cubicBezTo>
                  <a:cubicBezTo>
                    <a:pt x="1464" y="7731"/>
                    <a:pt x="2823" y="4131"/>
                    <a:pt x="4107" y="1931"/>
                  </a:cubicBezTo>
                  <a:cubicBezTo>
                    <a:pt x="5391" y="-269"/>
                    <a:pt x="6599" y="-1069"/>
                    <a:pt x="8336" y="2131"/>
                  </a:cubicBezTo>
                  <a:cubicBezTo>
                    <a:pt x="10073" y="5331"/>
                    <a:pt x="12339" y="12531"/>
                    <a:pt x="14227" y="16331"/>
                  </a:cubicBezTo>
                  <a:cubicBezTo>
                    <a:pt x="16115" y="20131"/>
                    <a:pt x="17626" y="20531"/>
                    <a:pt x="18759" y="18731"/>
                  </a:cubicBezTo>
                  <a:cubicBezTo>
                    <a:pt x="19892" y="16931"/>
                    <a:pt x="20647" y="12931"/>
                    <a:pt x="21024" y="9731"/>
                  </a:cubicBezTo>
                  <a:cubicBezTo>
                    <a:pt x="21402" y="6531"/>
                    <a:pt x="21402" y="4131"/>
                    <a:pt x="21024" y="2731"/>
                  </a:cubicBezTo>
                  <a:cubicBezTo>
                    <a:pt x="20647" y="1331"/>
                    <a:pt x="19892" y="931"/>
                    <a:pt x="18608" y="1131"/>
                  </a:cubicBezTo>
                  <a:cubicBezTo>
                    <a:pt x="17324" y="1331"/>
                    <a:pt x="15511" y="2131"/>
                    <a:pt x="14001" y="4531"/>
                  </a:cubicBezTo>
                  <a:cubicBezTo>
                    <a:pt x="12490" y="6931"/>
                    <a:pt x="11282" y="10931"/>
                    <a:pt x="10073" y="149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7555773" y="4914288"/>
              <a:ext cx="76201" cy="27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21600" y="295"/>
                  </a:moveTo>
                  <a:cubicBezTo>
                    <a:pt x="19800" y="130"/>
                    <a:pt x="18000" y="-35"/>
                    <a:pt x="16200" y="6"/>
                  </a:cubicBezTo>
                  <a:cubicBezTo>
                    <a:pt x="14400" y="47"/>
                    <a:pt x="12600" y="295"/>
                    <a:pt x="10500" y="1325"/>
                  </a:cubicBezTo>
                  <a:cubicBezTo>
                    <a:pt x="8400" y="2356"/>
                    <a:pt x="6000" y="4170"/>
                    <a:pt x="4200" y="6354"/>
                  </a:cubicBezTo>
                  <a:cubicBezTo>
                    <a:pt x="2400" y="8539"/>
                    <a:pt x="1200" y="11095"/>
                    <a:pt x="1200" y="13486"/>
                  </a:cubicBezTo>
                  <a:cubicBezTo>
                    <a:pt x="1200" y="15876"/>
                    <a:pt x="2400" y="18102"/>
                    <a:pt x="2850" y="19463"/>
                  </a:cubicBezTo>
                  <a:cubicBezTo>
                    <a:pt x="3300" y="20823"/>
                    <a:pt x="3000" y="21318"/>
                    <a:pt x="2400" y="21441"/>
                  </a:cubicBezTo>
                  <a:cubicBezTo>
                    <a:pt x="1800" y="21565"/>
                    <a:pt x="900" y="21318"/>
                    <a:pt x="0" y="210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7494882" y="5105400"/>
              <a:ext cx="133917" cy="41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1622" y="21600"/>
                  </a:moveTo>
                  <a:cubicBezTo>
                    <a:pt x="771" y="18277"/>
                    <a:pt x="-79" y="14954"/>
                    <a:pt x="6" y="12462"/>
                  </a:cubicBezTo>
                  <a:cubicBezTo>
                    <a:pt x="91" y="9969"/>
                    <a:pt x="1112" y="8308"/>
                    <a:pt x="4853" y="6369"/>
                  </a:cubicBezTo>
                  <a:cubicBezTo>
                    <a:pt x="8595" y="4431"/>
                    <a:pt x="15058" y="2215"/>
                    <a:pt x="2152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7672040" y="4946650"/>
              <a:ext cx="55184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600" fill="norm" stroke="1" extrusionOk="0">
                  <a:moveTo>
                    <a:pt x="17256" y="0"/>
                  </a:moveTo>
                  <a:cubicBezTo>
                    <a:pt x="12056" y="1557"/>
                    <a:pt x="6856" y="3114"/>
                    <a:pt x="3656" y="5400"/>
                  </a:cubicBezTo>
                  <a:cubicBezTo>
                    <a:pt x="456" y="7686"/>
                    <a:pt x="-744" y="10703"/>
                    <a:pt x="456" y="13281"/>
                  </a:cubicBezTo>
                  <a:cubicBezTo>
                    <a:pt x="1656" y="15859"/>
                    <a:pt x="5256" y="18000"/>
                    <a:pt x="9056" y="19314"/>
                  </a:cubicBezTo>
                  <a:cubicBezTo>
                    <a:pt x="12856" y="20627"/>
                    <a:pt x="16856" y="21114"/>
                    <a:pt x="2085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7736748" y="5049286"/>
              <a:ext cx="158751" cy="8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9" fill="norm" stroke="1" extrusionOk="0">
                  <a:moveTo>
                    <a:pt x="0" y="3739"/>
                  </a:moveTo>
                  <a:cubicBezTo>
                    <a:pt x="0" y="2406"/>
                    <a:pt x="0" y="1072"/>
                    <a:pt x="504" y="406"/>
                  </a:cubicBezTo>
                  <a:cubicBezTo>
                    <a:pt x="1008" y="-261"/>
                    <a:pt x="2016" y="-261"/>
                    <a:pt x="3384" y="1606"/>
                  </a:cubicBezTo>
                  <a:cubicBezTo>
                    <a:pt x="4752" y="3472"/>
                    <a:pt x="6480" y="7206"/>
                    <a:pt x="7128" y="10539"/>
                  </a:cubicBezTo>
                  <a:cubicBezTo>
                    <a:pt x="7776" y="13872"/>
                    <a:pt x="7344" y="16806"/>
                    <a:pt x="6624" y="18672"/>
                  </a:cubicBezTo>
                  <a:cubicBezTo>
                    <a:pt x="5904" y="20539"/>
                    <a:pt x="4896" y="21339"/>
                    <a:pt x="4464" y="20939"/>
                  </a:cubicBezTo>
                  <a:cubicBezTo>
                    <a:pt x="4032" y="20539"/>
                    <a:pt x="4176" y="18939"/>
                    <a:pt x="5328" y="15739"/>
                  </a:cubicBezTo>
                  <a:cubicBezTo>
                    <a:pt x="6480" y="12539"/>
                    <a:pt x="8640" y="7739"/>
                    <a:pt x="10008" y="4939"/>
                  </a:cubicBezTo>
                  <a:cubicBezTo>
                    <a:pt x="11376" y="2139"/>
                    <a:pt x="11952" y="1339"/>
                    <a:pt x="12312" y="1606"/>
                  </a:cubicBezTo>
                  <a:cubicBezTo>
                    <a:pt x="12672" y="1872"/>
                    <a:pt x="12816" y="3206"/>
                    <a:pt x="12888" y="4539"/>
                  </a:cubicBezTo>
                  <a:cubicBezTo>
                    <a:pt x="12960" y="5872"/>
                    <a:pt x="12960" y="7206"/>
                    <a:pt x="14400" y="8939"/>
                  </a:cubicBezTo>
                  <a:cubicBezTo>
                    <a:pt x="15840" y="10672"/>
                    <a:pt x="18720" y="12806"/>
                    <a:pt x="21600" y="149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7955823" y="4933950"/>
              <a:ext cx="563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600" fill="norm" stroke="1" extrusionOk="0">
                  <a:moveTo>
                    <a:pt x="0" y="0"/>
                  </a:moveTo>
                  <a:cubicBezTo>
                    <a:pt x="7200" y="2671"/>
                    <a:pt x="14400" y="5342"/>
                    <a:pt x="18000" y="8710"/>
                  </a:cubicBezTo>
                  <a:cubicBezTo>
                    <a:pt x="21600" y="12077"/>
                    <a:pt x="21600" y="16142"/>
                    <a:pt x="21000" y="18406"/>
                  </a:cubicBezTo>
                  <a:cubicBezTo>
                    <a:pt x="20400" y="20671"/>
                    <a:pt x="19200" y="21135"/>
                    <a:pt x="180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8051073" y="5092700"/>
              <a:ext cx="22226" cy="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8170596" y="4803210"/>
              <a:ext cx="382128" cy="33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34" fill="norm" stroke="1" extrusionOk="0">
                  <a:moveTo>
                    <a:pt x="9730" y="18287"/>
                  </a:moveTo>
                  <a:cubicBezTo>
                    <a:pt x="9730" y="17877"/>
                    <a:pt x="9730" y="17467"/>
                    <a:pt x="9580" y="17125"/>
                  </a:cubicBezTo>
                  <a:cubicBezTo>
                    <a:pt x="9431" y="16783"/>
                    <a:pt x="9133" y="16510"/>
                    <a:pt x="8268" y="16236"/>
                  </a:cubicBezTo>
                  <a:cubicBezTo>
                    <a:pt x="7403" y="15963"/>
                    <a:pt x="5971" y="15690"/>
                    <a:pt x="4598" y="15963"/>
                  </a:cubicBezTo>
                  <a:cubicBezTo>
                    <a:pt x="3226" y="16236"/>
                    <a:pt x="1913" y="17057"/>
                    <a:pt x="1137" y="17843"/>
                  </a:cubicBezTo>
                  <a:cubicBezTo>
                    <a:pt x="362" y="18629"/>
                    <a:pt x="123" y="19381"/>
                    <a:pt x="34" y="19927"/>
                  </a:cubicBezTo>
                  <a:cubicBezTo>
                    <a:pt x="-56" y="20474"/>
                    <a:pt x="4" y="20816"/>
                    <a:pt x="571" y="21090"/>
                  </a:cubicBezTo>
                  <a:cubicBezTo>
                    <a:pt x="1137" y="21363"/>
                    <a:pt x="2211" y="21568"/>
                    <a:pt x="3405" y="21329"/>
                  </a:cubicBezTo>
                  <a:cubicBezTo>
                    <a:pt x="4598" y="21090"/>
                    <a:pt x="5911" y="20406"/>
                    <a:pt x="7074" y="19039"/>
                  </a:cubicBezTo>
                  <a:cubicBezTo>
                    <a:pt x="8238" y="17672"/>
                    <a:pt x="9252" y="15621"/>
                    <a:pt x="9968" y="13263"/>
                  </a:cubicBezTo>
                  <a:cubicBezTo>
                    <a:pt x="10684" y="10905"/>
                    <a:pt x="11102" y="8239"/>
                    <a:pt x="11341" y="6086"/>
                  </a:cubicBezTo>
                  <a:cubicBezTo>
                    <a:pt x="11579" y="3933"/>
                    <a:pt x="11639" y="2292"/>
                    <a:pt x="11609" y="1301"/>
                  </a:cubicBezTo>
                  <a:cubicBezTo>
                    <a:pt x="11579" y="310"/>
                    <a:pt x="11460" y="-32"/>
                    <a:pt x="11281" y="2"/>
                  </a:cubicBezTo>
                  <a:cubicBezTo>
                    <a:pt x="11102" y="36"/>
                    <a:pt x="10863" y="446"/>
                    <a:pt x="10535" y="1643"/>
                  </a:cubicBezTo>
                  <a:cubicBezTo>
                    <a:pt x="10207" y="2839"/>
                    <a:pt x="9789" y="4821"/>
                    <a:pt x="9551" y="7111"/>
                  </a:cubicBezTo>
                  <a:cubicBezTo>
                    <a:pt x="9312" y="9401"/>
                    <a:pt x="9252" y="11998"/>
                    <a:pt x="9282" y="13707"/>
                  </a:cubicBezTo>
                  <a:cubicBezTo>
                    <a:pt x="9312" y="15416"/>
                    <a:pt x="9431" y="16236"/>
                    <a:pt x="9551" y="16817"/>
                  </a:cubicBezTo>
                  <a:cubicBezTo>
                    <a:pt x="9670" y="17398"/>
                    <a:pt x="9789" y="17740"/>
                    <a:pt x="9968" y="17740"/>
                  </a:cubicBezTo>
                  <a:cubicBezTo>
                    <a:pt x="10147" y="17740"/>
                    <a:pt x="10386" y="17398"/>
                    <a:pt x="10684" y="16886"/>
                  </a:cubicBezTo>
                  <a:cubicBezTo>
                    <a:pt x="10983" y="16373"/>
                    <a:pt x="11341" y="15690"/>
                    <a:pt x="11669" y="15143"/>
                  </a:cubicBezTo>
                  <a:cubicBezTo>
                    <a:pt x="11997" y="14596"/>
                    <a:pt x="12295" y="14186"/>
                    <a:pt x="12594" y="13946"/>
                  </a:cubicBezTo>
                  <a:cubicBezTo>
                    <a:pt x="12892" y="13707"/>
                    <a:pt x="13190" y="13639"/>
                    <a:pt x="13429" y="13810"/>
                  </a:cubicBezTo>
                  <a:cubicBezTo>
                    <a:pt x="13668" y="13981"/>
                    <a:pt x="13847" y="14391"/>
                    <a:pt x="13966" y="15279"/>
                  </a:cubicBezTo>
                  <a:cubicBezTo>
                    <a:pt x="14085" y="16168"/>
                    <a:pt x="14145" y="17535"/>
                    <a:pt x="14145" y="18390"/>
                  </a:cubicBezTo>
                  <a:cubicBezTo>
                    <a:pt x="14145" y="19244"/>
                    <a:pt x="14085" y="19586"/>
                    <a:pt x="13936" y="19927"/>
                  </a:cubicBezTo>
                  <a:cubicBezTo>
                    <a:pt x="13787" y="20269"/>
                    <a:pt x="13548" y="20611"/>
                    <a:pt x="13519" y="20611"/>
                  </a:cubicBezTo>
                  <a:cubicBezTo>
                    <a:pt x="13489" y="20611"/>
                    <a:pt x="13668" y="20269"/>
                    <a:pt x="14443" y="19278"/>
                  </a:cubicBezTo>
                  <a:cubicBezTo>
                    <a:pt x="15219" y="18287"/>
                    <a:pt x="16592" y="16646"/>
                    <a:pt x="17516" y="15621"/>
                  </a:cubicBezTo>
                  <a:cubicBezTo>
                    <a:pt x="18441" y="14596"/>
                    <a:pt x="18919" y="14186"/>
                    <a:pt x="19247" y="13810"/>
                  </a:cubicBezTo>
                  <a:cubicBezTo>
                    <a:pt x="19575" y="13434"/>
                    <a:pt x="19754" y="13092"/>
                    <a:pt x="19664" y="12990"/>
                  </a:cubicBezTo>
                  <a:cubicBezTo>
                    <a:pt x="19575" y="12887"/>
                    <a:pt x="19217" y="13024"/>
                    <a:pt x="18710" y="13502"/>
                  </a:cubicBezTo>
                  <a:cubicBezTo>
                    <a:pt x="18203" y="13981"/>
                    <a:pt x="17546" y="14801"/>
                    <a:pt x="17218" y="15484"/>
                  </a:cubicBezTo>
                  <a:cubicBezTo>
                    <a:pt x="16890" y="16168"/>
                    <a:pt x="16890" y="16715"/>
                    <a:pt x="17666" y="17262"/>
                  </a:cubicBezTo>
                  <a:cubicBezTo>
                    <a:pt x="18441" y="17809"/>
                    <a:pt x="19993" y="18355"/>
                    <a:pt x="21544" y="189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040" name="Drawing"/>
          <p:cNvGrpSpPr/>
          <p:nvPr/>
        </p:nvGrpSpPr>
        <p:grpSpPr>
          <a:xfrm>
            <a:off x="8667477" y="2716586"/>
            <a:ext cx="2654574" cy="1459333"/>
            <a:chOff x="0" y="0"/>
            <a:chExt cx="2654572" cy="1459331"/>
          </a:xfrm>
        </p:grpSpPr>
        <p:sp>
          <p:nvSpPr>
            <p:cNvPr id="3029" name="Line"/>
            <p:cNvSpPr/>
            <p:nvPr/>
          </p:nvSpPr>
          <p:spPr>
            <a:xfrm>
              <a:off x="72239" y="260311"/>
              <a:ext cx="186586" cy="912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99" fill="norm" stroke="1" extrusionOk="0">
                  <a:moveTo>
                    <a:pt x="11407" y="3172"/>
                  </a:moveTo>
                  <a:cubicBezTo>
                    <a:pt x="14804" y="2524"/>
                    <a:pt x="18202" y="1875"/>
                    <a:pt x="19901" y="1427"/>
                  </a:cubicBezTo>
                  <a:cubicBezTo>
                    <a:pt x="21600" y="978"/>
                    <a:pt x="21600" y="728"/>
                    <a:pt x="21115" y="529"/>
                  </a:cubicBezTo>
                  <a:cubicBezTo>
                    <a:pt x="20629" y="329"/>
                    <a:pt x="19658" y="179"/>
                    <a:pt x="17838" y="80"/>
                  </a:cubicBezTo>
                  <a:cubicBezTo>
                    <a:pt x="16018" y="-20"/>
                    <a:pt x="13348" y="-70"/>
                    <a:pt x="10800" y="204"/>
                  </a:cubicBezTo>
                  <a:cubicBezTo>
                    <a:pt x="8252" y="479"/>
                    <a:pt x="5825" y="1077"/>
                    <a:pt x="3762" y="2050"/>
                  </a:cubicBezTo>
                  <a:cubicBezTo>
                    <a:pt x="1699" y="3023"/>
                    <a:pt x="0" y="4370"/>
                    <a:pt x="0" y="5692"/>
                  </a:cubicBezTo>
                  <a:cubicBezTo>
                    <a:pt x="0" y="7014"/>
                    <a:pt x="1699" y="8311"/>
                    <a:pt x="4369" y="9782"/>
                  </a:cubicBezTo>
                  <a:cubicBezTo>
                    <a:pt x="7038" y="11254"/>
                    <a:pt x="10679" y="12900"/>
                    <a:pt x="13106" y="14521"/>
                  </a:cubicBezTo>
                  <a:cubicBezTo>
                    <a:pt x="15533" y="16142"/>
                    <a:pt x="16746" y="17739"/>
                    <a:pt x="16989" y="18786"/>
                  </a:cubicBezTo>
                  <a:cubicBezTo>
                    <a:pt x="17231" y="19834"/>
                    <a:pt x="16503" y="20333"/>
                    <a:pt x="15775" y="20682"/>
                  </a:cubicBezTo>
                  <a:cubicBezTo>
                    <a:pt x="15047" y="21031"/>
                    <a:pt x="14319" y="21231"/>
                    <a:pt x="12984" y="21355"/>
                  </a:cubicBezTo>
                  <a:cubicBezTo>
                    <a:pt x="11649" y="21480"/>
                    <a:pt x="9708" y="21530"/>
                    <a:pt x="8252" y="21480"/>
                  </a:cubicBezTo>
                  <a:cubicBezTo>
                    <a:pt x="6796" y="21430"/>
                    <a:pt x="5825" y="21281"/>
                    <a:pt x="5825" y="21131"/>
                  </a:cubicBezTo>
                  <a:cubicBezTo>
                    <a:pt x="5825" y="20981"/>
                    <a:pt x="6796" y="20832"/>
                    <a:pt x="7766" y="206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109668" y="1305180"/>
              <a:ext cx="141076" cy="154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0698" fill="norm" stroke="1" extrusionOk="0">
                  <a:moveTo>
                    <a:pt x="14077" y="8229"/>
                  </a:moveTo>
                  <a:cubicBezTo>
                    <a:pt x="12807" y="5102"/>
                    <a:pt x="11536" y="1976"/>
                    <a:pt x="10107" y="697"/>
                  </a:cubicBezTo>
                  <a:cubicBezTo>
                    <a:pt x="8677" y="-582"/>
                    <a:pt x="7089" y="-14"/>
                    <a:pt x="5342" y="1692"/>
                  </a:cubicBezTo>
                  <a:cubicBezTo>
                    <a:pt x="3595" y="3397"/>
                    <a:pt x="1689" y="6239"/>
                    <a:pt x="736" y="9365"/>
                  </a:cubicBezTo>
                  <a:cubicBezTo>
                    <a:pt x="-217" y="12492"/>
                    <a:pt x="-217" y="15902"/>
                    <a:pt x="577" y="18034"/>
                  </a:cubicBezTo>
                  <a:cubicBezTo>
                    <a:pt x="1371" y="20165"/>
                    <a:pt x="2959" y="21018"/>
                    <a:pt x="6136" y="20592"/>
                  </a:cubicBezTo>
                  <a:cubicBezTo>
                    <a:pt x="9312" y="20165"/>
                    <a:pt x="14077" y="18460"/>
                    <a:pt x="16936" y="16186"/>
                  </a:cubicBezTo>
                  <a:cubicBezTo>
                    <a:pt x="19795" y="13913"/>
                    <a:pt x="20748" y="11071"/>
                    <a:pt x="21065" y="8939"/>
                  </a:cubicBezTo>
                  <a:cubicBezTo>
                    <a:pt x="21383" y="6807"/>
                    <a:pt x="21065" y="5386"/>
                    <a:pt x="19001" y="4392"/>
                  </a:cubicBezTo>
                  <a:cubicBezTo>
                    <a:pt x="16936" y="3397"/>
                    <a:pt x="13124" y="2829"/>
                    <a:pt x="9312" y="22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-1" y="-1"/>
              <a:ext cx="214650" cy="125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047" fill="norm" stroke="1" extrusionOk="0">
                  <a:moveTo>
                    <a:pt x="14497" y="203"/>
                  </a:moveTo>
                  <a:cubicBezTo>
                    <a:pt x="11980" y="5160"/>
                    <a:pt x="9464" y="10118"/>
                    <a:pt x="7891" y="13305"/>
                  </a:cubicBezTo>
                  <a:cubicBezTo>
                    <a:pt x="6318" y="16492"/>
                    <a:pt x="5689" y="17908"/>
                    <a:pt x="4850" y="18616"/>
                  </a:cubicBezTo>
                  <a:cubicBezTo>
                    <a:pt x="4011" y="19324"/>
                    <a:pt x="2963" y="19324"/>
                    <a:pt x="1914" y="17908"/>
                  </a:cubicBezTo>
                  <a:cubicBezTo>
                    <a:pt x="866" y="16492"/>
                    <a:pt x="-183" y="13659"/>
                    <a:pt x="27" y="10826"/>
                  </a:cubicBezTo>
                  <a:cubicBezTo>
                    <a:pt x="236" y="7993"/>
                    <a:pt x="1704" y="5160"/>
                    <a:pt x="3382" y="3744"/>
                  </a:cubicBezTo>
                  <a:cubicBezTo>
                    <a:pt x="5060" y="2328"/>
                    <a:pt x="6947" y="2328"/>
                    <a:pt x="8625" y="5160"/>
                  </a:cubicBezTo>
                  <a:cubicBezTo>
                    <a:pt x="10302" y="7993"/>
                    <a:pt x="11770" y="13659"/>
                    <a:pt x="12924" y="17023"/>
                  </a:cubicBezTo>
                  <a:cubicBezTo>
                    <a:pt x="14077" y="20387"/>
                    <a:pt x="14916" y="21449"/>
                    <a:pt x="16279" y="20918"/>
                  </a:cubicBezTo>
                  <a:cubicBezTo>
                    <a:pt x="17642" y="20387"/>
                    <a:pt x="19530" y="18262"/>
                    <a:pt x="20473" y="14898"/>
                  </a:cubicBezTo>
                  <a:cubicBezTo>
                    <a:pt x="21417" y="11534"/>
                    <a:pt x="21417" y="6931"/>
                    <a:pt x="20998" y="4098"/>
                  </a:cubicBezTo>
                  <a:cubicBezTo>
                    <a:pt x="20578" y="1265"/>
                    <a:pt x="19739" y="203"/>
                    <a:pt x="18167" y="26"/>
                  </a:cubicBezTo>
                  <a:cubicBezTo>
                    <a:pt x="16594" y="-151"/>
                    <a:pt x="14287" y="557"/>
                    <a:pt x="12714" y="2859"/>
                  </a:cubicBezTo>
                  <a:cubicBezTo>
                    <a:pt x="11141" y="5160"/>
                    <a:pt x="10302" y="9056"/>
                    <a:pt x="9464" y="129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411217" y="634331"/>
              <a:ext cx="249456" cy="224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178" fill="norm" stroke="1" extrusionOk="0">
                  <a:moveTo>
                    <a:pt x="155" y="6778"/>
                  </a:moveTo>
                  <a:cubicBezTo>
                    <a:pt x="-26" y="5578"/>
                    <a:pt x="-208" y="4378"/>
                    <a:pt x="609" y="3178"/>
                  </a:cubicBezTo>
                  <a:cubicBezTo>
                    <a:pt x="1426" y="1978"/>
                    <a:pt x="3241" y="778"/>
                    <a:pt x="4965" y="478"/>
                  </a:cubicBezTo>
                  <a:cubicBezTo>
                    <a:pt x="6689" y="178"/>
                    <a:pt x="8323" y="778"/>
                    <a:pt x="8686" y="3378"/>
                  </a:cubicBezTo>
                  <a:cubicBezTo>
                    <a:pt x="9049" y="5978"/>
                    <a:pt x="8142" y="10578"/>
                    <a:pt x="7053" y="13578"/>
                  </a:cubicBezTo>
                  <a:cubicBezTo>
                    <a:pt x="5963" y="16578"/>
                    <a:pt x="4693" y="17978"/>
                    <a:pt x="3422" y="18978"/>
                  </a:cubicBezTo>
                  <a:cubicBezTo>
                    <a:pt x="2152" y="19978"/>
                    <a:pt x="881" y="20578"/>
                    <a:pt x="337" y="20278"/>
                  </a:cubicBezTo>
                  <a:cubicBezTo>
                    <a:pt x="-208" y="19978"/>
                    <a:pt x="-26" y="18778"/>
                    <a:pt x="2061" y="15878"/>
                  </a:cubicBezTo>
                  <a:cubicBezTo>
                    <a:pt x="4148" y="12978"/>
                    <a:pt x="8142" y="8378"/>
                    <a:pt x="10592" y="5578"/>
                  </a:cubicBezTo>
                  <a:cubicBezTo>
                    <a:pt x="13042" y="2778"/>
                    <a:pt x="13950" y="1778"/>
                    <a:pt x="15039" y="978"/>
                  </a:cubicBezTo>
                  <a:cubicBezTo>
                    <a:pt x="16128" y="178"/>
                    <a:pt x="17399" y="-422"/>
                    <a:pt x="17671" y="378"/>
                  </a:cubicBezTo>
                  <a:cubicBezTo>
                    <a:pt x="17943" y="1178"/>
                    <a:pt x="17217" y="3378"/>
                    <a:pt x="16582" y="6278"/>
                  </a:cubicBezTo>
                  <a:cubicBezTo>
                    <a:pt x="15947" y="9178"/>
                    <a:pt x="15402" y="12778"/>
                    <a:pt x="16219" y="15378"/>
                  </a:cubicBezTo>
                  <a:cubicBezTo>
                    <a:pt x="17036" y="17978"/>
                    <a:pt x="19214" y="19578"/>
                    <a:pt x="21392" y="211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832122" y="775913"/>
              <a:ext cx="38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1185605" y="449809"/>
              <a:ext cx="173568" cy="459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09" fill="norm" stroke="1" extrusionOk="0">
                  <a:moveTo>
                    <a:pt x="21340" y="5431"/>
                  </a:moveTo>
                  <a:cubicBezTo>
                    <a:pt x="21340" y="3951"/>
                    <a:pt x="21340" y="2472"/>
                    <a:pt x="20169" y="1436"/>
                  </a:cubicBezTo>
                  <a:cubicBezTo>
                    <a:pt x="18998" y="401"/>
                    <a:pt x="16656" y="-191"/>
                    <a:pt x="13923" y="56"/>
                  </a:cubicBezTo>
                  <a:cubicBezTo>
                    <a:pt x="11191" y="302"/>
                    <a:pt x="8068" y="1387"/>
                    <a:pt x="5595" y="3656"/>
                  </a:cubicBezTo>
                  <a:cubicBezTo>
                    <a:pt x="3123" y="5924"/>
                    <a:pt x="1301" y="9376"/>
                    <a:pt x="521" y="12532"/>
                  </a:cubicBezTo>
                  <a:cubicBezTo>
                    <a:pt x="-260" y="15688"/>
                    <a:pt x="0" y="18549"/>
                    <a:pt x="260" y="21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1086122" y="693363"/>
              <a:ext cx="2349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62" y="18000"/>
                    <a:pt x="2724" y="14400"/>
                    <a:pt x="6324" y="10800"/>
                  </a:cubicBezTo>
                  <a:cubicBezTo>
                    <a:pt x="9924" y="7200"/>
                    <a:pt x="15762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1391773" y="517164"/>
              <a:ext cx="348400" cy="33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297" fill="norm" stroke="1" extrusionOk="0">
                  <a:moveTo>
                    <a:pt x="12122" y="1106"/>
                  </a:moveTo>
                  <a:cubicBezTo>
                    <a:pt x="11598" y="704"/>
                    <a:pt x="11074" y="301"/>
                    <a:pt x="10354" y="100"/>
                  </a:cubicBezTo>
                  <a:cubicBezTo>
                    <a:pt x="9634" y="-101"/>
                    <a:pt x="8718" y="-101"/>
                    <a:pt x="7343" y="1106"/>
                  </a:cubicBezTo>
                  <a:cubicBezTo>
                    <a:pt x="5969" y="2314"/>
                    <a:pt x="4136" y="4729"/>
                    <a:pt x="2827" y="7412"/>
                  </a:cubicBezTo>
                  <a:cubicBezTo>
                    <a:pt x="1518" y="10095"/>
                    <a:pt x="732" y="13047"/>
                    <a:pt x="340" y="15059"/>
                  </a:cubicBezTo>
                  <a:cubicBezTo>
                    <a:pt x="-53" y="17072"/>
                    <a:pt x="-53" y="18145"/>
                    <a:pt x="78" y="19017"/>
                  </a:cubicBezTo>
                  <a:cubicBezTo>
                    <a:pt x="209" y="19889"/>
                    <a:pt x="471" y="20560"/>
                    <a:pt x="929" y="20962"/>
                  </a:cubicBezTo>
                  <a:cubicBezTo>
                    <a:pt x="1387" y="21365"/>
                    <a:pt x="2042" y="21499"/>
                    <a:pt x="2827" y="20828"/>
                  </a:cubicBezTo>
                  <a:cubicBezTo>
                    <a:pt x="3612" y="20157"/>
                    <a:pt x="4529" y="18682"/>
                    <a:pt x="5380" y="16736"/>
                  </a:cubicBezTo>
                  <a:cubicBezTo>
                    <a:pt x="6231" y="14791"/>
                    <a:pt x="7016" y="12376"/>
                    <a:pt x="7671" y="10699"/>
                  </a:cubicBezTo>
                  <a:cubicBezTo>
                    <a:pt x="8325" y="9022"/>
                    <a:pt x="8849" y="8083"/>
                    <a:pt x="9307" y="7949"/>
                  </a:cubicBezTo>
                  <a:cubicBezTo>
                    <a:pt x="9765" y="7815"/>
                    <a:pt x="10158" y="8485"/>
                    <a:pt x="10420" y="9693"/>
                  </a:cubicBezTo>
                  <a:cubicBezTo>
                    <a:pt x="10682" y="10900"/>
                    <a:pt x="10812" y="12644"/>
                    <a:pt x="10812" y="14187"/>
                  </a:cubicBezTo>
                  <a:cubicBezTo>
                    <a:pt x="10812" y="15730"/>
                    <a:pt x="10682" y="17072"/>
                    <a:pt x="10420" y="18011"/>
                  </a:cubicBezTo>
                  <a:cubicBezTo>
                    <a:pt x="10158" y="18950"/>
                    <a:pt x="9765" y="19487"/>
                    <a:pt x="9700" y="19352"/>
                  </a:cubicBezTo>
                  <a:cubicBezTo>
                    <a:pt x="9634" y="19218"/>
                    <a:pt x="9896" y="18413"/>
                    <a:pt x="10354" y="17273"/>
                  </a:cubicBezTo>
                  <a:cubicBezTo>
                    <a:pt x="10812" y="16133"/>
                    <a:pt x="11467" y="14657"/>
                    <a:pt x="12056" y="13718"/>
                  </a:cubicBezTo>
                  <a:cubicBezTo>
                    <a:pt x="12645" y="12779"/>
                    <a:pt x="13169" y="12376"/>
                    <a:pt x="14020" y="12510"/>
                  </a:cubicBezTo>
                  <a:cubicBezTo>
                    <a:pt x="14871" y="12644"/>
                    <a:pt x="16049" y="13315"/>
                    <a:pt x="17358" y="13382"/>
                  </a:cubicBezTo>
                  <a:cubicBezTo>
                    <a:pt x="18667" y="13449"/>
                    <a:pt x="20107" y="12913"/>
                    <a:pt x="21547" y="12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1784622" y="502863"/>
              <a:ext cx="4361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1600" fill="norm" stroke="1" extrusionOk="0">
                  <a:moveTo>
                    <a:pt x="14727" y="0"/>
                  </a:moveTo>
                  <a:cubicBezTo>
                    <a:pt x="10800" y="415"/>
                    <a:pt x="6873" y="831"/>
                    <a:pt x="8345" y="2492"/>
                  </a:cubicBezTo>
                  <a:cubicBezTo>
                    <a:pt x="9818" y="4154"/>
                    <a:pt x="16691" y="7062"/>
                    <a:pt x="19145" y="9762"/>
                  </a:cubicBezTo>
                  <a:cubicBezTo>
                    <a:pt x="21600" y="12462"/>
                    <a:pt x="19636" y="14954"/>
                    <a:pt x="15709" y="16892"/>
                  </a:cubicBezTo>
                  <a:cubicBezTo>
                    <a:pt x="11782" y="18831"/>
                    <a:pt x="5891" y="202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1937022" y="756863"/>
              <a:ext cx="44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5600"/>
                    <a:pt x="2057" y="9600"/>
                    <a:pt x="5657" y="6000"/>
                  </a:cubicBezTo>
                  <a:cubicBezTo>
                    <a:pt x="9257" y="2400"/>
                    <a:pt x="15429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2135460" y="303598"/>
              <a:ext cx="519113" cy="592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34" fill="norm" stroke="1" extrusionOk="0">
                  <a:moveTo>
                    <a:pt x="8100" y="13002"/>
                  </a:moveTo>
                  <a:cubicBezTo>
                    <a:pt x="8188" y="12617"/>
                    <a:pt x="8275" y="12233"/>
                    <a:pt x="8056" y="12041"/>
                  </a:cubicBezTo>
                  <a:cubicBezTo>
                    <a:pt x="7836" y="11849"/>
                    <a:pt x="7310" y="11849"/>
                    <a:pt x="6344" y="12310"/>
                  </a:cubicBezTo>
                  <a:cubicBezTo>
                    <a:pt x="5378" y="12771"/>
                    <a:pt x="3973" y="13693"/>
                    <a:pt x="2832" y="14885"/>
                  </a:cubicBezTo>
                  <a:cubicBezTo>
                    <a:pt x="1690" y="16076"/>
                    <a:pt x="812" y="17537"/>
                    <a:pt x="373" y="18613"/>
                  </a:cubicBezTo>
                  <a:cubicBezTo>
                    <a:pt x="-66" y="19689"/>
                    <a:pt x="-66" y="20381"/>
                    <a:pt x="110" y="20842"/>
                  </a:cubicBezTo>
                  <a:cubicBezTo>
                    <a:pt x="285" y="21303"/>
                    <a:pt x="636" y="21534"/>
                    <a:pt x="1295" y="21534"/>
                  </a:cubicBezTo>
                  <a:cubicBezTo>
                    <a:pt x="1954" y="21534"/>
                    <a:pt x="2919" y="21303"/>
                    <a:pt x="4105" y="20035"/>
                  </a:cubicBezTo>
                  <a:cubicBezTo>
                    <a:pt x="5290" y="18767"/>
                    <a:pt x="6695" y="16461"/>
                    <a:pt x="7749" y="13924"/>
                  </a:cubicBezTo>
                  <a:cubicBezTo>
                    <a:pt x="8802" y="11387"/>
                    <a:pt x="9505" y="8620"/>
                    <a:pt x="9944" y="6429"/>
                  </a:cubicBezTo>
                  <a:cubicBezTo>
                    <a:pt x="10383" y="4239"/>
                    <a:pt x="10558" y="2624"/>
                    <a:pt x="10602" y="1587"/>
                  </a:cubicBezTo>
                  <a:cubicBezTo>
                    <a:pt x="10646" y="549"/>
                    <a:pt x="10558" y="88"/>
                    <a:pt x="10339" y="11"/>
                  </a:cubicBezTo>
                  <a:cubicBezTo>
                    <a:pt x="10119" y="-66"/>
                    <a:pt x="9768" y="241"/>
                    <a:pt x="9197" y="1740"/>
                  </a:cubicBezTo>
                  <a:cubicBezTo>
                    <a:pt x="8627" y="3239"/>
                    <a:pt x="7836" y="5930"/>
                    <a:pt x="7354" y="8620"/>
                  </a:cubicBezTo>
                  <a:cubicBezTo>
                    <a:pt x="6871" y="11311"/>
                    <a:pt x="6695" y="14001"/>
                    <a:pt x="6607" y="15577"/>
                  </a:cubicBezTo>
                  <a:cubicBezTo>
                    <a:pt x="6519" y="17153"/>
                    <a:pt x="6519" y="17614"/>
                    <a:pt x="6563" y="17652"/>
                  </a:cubicBezTo>
                  <a:cubicBezTo>
                    <a:pt x="6607" y="17691"/>
                    <a:pt x="6695" y="17306"/>
                    <a:pt x="7178" y="16307"/>
                  </a:cubicBezTo>
                  <a:cubicBezTo>
                    <a:pt x="7661" y="15308"/>
                    <a:pt x="8539" y="13693"/>
                    <a:pt x="9197" y="12694"/>
                  </a:cubicBezTo>
                  <a:cubicBezTo>
                    <a:pt x="9856" y="11695"/>
                    <a:pt x="10295" y="11311"/>
                    <a:pt x="10734" y="11080"/>
                  </a:cubicBezTo>
                  <a:cubicBezTo>
                    <a:pt x="11173" y="10849"/>
                    <a:pt x="11612" y="10772"/>
                    <a:pt x="11919" y="10965"/>
                  </a:cubicBezTo>
                  <a:cubicBezTo>
                    <a:pt x="12227" y="11157"/>
                    <a:pt x="12402" y="11618"/>
                    <a:pt x="12490" y="12502"/>
                  </a:cubicBezTo>
                  <a:cubicBezTo>
                    <a:pt x="12578" y="13386"/>
                    <a:pt x="12578" y="14693"/>
                    <a:pt x="12490" y="15577"/>
                  </a:cubicBezTo>
                  <a:cubicBezTo>
                    <a:pt x="12402" y="16461"/>
                    <a:pt x="12227" y="16922"/>
                    <a:pt x="11875" y="17460"/>
                  </a:cubicBezTo>
                  <a:cubicBezTo>
                    <a:pt x="11524" y="17998"/>
                    <a:pt x="10997" y="18613"/>
                    <a:pt x="10778" y="18728"/>
                  </a:cubicBezTo>
                  <a:cubicBezTo>
                    <a:pt x="10558" y="18844"/>
                    <a:pt x="10646" y="18459"/>
                    <a:pt x="11480" y="17422"/>
                  </a:cubicBezTo>
                  <a:cubicBezTo>
                    <a:pt x="12314" y="16384"/>
                    <a:pt x="13895" y="14693"/>
                    <a:pt x="15036" y="13617"/>
                  </a:cubicBezTo>
                  <a:cubicBezTo>
                    <a:pt x="16178" y="12540"/>
                    <a:pt x="16880" y="12079"/>
                    <a:pt x="17407" y="11656"/>
                  </a:cubicBezTo>
                  <a:cubicBezTo>
                    <a:pt x="17934" y="11234"/>
                    <a:pt x="18285" y="10849"/>
                    <a:pt x="18241" y="10772"/>
                  </a:cubicBezTo>
                  <a:cubicBezTo>
                    <a:pt x="18197" y="10696"/>
                    <a:pt x="17758" y="10926"/>
                    <a:pt x="17100" y="11618"/>
                  </a:cubicBezTo>
                  <a:cubicBezTo>
                    <a:pt x="16441" y="12310"/>
                    <a:pt x="15563" y="13463"/>
                    <a:pt x="15168" y="14308"/>
                  </a:cubicBezTo>
                  <a:cubicBezTo>
                    <a:pt x="14773" y="15154"/>
                    <a:pt x="14861" y="15692"/>
                    <a:pt x="16002" y="16230"/>
                  </a:cubicBezTo>
                  <a:cubicBezTo>
                    <a:pt x="17144" y="16768"/>
                    <a:pt x="19339" y="17306"/>
                    <a:pt x="21534" y="178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27" name="Drawing"/>
          <p:cNvGrpSpPr/>
          <p:nvPr/>
        </p:nvGrpSpPr>
        <p:grpSpPr>
          <a:xfrm>
            <a:off x="627231" y="1606550"/>
            <a:ext cx="11907841" cy="7816851"/>
            <a:chOff x="-12699" y="0"/>
            <a:chExt cx="11907840" cy="7816850"/>
          </a:xfrm>
        </p:grpSpPr>
        <p:sp>
          <p:nvSpPr>
            <p:cNvPr id="3042" name="Line"/>
            <p:cNvSpPr/>
            <p:nvPr/>
          </p:nvSpPr>
          <p:spPr>
            <a:xfrm>
              <a:off x="579268" y="342900"/>
              <a:ext cx="317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684"/>
                    <a:pt x="11520" y="11368"/>
                    <a:pt x="15120" y="14968"/>
                  </a:cubicBezTo>
                  <a:cubicBezTo>
                    <a:pt x="18720" y="18568"/>
                    <a:pt x="20160" y="200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431601" y="153811"/>
              <a:ext cx="392789" cy="576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330" fill="norm" stroke="1" extrusionOk="0">
                  <a:moveTo>
                    <a:pt x="13047" y="2765"/>
                  </a:moveTo>
                  <a:cubicBezTo>
                    <a:pt x="12365" y="2061"/>
                    <a:pt x="11683" y="1357"/>
                    <a:pt x="10944" y="887"/>
                  </a:cubicBezTo>
                  <a:cubicBezTo>
                    <a:pt x="10205" y="418"/>
                    <a:pt x="9409" y="183"/>
                    <a:pt x="8727" y="65"/>
                  </a:cubicBezTo>
                  <a:cubicBezTo>
                    <a:pt x="8045" y="-52"/>
                    <a:pt x="7477" y="-52"/>
                    <a:pt x="6567" y="418"/>
                  </a:cubicBezTo>
                  <a:cubicBezTo>
                    <a:pt x="5658" y="887"/>
                    <a:pt x="4407" y="1826"/>
                    <a:pt x="3157" y="3509"/>
                  </a:cubicBezTo>
                  <a:cubicBezTo>
                    <a:pt x="1906" y="5191"/>
                    <a:pt x="655" y="7618"/>
                    <a:pt x="201" y="10005"/>
                  </a:cubicBezTo>
                  <a:cubicBezTo>
                    <a:pt x="-254" y="12391"/>
                    <a:pt x="87" y="14739"/>
                    <a:pt x="997" y="16578"/>
                  </a:cubicBezTo>
                  <a:cubicBezTo>
                    <a:pt x="1906" y="18418"/>
                    <a:pt x="3384" y="19748"/>
                    <a:pt x="5089" y="20531"/>
                  </a:cubicBezTo>
                  <a:cubicBezTo>
                    <a:pt x="6794" y="21313"/>
                    <a:pt x="8727" y="21548"/>
                    <a:pt x="10830" y="21118"/>
                  </a:cubicBezTo>
                  <a:cubicBezTo>
                    <a:pt x="12933" y="20687"/>
                    <a:pt x="15207" y="19591"/>
                    <a:pt x="17026" y="18183"/>
                  </a:cubicBezTo>
                  <a:cubicBezTo>
                    <a:pt x="18845" y="16774"/>
                    <a:pt x="20209" y="15052"/>
                    <a:pt x="20778" y="12822"/>
                  </a:cubicBezTo>
                  <a:cubicBezTo>
                    <a:pt x="21346" y="10591"/>
                    <a:pt x="21119" y="7852"/>
                    <a:pt x="20380" y="5857"/>
                  </a:cubicBezTo>
                  <a:cubicBezTo>
                    <a:pt x="19641" y="3861"/>
                    <a:pt x="18390" y="2609"/>
                    <a:pt x="16628" y="2178"/>
                  </a:cubicBezTo>
                  <a:cubicBezTo>
                    <a:pt x="14866" y="1748"/>
                    <a:pt x="12592" y="2139"/>
                    <a:pt x="11228" y="2531"/>
                  </a:cubicBezTo>
                  <a:cubicBezTo>
                    <a:pt x="9864" y="2922"/>
                    <a:pt x="9409" y="3313"/>
                    <a:pt x="8954" y="37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1309518" y="247649"/>
              <a:ext cx="330201" cy="425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0" y="321"/>
                  </a:moveTo>
                  <a:cubicBezTo>
                    <a:pt x="415" y="2459"/>
                    <a:pt x="831" y="4598"/>
                    <a:pt x="1385" y="7378"/>
                  </a:cubicBezTo>
                  <a:cubicBezTo>
                    <a:pt x="1938" y="10158"/>
                    <a:pt x="2631" y="13580"/>
                    <a:pt x="3185" y="15879"/>
                  </a:cubicBezTo>
                  <a:cubicBezTo>
                    <a:pt x="3738" y="18178"/>
                    <a:pt x="4154" y="19354"/>
                    <a:pt x="4638" y="20210"/>
                  </a:cubicBezTo>
                  <a:cubicBezTo>
                    <a:pt x="5123" y="21065"/>
                    <a:pt x="5677" y="21600"/>
                    <a:pt x="6162" y="21493"/>
                  </a:cubicBezTo>
                  <a:cubicBezTo>
                    <a:pt x="6646" y="21386"/>
                    <a:pt x="7062" y="20638"/>
                    <a:pt x="7477" y="19408"/>
                  </a:cubicBezTo>
                  <a:cubicBezTo>
                    <a:pt x="7892" y="18178"/>
                    <a:pt x="8308" y="16467"/>
                    <a:pt x="8723" y="15184"/>
                  </a:cubicBezTo>
                  <a:cubicBezTo>
                    <a:pt x="9138" y="13901"/>
                    <a:pt x="9554" y="13046"/>
                    <a:pt x="9900" y="12939"/>
                  </a:cubicBezTo>
                  <a:cubicBezTo>
                    <a:pt x="10246" y="12832"/>
                    <a:pt x="10523" y="13473"/>
                    <a:pt x="10869" y="14703"/>
                  </a:cubicBezTo>
                  <a:cubicBezTo>
                    <a:pt x="11215" y="15933"/>
                    <a:pt x="11631" y="17750"/>
                    <a:pt x="12046" y="18873"/>
                  </a:cubicBezTo>
                  <a:cubicBezTo>
                    <a:pt x="12462" y="19996"/>
                    <a:pt x="12877" y="20424"/>
                    <a:pt x="13431" y="20745"/>
                  </a:cubicBezTo>
                  <a:cubicBezTo>
                    <a:pt x="13985" y="21065"/>
                    <a:pt x="14677" y="21279"/>
                    <a:pt x="15300" y="21172"/>
                  </a:cubicBezTo>
                  <a:cubicBezTo>
                    <a:pt x="15923" y="21065"/>
                    <a:pt x="16477" y="20638"/>
                    <a:pt x="17169" y="18766"/>
                  </a:cubicBezTo>
                  <a:cubicBezTo>
                    <a:pt x="17862" y="16895"/>
                    <a:pt x="18692" y="13580"/>
                    <a:pt x="19385" y="10426"/>
                  </a:cubicBezTo>
                  <a:cubicBezTo>
                    <a:pt x="20077" y="7271"/>
                    <a:pt x="20631" y="4277"/>
                    <a:pt x="20977" y="2459"/>
                  </a:cubicBezTo>
                  <a:cubicBezTo>
                    <a:pt x="21323" y="642"/>
                    <a:pt x="21462" y="0"/>
                    <a:pt x="21531" y="0"/>
                  </a:cubicBezTo>
                  <a:cubicBezTo>
                    <a:pt x="21600" y="0"/>
                    <a:pt x="21600" y="642"/>
                    <a:pt x="21600" y="1230"/>
                  </a:cubicBezTo>
                  <a:cubicBezTo>
                    <a:pt x="21600" y="1818"/>
                    <a:pt x="21600" y="2352"/>
                    <a:pt x="21600" y="28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1726842" y="373143"/>
              <a:ext cx="135127" cy="229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110" fill="norm" stroke="1" extrusionOk="0">
                  <a:moveTo>
                    <a:pt x="3269" y="12398"/>
                  </a:moveTo>
                  <a:cubicBezTo>
                    <a:pt x="6592" y="9284"/>
                    <a:pt x="9916" y="6171"/>
                    <a:pt x="11577" y="4030"/>
                  </a:cubicBezTo>
                  <a:cubicBezTo>
                    <a:pt x="13239" y="1890"/>
                    <a:pt x="13239" y="722"/>
                    <a:pt x="12408" y="235"/>
                  </a:cubicBezTo>
                  <a:cubicBezTo>
                    <a:pt x="11577" y="-251"/>
                    <a:pt x="9916" y="-56"/>
                    <a:pt x="7756" y="1500"/>
                  </a:cubicBezTo>
                  <a:cubicBezTo>
                    <a:pt x="5596" y="3057"/>
                    <a:pt x="2937" y="5976"/>
                    <a:pt x="1442" y="8895"/>
                  </a:cubicBezTo>
                  <a:cubicBezTo>
                    <a:pt x="-54" y="11814"/>
                    <a:pt x="-386" y="14733"/>
                    <a:pt x="445" y="16971"/>
                  </a:cubicBezTo>
                  <a:cubicBezTo>
                    <a:pt x="1276" y="19208"/>
                    <a:pt x="3269" y="20765"/>
                    <a:pt x="6925" y="21057"/>
                  </a:cubicBezTo>
                  <a:cubicBezTo>
                    <a:pt x="10580" y="21349"/>
                    <a:pt x="15897" y="20376"/>
                    <a:pt x="21214" y="19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1861084" y="441423"/>
              <a:ext cx="185035" cy="144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0245" fill="norm" stroke="1" extrusionOk="0">
                  <a:moveTo>
                    <a:pt x="13935" y="2206"/>
                  </a:moveTo>
                  <a:cubicBezTo>
                    <a:pt x="12479" y="726"/>
                    <a:pt x="11023" y="-753"/>
                    <a:pt x="8596" y="431"/>
                  </a:cubicBezTo>
                  <a:cubicBezTo>
                    <a:pt x="6169" y="1614"/>
                    <a:pt x="2771" y="5461"/>
                    <a:pt x="1194" y="9011"/>
                  </a:cubicBezTo>
                  <a:cubicBezTo>
                    <a:pt x="-384" y="12562"/>
                    <a:pt x="-141" y="15817"/>
                    <a:pt x="465" y="17888"/>
                  </a:cubicBezTo>
                  <a:cubicBezTo>
                    <a:pt x="1072" y="19959"/>
                    <a:pt x="2043" y="20847"/>
                    <a:pt x="4227" y="19811"/>
                  </a:cubicBezTo>
                  <a:cubicBezTo>
                    <a:pt x="6412" y="18776"/>
                    <a:pt x="9809" y="15817"/>
                    <a:pt x="11994" y="12562"/>
                  </a:cubicBezTo>
                  <a:cubicBezTo>
                    <a:pt x="14178" y="9307"/>
                    <a:pt x="15149" y="5757"/>
                    <a:pt x="15755" y="3242"/>
                  </a:cubicBezTo>
                  <a:cubicBezTo>
                    <a:pt x="16362" y="726"/>
                    <a:pt x="16605" y="-753"/>
                    <a:pt x="16483" y="874"/>
                  </a:cubicBezTo>
                  <a:cubicBezTo>
                    <a:pt x="16362" y="2502"/>
                    <a:pt x="15877" y="7236"/>
                    <a:pt x="15998" y="10343"/>
                  </a:cubicBezTo>
                  <a:cubicBezTo>
                    <a:pt x="16119" y="13450"/>
                    <a:pt x="16847" y="14929"/>
                    <a:pt x="17818" y="15373"/>
                  </a:cubicBezTo>
                  <a:cubicBezTo>
                    <a:pt x="18789" y="15817"/>
                    <a:pt x="20003" y="15225"/>
                    <a:pt x="21216" y="146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2122681" y="158750"/>
              <a:ext cx="37738" cy="492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75" fill="norm" stroke="1" extrusionOk="0">
                  <a:moveTo>
                    <a:pt x="3394" y="0"/>
                  </a:moveTo>
                  <a:cubicBezTo>
                    <a:pt x="2194" y="3415"/>
                    <a:pt x="994" y="6831"/>
                    <a:pt x="394" y="10154"/>
                  </a:cubicBezTo>
                  <a:cubicBezTo>
                    <a:pt x="-206" y="13477"/>
                    <a:pt x="-206" y="16708"/>
                    <a:pt x="994" y="18646"/>
                  </a:cubicBezTo>
                  <a:cubicBezTo>
                    <a:pt x="2194" y="20585"/>
                    <a:pt x="4594" y="21231"/>
                    <a:pt x="8194" y="21415"/>
                  </a:cubicBezTo>
                  <a:cubicBezTo>
                    <a:pt x="11794" y="21600"/>
                    <a:pt x="16594" y="21323"/>
                    <a:pt x="21394" y="21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2126038" y="336550"/>
              <a:ext cx="14233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fill="norm" stroke="1" extrusionOk="0">
                  <a:moveTo>
                    <a:pt x="20111" y="0"/>
                  </a:moveTo>
                  <a:cubicBezTo>
                    <a:pt x="14789" y="4447"/>
                    <a:pt x="9467" y="8894"/>
                    <a:pt x="6337" y="11753"/>
                  </a:cubicBezTo>
                  <a:cubicBezTo>
                    <a:pt x="3207" y="14612"/>
                    <a:pt x="2267" y="15882"/>
                    <a:pt x="1328" y="16941"/>
                  </a:cubicBezTo>
                  <a:cubicBezTo>
                    <a:pt x="389" y="18000"/>
                    <a:pt x="-550" y="18847"/>
                    <a:pt x="389" y="19271"/>
                  </a:cubicBezTo>
                  <a:cubicBezTo>
                    <a:pt x="1328" y="19694"/>
                    <a:pt x="4146" y="19694"/>
                    <a:pt x="7902" y="20012"/>
                  </a:cubicBezTo>
                  <a:cubicBezTo>
                    <a:pt x="11659" y="20329"/>
                    <a:pt x="16354" y="20965"/>
                    <a:pt x="210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2872152" y="158749"/>
              <a:ext cx="221717" cy="398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11" fill="norm" stroke="1" extrusionOk="0">
                  <a:moveTo>
                    <a:pt x="5502" y="0"/>
                  </a:moveTo>
                  <a:cubicBezTo>
                    <a:pt x="5297" y="2400"/>
                    <a:pt x="5091" y="4800"/>
                    <a:pt x="4268" y="7829"/>
                  </a:cubicBezTo>
                  <a:cubicBezTo>
                    <a:pt x="3445" y="10857"/>
                    <a:pt x="2005" y="14514"/>
                    <a:pt x="1182" y="16629"/>
                  </a:cubicBezTo>
                  <a:cubicBezTo>
                    <a:pt x="359" y="18743"/>
                    <a:pt x="154" y="19314"/>
                    <a:pt x="51" y="19886"/>
                  </a:cubicBezTo>
                  <a:cubicBezTo>
                    <a:pt x="-52" y="20457"/>
                    <a:pt x="-52" y="21029"/>
                    <a:pt x="565" y="21314"/>
                  </a:cubicBezTo>
                  <a:cubicBezTo>
                    <a:pt x="1182" y="21600"/>
                    <a:pt x="2417" y="21600"/>
                    <a:pt x="6017" y="21143"/>
                  </a:cubicBezTo>
                  <a:cubicBezTo>
                    <a:pt x="9617" y="20686"/>
                    <a:pt x="15582" y="19771"/>
                    <a:pt x="21548" y="188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3138318" y="381354"/>
              <a:ext cx="184151" cy="171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3" fill="norm" stroke="1" extrusionOk="0">
                  <a:moveTo>
                    <a:pt x="14152" y="5294"/>
                  </a:moveTo>
                  <a:cubicBezTo>
                    <a:pt x="13903" y="4023"/>
                    <a:pt x="13655" y="2753"/>
                    <a:pt x="12414" y="1609"/>
                  </a:cubicBezTo>
                  <a:cubicBezTo>
                    <a:pt x="11172" y="465"/>
                    <a:pt x="8938" y="-551"/>
                    <a:pt x="6952" y="338"/>
                  </a:cubicBezTo>
                  <a:cubicBezTo>
                    <a:pt x="4966" y="1228"/>
                    <a:pt x="3228" y="4023"/>
                    <a:pt x="1986" y="6818"/>
                  </a:cubicBezTo>
                  <a:cubicBezTo>
                    <a:pt x="745" y="9614"/>
                    <a:pt x="0" y="12409"/>
                    <a:pt x="0" y="14950"/>
                  </a:cubicBezTo>
                  <a:cubicBezTo>
                    <a:pt x="0" y="17491"/>
                    <a:pt x="745" y="19778"/>
                    <a:pt x="2359" y="20414"/>
                  </a:cubicBezTo>
                  <a:cubicBezTo>
                    <a:pt x="3972" y="21049"/>
                    <a:pt x="6455" y="20033"/>
                    <a:pt x="8317" y="18127"/>
                  </a:cubicBezTo>
                  <a:cubicBezTo>
                    <a:pt x="10179" y="16221"/>
                    <a:pt x="11421" y="13425"/>
                    <a:pt x="12166" y="11265"/>
                  </a:cubicBezTo>
                  <a:cubicBezTo>
                    <a:pt x="12910" y="9105"/>
                    <a:pt x="13159" y="7581"/>
                    <a:pt x="13283" y="7835"/>
                  </a:cubicBezTo>
                  <a:cubicBezTo>
                    <a:pt x="13407" y="8089"/>
                    <a:pt x="13407" y="10122"/>
                    <a:pt x="13531" y="11774"/>
                  </a:cubicBezTo>
                  <a:cubicBezTo>
                    <a:pt x="13655" y="13425"/>
                    <a:pt x="13903" y="14696"/>
                    <a:pt x="15269" y="15585"/>
                  </a:cubicBezTo>
                  <a:cubicBezTo>
                    <a:pt x="16634" y="16475"/>
                    <a:pt x="19117" y="16983"/>
                    <a:pt x="21600" y="17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3372049" y="368299"/>
              <a:ext cx="181328" cy="114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211" fill="norm" stroke="1" extrusionOk="0">
                  <a:moveTo>
                    <a:pt x="1633" y="4713"/>
                  </a:moveTo>
                  <a:cubicBezTo>
                    <a:pt x="888" y="8640"/>
                    <a:pt x="143" y="12567"/>
                    <a:pt x="19" y="15513"/>
                  </a:cubicBezTo>
                  <a:cubicBezTo>
                    <a:pt x="-105" y="18458"/>
                    <a:pt x="392" y="20422"/>
                    <a:pt x="1261" y="21011"/>
                  </a:cubicBezTo>
                  <a:cubicBezTo>
                    <a:pt x="2129" y="21600"/>
                    <a:pt x="3371" y="20815"/>
                    <a:pt x="4364" y="19636"/>
                  </a:cubicBezTo>
                  <a:cubicBezTo>
                    <a:pt x="5357" y="18458"/>
                    <a:pt x="6102" y="16887"/>
                    <a:pt x="6847" y="14924"/>
                  </a:cubicBezTo>
                  <a:cubicBezTo>
                    <a:pt x="7592" y="12960"/>
                    <a:pt x="8336" y="10604"/>
                    <a:pt x="8709" y="10604"/>
                  </a:cubicBezTo>
                  <a:cubicBezTo>
                    <a:pt x="9081" y="10604"/>
                    <a:pt x="9081" y="12960"/>
                    <a:pt x="9081" y="15120"/>
                  </a:cubicBezTo>
                  <a:cubicBezTo>
                    <a:pt x="9081" y="17280"/>
                    <a:pt x="9081" y="19244"/>
                    <a:pt x="9702" y="20225"/>
                  </a:cubicBezTo>
                  <a:cubicBezTo>
                    <a:pt x="10323" y="21207"/>
                    <a:pt x="11564" y="21207"/>
                    <a:pt x="13178" y="19636"/>
                  </a:cubicBezTo>
                  <a:cubicBezTo>
                    <a:pt x="14792" y="18065"/>
                    <a:pt x="16778" y="14924"/>
                    <a:pt x="18143" y="12567"/>
                  </a:cubicBezTo>
                  <a:cubicBezTo>
                    <a:pt x="19509" y="10211"/>
                    <a:pt x="20254" y="8640"/>
                    <a:pt x="20750" y="6873"/>
                  </a:cubicBezTo>
                  <a:cubicBezTo>
                    <a:pt x="21247" y="5105"/>
                    <a:pt x="21495" y="3142"/>
                    <a:pt x="20998" y="2160"/>
                  </a:cubicBezTo>
                  <a:cubicBezTo>
                    <a:pt x="20502" y="1178"/>
                    <a:pt x="19261" y="1178"/>
                    <a:pt x="18516" y="982"/>
                  </a:cubicBezTo>
                  <a:cubicBezTo>
                    <a:pt x="17771" y="785"/>
                    <a:pt x="17523" y="393"/>
                    <a:pt x="1727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4071972" y="16797"/>
              <a:ext cx="399847" cy="802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46" fill="norm" stroke="1" extrusionOk="0">
                  <a:moveTo>
                    <a:pt x="7792" y="8711"/>
                  </a:moveTo>
                  <a:cubicBezTo>
                    <a:pt x="7227" y="8146"/>
                    <a:pt x="6661" y="7581"/>
                    <a:pt x="6096" y="7270"/>
                  </a:cubicBezTo>
                  <a:cubicBezTo>
                    <a:pt x="5531" y="6959"/>
                    <a:pt x="4965" y="6902"/>
                    <a:pt x="3891" y="7581"/>
                  </a:cubicBezTo>
                  <a:cubicBezTo>
                    <a:pt x="2816" y="8259"/>
                    <a:pt x="1233" y="9673"/>
                    <a:pt x="498" y="10662"/>
                  </a:cubicBezTo>
                  <a:cubicBezTo>
                    <a:pt x="-237" y="11652"/>
                    <a:pt x="-124" y="12217"/>
                    <a:pt x="611" y="12528"/>
                  </a:cubicBezTo>
                  <a:cubicBezTo>
                    <a:pt x="1346" y="12839"/>
                    <a:pt x="2703" y="12896"/>
                    <a:pt x="4060" y="12330"/>
                  </a:cubicBezTo>
                  <a:cubicBezTo>
                    <a:pt x="5417" y="11765"/>
                    <a:pt x="6775" y="10577"/>
                    <a:pt x="7510" y="9135"/>
                  </a:cubicBezTo>
                  <a:cubicBezTo>
                    <a:pt x="8245" y="7694"/>
                    <a:pt x="8358" y="5997"/>
                    <a:pt x="8923" y="4555"/>
                  </a:cubicBezTo>
                  <a:cubicBezTo>
                    <a:pt x="9489" y="3113"/>
                    <a:pt x="10506" y="1926"/>
                    <a:pt x="11298" y="1219"/>
                  </a:cubicBezTo>
                  <a:cubicBezTo>
                    <a:pt x="12090" y="512"/>
                    <a:pt x="12655" y="286"/>
                    <a:pt x="13221" y="145"/>
                  </a:cubicBezTo>
                  <a:cubicBezTo>
                    <a:pt x="13786" y="4"/>
                    <a:pt x="14351" y="-53"/>
                    <a:pt x="14634" y="60"/>
                  </a:cubicBezTo>
                  <a:cubicBezTo>
                    <a:pt x="14917" y="173"/>
                    <a:pt x="14917" y="456"/>
                    <a:pt x="14521" y="1474"/>
                  </a:cubicBezTo>
                  <a:cubicBezTo>
                    <a:pt x="14125" y="2492"/>
                    <a:pt x="13334" y="4244"/>
                    <a:pt x="12372" y="5997"/>
                  </a:cubicBezTo>
                  <a:cubicBezTo>
                    <a:pt x="11411" y="7750"/>
                    <a:pt x="10280" y="9503"/>
                    <a:pt x="9319" y="11369"/>
                  </a:cubicBezTo>
                  <a:cubicBezTo>
                    <a:pt x="8358" y="13235"/>
                    <a:pt x="7566" y="15214"/>
                    <a:pt x="7170" y="16769"/>
                  </a:cubicBezTo>
                  <a:cubicBezTo>
                    <a:pt x="6775" y="18324"/>
                    <a:pt x="6775" y="19455"/>
                    <a:pt x="6944" y="20162"/>
                  </a:cubicBezTo>
                  <a:cubicBezTo>
                    <a:pt x="7114" y="20868"/>
                    <a:pt x="7453" y="21151"/>
                    <a:pt x="7962" y="21321"/>
                  </a:cubicBezTo>
                  <a:cubicBezTo>
                    <a:pt x="8471" y="21490"/>
                    <a:pt x="9149" y="21547"/>
                    <a:pt x="9998" y="21095"/>
                  </a:cubicBezTo>
                  <a:cubicBezTo>
                    <a:pt x="10846" y="20642"/>
                    <a:pt x="11864" y="19681"/>
                    <a:pt x="12429" y="18607"/>
                  </a:cubicBezTo>
                  <a:cubicBezTo>
                    <a:pt x="12994" y="17532"/>
                    <a:pt x="13108" y="16345"/>
                    <a:pt x="13051" y="15497"/>
                  </a:cubicBezTo>
                  <a:cubicBezTo>
                    <a:pt x="12994" y="14649"/>
                    <a:pt x="12768" y="14140"/>
                    <a:pt x="12994" y="13829"/>
                  </a:cubicBezTo>
                  <a:cubicBezTo>
                    <a:pt x="13221" y="13518"/>
                    <a:pt x="13899" y="13405"/>
                    <a:pt x="15369" y="13094"/>
                  </a:cubicBezTo>
                  <a:cubicBezTo>
                    <a:pt x="16839" y="12783"/>
                    <a:pt x="19101" y="12274"/>
                    <a:pt x="21363" y="117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4904459" y="158750"/>
              <a:ext cx="227760" cy="403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64" fill="norm" stroke="1" extrusionOk="0">
                  <a:moveTo>
                    <a:pt x="8244" y="0"/>
                  </a:moveTo>
                  <a:cubicBezTo>
                    <a:pt x="6857" y="3600"/>
                    <a:pt x="5470" y="7200"/>
                    <a:pt x="4182" y="10125"/>
                  </a:cubicBezTo>
                  <a:cubicBezTo>
                    <a:pt x="2894" y="13050"/>
                    <a:pt x="1705" y="15300"/>
                    <a:pt x="912" y="17100"/>
                  </a:cubicBezTo>
                  <a:cubicBezTo>
                    <a:pt x="119" y="18900"/>
                    <a:pt x="-277" y="20250"/>
                    <a:pt x="218" y="20925"/>
                  </a:cubicBezTo>
                  <a:cubicBezTo>
                    <a:pt x="714" y="21600"/>
                    <a:pt x="2101" y="21600"/>
                    <a:pt x="5371" y="21150"/>
                  </a:cubicBezTo>
                  <a:cubicBezTo>
                    <a:pt x="8640" y="20700"/>
                    <a:pt x="13793" y="19800"/>
                    <a:pt x="16765" y="19294"/>
                  </a:cubicBezTo>
                  <a:cubicBezTo>
                    <a:pt x="19738" y="18788"/>
                    <a:pt x="20530" y="18675"/>
                    <a:pt x="21323" y="18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5078597" y="362464"/>
              <a:ext cx="193322" cy="153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627" fill="norm" stroke="1" extrusionOk="0">
                  <a:moveTo>
                    <a:pt x="17217" y="8457"/>
                  </a:moveTo>
                  <a:cubicBezTo>
                    <a:pt x="15808" y="5615"/>
                    <a:pt x="14400" y="2773"/>
                    <a:pt x="12991" y="1209"/>
                  </a:cubicBezTo>
                  <a:cubicBezTo>
                    <a:pt x="11582" y="-354"/>
                    <a:pt x="10173" y="-638"/>
                    <a:pt x="8060" y="1778"/>
                  </a:cubicBezTo>
                  <a:cubicBezTo>
                    <a:pt x="5947" y="4194"/>
                    <a:pt x="3130" y="9309"/>
                    <a:pt x="1604" y="12578"/>
                  </a:cubicBezTo>
                  <a:cubicBezTo>
                    <a:pt x="78" y="15846"/>
                    <a:pt x="-157" y="17267"/>
                    <a:pt x="78" y="18546"/>
                  </a:cubicBezTo>
                  <a:cubicBezTo>
                    <a:pt x="313" y="19825"/>
                    <a:pt x="1017" y="20962"/>
                    <a:pt x="2778" y="20536"/>
                  </a:cubicBezTo>
                  <a:cubicBezTo>
                    <a:pt x="4539" y="20109"/>
                    <a:pt x="7356" y="18120"/>
                    <a:pt x="9352" y="16415"/>
                  </a:cubicBezTo>
                  <a:cubicBezTo>
                    <a:pt x="11347" y="14709"/>
                    <a:pt x="12521" y="13288"/>
                    <a:pt x="13578" y="12151"/>
                  </a:cubicBezTo>
                  <a:cubicBezTo>
                    <a:pt x="14634" y="11015"/>
                    <a:pt x="15573" y="10162"/>
                    <a:pt x="16278" y="10873"/>
                  </a:cubicBezTo>
                  <a:cubicBezTo>
                    <a:pt x="16982" y="11583"/>
                    <a:pt x="17452" y="13857"/>
                    <a:pt x="18273" y="14709"/>
                  </a:cubicBezTo>
                  <a:cubicBezTo>
                    <a:pt x="19095" y="15562"/>
                    <a:pt x="20269" y="14994"/>
                    <a:pt x="21443" y="144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5303668" y="355600"/>
              <a:ext cx="127001" cy="148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2738"/>
                  </a:moveTo>
                  <a:cubicBezTo>
                    <a:pt x="1080" y="1521"/>
                    <a:pt x="2160" y="304"/>
                    <a:pt x="3240" y="304"/>
                  </a:cubicBezTo>
                  <a:cubicBezTo>
                    <a:pt x="4320" y="304"/>
                    <a:pt x="5400" y="1521"/>
                    <a:pt x="6840" y="4107"/>
                  </a:cubicBezTo>
                  <a:cubicBezTo>
                    <a:pt x="8280" y="6693"/>
                    <a:pt x="10080" y="10648"/>
                    <a:pt x="10980" y="13386"/>
                  </a:cubicBezTo>
                  <a:cubicBezTo>
                    <a:pt x="11880" y="16124"/>
                    <a:pt x="11880" y="17645"/>
                    <a:pt x="11340" y="19014"/>
                  </a:cubicBezTo>
                  <a:cubicBezTo>
                    <a:pt x="10800" y="20383"/>
                    <a:pt x="9720" y="21600"/>
                    <a:pt x="8820" y="21296"/>
                  </a:cubicBezTo>
                  <a:cubicBezTo>
                    <a:pt x="7920" y="20992"/>
                    <a:pt x="7200" y="19166"/>
                    <a:pt x="8100" y="15820"/>
                  </a:cubicBezTo>
                  <a:cubicBezTo>
                    <a:pt x="9000" y="12473"/>
                    <a:pt x="11520" y="7606"/>
                    <a:pt x="14040" y="4715"/>
                  </a:cubicBezTo>
                  <a:cubicBezTo>
                    <a:pt x="16560" y="1825"/>
                    <a:pt x="19080" y="91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5415852" y="336550"/>
              <a:ext cx="96897" cy="381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09" fill="norm" stroke="1" extrusionOk="0">
                  <a:moveTo>
                    <a:pt x="20191" y="0"/>
                  </a:moveTo>
                  <a:cubicBezTo>
                    <a:pt x="14087" y="1432"/>
                    <a:pt x="7983" y="2864"/>
                    <a:pt x="4461" y="3998"/>
                  </a:cubicBezTo>
                  <a:cubicBezTo>
                    <a:pt x="939" y="5131"/>
                    <a:pt x="0" y="5967"/>
                    <a:pt x="0" y="6683"/>
                  </a:cubicBezTo>
                  <a:cubicBezTo>
                    <a:pt x="0" y="7399"/>
                    <a:pt x="939" y="7996"/>
                    <a:pt x="2817" y="8115"/>
                  </a:cubicBezTo>
                  <a:cubicBezTo>
                    <a:pt x="4696" y="8234"/>
                    <a:pt x="7513" y="7876"/>
                    <a:pt x="9861" y="7459"/>
                  </a:cubicBezTo>
                  <a:cubicBezTo>
                    <a:pt x="12209" y="7041"/>
                    <a:pt x="14087" y="6564"/>
                    <a:pt x="15965" y="5788"/>
                  </a:cubicBezTo>
                  <a:cubicBezTo>
                    <a:pt x="17843" y="5012"/>
                    <a:pt x="19722" y="3938"/>
                    <a:pt x="20661" y="3699"/>
                  </a:cubicBezTo>
                  <a:cubicBezTo>
                    <a:pt x="21600" y="3461"/>
                    <a:pt x="21600" y="4057"/>
                    <a:pt x="21365" y="6146"/>
                  </a:cubicBezTo>
                  <a:cubicBezTo>
                    <a:pt x="21130" y="8234"/>
                    <a:pt x="20661" y="11814"/>
                    <a:pt x="19017" y="14559"/>
                  </a:cubicBezTo>
                  <a:cubicBezTo>
                    <a:pt x="17374" y="17304"/>
                    <a:pt x="14557" y="19213"/>
                    <a:pt x="11974" y="20287"/>
                  </a:cubicBezTo>
                  <a:cubicBezTo>
                    <a:pt x="9391" y="21361"/>
                    <a:pt x="7043" y="21600"/>
                    <a:pt x="5165" y="21481"/>
                  </a:cubicBezTo>
                  <a:cubicBezTo>
                    <a:pt x="3287" y="21361"/>
                    <a:pt x="1878" y="20884"/>
                    <a:pt x="1174" y="20347"/>
                  </a:cubicBezTo>
                  <a:cubicBezTo>
                    <a:pt x="470" y="19810"/>
                    <a:pt x="470" y="19213"/>
                    <a:pt x="470" y="186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5580068" y="322973"/>
              <a:ext cx="193501" cy="157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0915" fill="norm" stroke="1" extrusionOk="0">
                  <a:moveTo>
                    <a:pt x="329" y="15264"/>
                  </a:moveTo>
                  <a:cubicBezTo>
                    <a:pt x="2419" y="14142"/>
                    <a:pt x="4509" y="13020"/>
                    <a:pt x="6019" y="11477"/>
                  </a:cubicBezTo>
                  <a:cubicBezTo>
                    <a:pt x="7529" y="9934"/>
                    <a:pt x="8458" y="7971"/>
                    <a:pt x="8806" y="5867"/>
                  </a:cubicBezTo>
                  <a:cubicBezTo>
                    <a:pt x="9155" y="3763"/>
                    <a:pt x="8922" y="1519"/>
                    <a:pt x="8226" y="537"/>
                  </a:cubicBezTo>
                  <a:cubicBezTo>
                    <a:pt x="7529" y="-445"/>
                    <a:pt x="6367" y="-164"/>
                    <a:pt x="4858" y="2080"/>
                  </a:cubicBezTo>
                  <a:cubicBezTo>
                    <a:pt x="3348" y="4324"/>
                    <a:pt x="1490" y="8532"/>
                    <a:pt x="561" y="12038"/>
                  </a:cubicBezTo>
                  <a:cubicBezTo>
                    <a:pt x="-368" y="15545"/>
                    <a:pt x="-368" y="18350"/>
                    <a:pt x="2303" y="19752"/>
                  </a:cubicBezTo>
                  <a:cubicBezTo>
                    <a:pt x="4974" y="21155"/>
                    <a:pt x="10316" y="21155"/>
                    <a:pt x="13916" y="20454"/>
                  </a:cubicBezTo>
                  <a:cubicBezTo>
                    <a:pt x="17516" y="19752"/>
                    <a:pt x="19374" y="18350"/>
                    <a:pt x="21232" y="16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6294995" y="99483"/>
              <a:ext cx="208824" cy="37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92" fill="norm" stroke="1" extrusionOk="0">
                  <a:moveTo>
                    <a:pt x="1234" y="7486"/>
                  </a:moveTo>
                  <a:cubicBezTo>
                    <a:pt x="798" y="11045"/>
                    <a:pt x="361" y="14605"/>
                    <a:pt x="143" y="15586"/>
                  </a:cubicBezTo>
                  <a:cubicBezTo>
                    <a:pt x="-75" y="16568"/>
                    <a:pt x="-75" y="14973"/>
                    <a:pt x="361" y="12886"/>
                  </a:cubicBezTo>
                  <a:cubicBezTo>
                    <a:pt x="798" y="10800"/>
                    <a:pt x="1670" y="8223"/>
                    <a:pt x="2325" y="6627"/>
                  </a:cubicBezTo>
                  <a:cubicBezTo>
                    <a:pt x="2980" y="5032"/>
                    <a:pt x="3416" y="4418"/>
                    <a:pt x="4070" y="3927"/>
                  </a:cubicBezTo>
                  <a:cubicBezTo>
                    <a:pt x="4725" y="3436"/>
                    <a:pt x="5598" y="3068"/>
                    <a:pt x="6361" y="3191"/>
                  </a:cubicBezTo>
                  <a:cubicBezTo>
                    <a:pt x="7125" y="3314"/>
                    <a:pt x="7780" y="3927"/>
                    <a:pt x="8434" y="5830"/>
                  </a:cubicBezTo>
                  <a:cubicBezTo>
                    <a:pt x="9089" y="7732"/>
                    <a:pt x="9743" y="10923"/>
                    <a:pt x="10289" y="13439"/>
                  </a:cubicBezTo>
                  <a:cubicBezTo>
                    <a:pt x="10834" y="15955"/>
                    <a:pt x="11270" y="17795"/>
                    <a:pt x="11816" y="19145"/>
                  </a:cubicBezTo>
                  <a:cubicBezTo>
                    <a:pt x="12361" y="20495"/>
                    <a:pt x="13016" y="21355"/>
                    <a:pt x="13780" y="21477"/>
                  </a:cubicBezTo>
                  <a:cubicBezTo>
                    <a:pt x="14543" y="21600"/>
                    <a:pt x="15416" y="20986"/>
                    <a:pt x="16289" y="19330"/>
                  </a:cubicBezTo>
                  <a:cubicBezTo>
                    <a:pt x="17161" y="17673"/>
                    <a:pt x="18034" y="14973"/>
                    <a:pt x="18580" y="11782"/>
                  </a:cubicBezTo>
                  <a:cubicBezTo>
                    <a:pt x="19125" y="8591"/>
                    <a:pt x="19343" y="4909"/>
                    <a:pt x="19561" y="2761"/>
                  </a:cubicBezTo>
                  <a:cubicBezTo>
                    <a:pt x="19780" y="614"/>
                    <a:pt x="19998" y="0"/>
                    <a:pt x="20107" y="0"/>
                  </a:cubicBezTo>
                  <a:cubicBezTo>
                    <a:pt x="20216" y="0"/>
                    <a:pt x="20216" y="614"/>
                    <a:pt x="20434" y="1350"/>
                  </a:cubicBezTo>
                  <a:cubicBezTo>
                    <a:pt x="20652" y="2086"/>
                    <a:pt x="21089" y="2945"/>
                    <a:pt x="21525" y="38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6529483" y="289655"/>
              <a:ext cx="120386" cy="125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0989" fill="norm" stroke="1" extrusionOk="0">
                  <a:moveTo>
                    <a:pt x="6774" y="409"/>
                  </a:moveTo>
                  <a:cubicBezTo>
                    <a:pt x="4879" y="55"/>
                    <a:pt x="2985" y="-299"/>
                    <a:pt x="1848" y="409"/>
                  </a:cubicBezTo>
                  <a:cubicBezTo>
                    <a:pt x="711" y="1117"/>
                    <a:pt x="332" y="2888"/>
                    <a:pt x="142" y="5544"/>
                  </a:cubicBezTo>
                  <a:cubicBezTo>
                    <a:pt x="-47" y="8199"/>
                    <a:pt x="-47" y="11740"/>
                    <a:pt x="142" y="14573"/>
                  </a:cubicBezTo>
                  <a:cubicBezTo>
                    <a:pt x="332" y="17406"/>
                    <a:pt x="711" y="19531"/>
                    <a:pt x="1848" y="20416"/>
                  </a:cubicBezTo>
                  <a:cubicBezTo>
                    <a:pt x="2985" y="21301"/>
                    <a:pt x="4879" y="20947"/>
                    <a:pt x="6585" y="18822"/>
                  </a:cubicBezTo>
                  <a:cubicBezTo>
                    <a:pt x="8290" y="16698"/>
                    <a:pt x="9806" y="12803"/>
                    <a:pt x="10942" y="9970"/>
                  </a:cubicBezTo>
                  <a:cubicBezTo>
                    <a:pt x="12079" y="7137"/>
                    <a:pt x="12837" y="5367"/>
                    <a:pt x="13027" y="5721"/>
                  </a:cubicBezTo>
                  <a:cubicBezTo>
                    <a:pt x="13216" y="6075"/>
                    <a:pt x="12837" y="8553"/>
                    <a:pt x="12648" y="10678"/>
                  </a:cubicBezTo>
                  <a:cubicBezTo>
                    <a:pt x="12458" y="12803"/>
                    <a:pt x="12458" y="14573"/>
                    <a:pt x="12837" y="16344"/>
                  </a:cubicBezTo>
                  <a:cubicBezTo>
                    <a:pt x="13216" y="18114"/>
                    <a:pt x="13974" y="19885"/>
                    <a:pt x="15300" y="20593"/>
                  </a:cubicBezTo>
                  <a:cubicBezTo>
                    <a:pt x="16627" y="21301"/>
                    <a:pt x="18521" y="20947"/>
                    <a:pt x="19658" y="20416"/>
                  </a:cubicBezTo>
                  <a:cubicBezTo>
                    <a:pt x="20795" y="19885"/>
                    <a:pt x="21174" y="19176"/>
                    <a:pt x="21553" y="18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6697205" y="301536"/>
              <a:ext cx="136814" cy="121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0967" fill="norm" stroke="1" extrusionOk="0">
                  <a:moveTo>
                    <a:pt x="544" y="564"/>
                  </a:moveTo>
                  <a:cubicBezTo>
                    <a:pt x="544" y="4957"/>
                    <a:pt x="544" y="9351"/>
                    <a:pt x="377" y="13195"/>
                  </a:cubicBezTo>
                  <a:cubicBezTo>
                    <a:pt x="211" y="17039"/>
                    <a:pt x="-121" y="20334"/>
                    <a:pt x="45" y="20883"/>
                  </a:cubicBezTo>
                  <a:cubicBezTo>
                    <a:pt x="211" y="21432"/>
                    <a:pt x="876" y="19235"/>
                    <a:pt x="1873" y="15940"/>
                  </a:cubicBezTo>
                  <a:cubicBezTo>
                    <a:pt x="2870" y="12646"/>
                    <a:pt x="4199" y="8252"/>
                    <a:pt x="5362" y="5324"/>
                  </a:cubicBezTo>
                  <a:cubicBezTo>
                    <a:pt x="6525" y="2395"/>
                    <a:pt x="7522" y="930"/>
                    <a:pt x="8021" y="1296"/>
                  </a:cubicBezTo>
                  <a:cubicBezTo>
                    <a:pt x="8519" y="1663"/>
                    <a:pt x="8519" y="3859"/>
                    <a:pt x="8519" y="5873"/>
                  </a:cubicBezTo>
                  <a:cubicBezTo>
                    <a:pt x="8519" y="7886"/>
                    <a:pt x="8519" y="9717"/>
                    <a:pt x="8519" y="12096"/>
                  </a:cubicBezTo>
                  <a:cubicBezTo>
                    <a:pt x="8519" y="14476"/>
                    <a:pt x="8519" y="17405"/>
                    <a:pt x="8851" y="17954"/>
                  </a:cubicBezTo>
                  <a:cubicBezTo>
                    <a:pt x="9184" y="18503"/>
                    <a:pt x="9848" y="16673"/>
                    <a:pt x="10679" y="13744"/>
                  </a:cubicBezTo>
                  <a:cubicBezTo>
                    <a:pt x="11510" y="10815"/>
                    <a:pt x="12507" y="6788"/>
                    <a:pt x="13670" y="4042"/>
                  </a:cubicBezTo>
                  <a:cubicBezTo>
                    <a:pt x="14833" y="1296"/>
                    <a:pt x="16162" y="-168"/>
                    <a:pt x="17159" y="15"/>
                  </a:cubicBezTo>
                  <a:cubicBezTo>
                    <a:pt x="18156" y="198"/>
                    <a:pt x="18821" y="2029"/>
                    <a:pt x="19485" y="5324"/>
                  </a:cubicBezTo>
                  <a:cubicBezTo>
                    <a:pt x="20150" y="8618"/>
                    <a:pt x="20814" y="13378"/>
                    <a:pt x="21479" y="18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6911013" y="82550"/>
              <a:ext cx="134967" cy="369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542" fill="norm" stroke="1" extrusionOk="0">
                  <a:moveTo>
                    <a:pt x="5857" y="0"/>
                  </a:moveTo>
                  <a:cubicBezTo>
                    <a:pt x="5524" y="4320"/>
                    <a:pt x="5192" y="8640"/>
                    <a:pt x="4527" y="12034"/>
                  </a:cubicBezTo>
                  <a:cubicBezTo>
                    <a:pt x="3863" y="15429"/>
                    <a:pt x="2866" y="17897"/>
                    <a:pt x="2035" y="19440"/>
                  </a:cubicBezTo>
                  <a:cubicBezTo>
                    <a:pt x="1204" y="20983"/>
                    <a:pt x="540" y="21600"/>
                    <a:pt x="207" y="21538"/>
                  </a:cubicBezTo>
                  <a:cubicBezTo>
                    <a:pt x="-125" y="21477"/>
                    <a:pt x="-125" y="20736"/>
                    <a:pt x="706" y="19502"/>
                  </a:cubicBezTo>
                  <a:cubicBezTo>
                    <a:pt x="1537" y="18267"/>
                    <a:pt x="3198" y="16539"/>
                    <a:pt x="4693" y="15429"/>
                  </a:cubicBezTo>
                  <a:cubicBezTo>
                    <a:pt x="6189" y="14318"/>
                    <a:pt x="7518" y="13824"/>
                    <a:pt x="9678" y="13454"/>
                  </a:cubicBezTo>
                  <a:cubicBezTo>
                    <a:pt x="11838" y="13083"/>
                    <a:pt x="14829" y="12837"/>
                    <a:pt x="16989" y="13207"/>
                  </a:cubicBezTo>
                  <a:cubicBezTo>
                    <a:pt x="19149" y="13577"/>
                    <a:pt x="20478" y="14565"/>
                    <a:pt x="20977" y="15799"/>
                  </a:cubicBezTo>
                  <a:cubicBezTo>
                    <a:pt x="21475" y="17033"/>
                    <a:pt x="21143" y="18514"/>
                    <a:pt x="19481" y="19502"/>
                  </a:cubicBezTo>
                  <a:cubicBezTo>
                    <a:pt x="17820" y="20489"/>
                    <a:pt x="14829" y="20983"/>
                    <a:pt x="12337" y="21230"/>
                  </a:cubicBezTo>
                  <a:cubicBezTo>
                    <a:pt x="9844" y="21477"/>
                    <a:pt x="7850" y="21477"/>
                    <a:pt x="6023" y="20921"/>
                  </a:cubicBezTo>
                  <a:cubicBezTo>
                    <a:pt x="4195" y="20366"/>
                    <a:pt x="2533" y="19255"/>
                    <a:pt x="872" y="181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7126118" y="230796"/>
              <a:ext cx="107951" cy="169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10123"/>
                  </a:moveTo>
                  <a:cubicBezTo>
                    <a:pt x="2118" y="10123"/>
                    <a:pt x="4235" y="10123"/>
                    <a:pt x="6565" y="9323"/>
                  </a:cubicBezTo>
                  <a:cubicBezTo>
                    <a:pt x="8894" y="8523"/>
                    <a:pt x="11435" y="6923"/>
                    <a:pt x="12918" y="5190"/>
                  </a:cubicBezTo>
                  <a:cubicBezTo>
                    <a:pt x="14400" y="3456"/>
                    <a:pt x="14824" y="1590"/>
                    <a:pt x="13976" y="656"/>
                  </a:cubicBezTo>
                  <a:cubicBezTo>
                    <a:pt x="13129" y="-277"/>
                    <a:pt x="11012" y="-277"/>
                    <a:pt x="8682" y="1056"/>
                  </a:cubicBezTo>
                  <a:cubicBezTo>
                    <a:pt x="6353" y="2390"/>
                    <a:pt x="3812" y="5056"/>
                    <a:pt x="2329" y="8523"/>
                  </a:cubicBezTo>
                  <a:cubicBezTo>
                    <a:pt x="847" y="11990"/>
                    <a:pt x="424" y="16256"/>
                    <a:pt x="3812" y="18523"/>
                  </a:cubicBezTo>
                  <a:cubicBezTo>
                    <a:pt x="7200" y="20790"/>
                    <a:pt x="14400" y="21056"/>
                    <a:pt x="21600" y="213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7278518" y="234950"/>
              <a:ext cx="127001" cy="17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0"/>
                  </a:moveTo>
                  <a:cubicBezTo>
                    <a:pt x="2880" y="3558"/>
                    <a:pt x="5760" y="7115"/>
                    <a:pt x="7200" y="10292"/>
                  </a:cubicBezTo>
                  <a:cubicBezTo>
                    <a:pt x="8640" y="13468"/>
                    <a:pt x="8640" y="16264"/>
                    <a:pt x="8280" y="18296"/>
                  </a:cubicBezTo>
                  <a:cubicBezTo>
                    <a:pt x="7920" y="20329"/>
                    <a:pt x="7200" y="21600"/>
                    <a:pt x="6660" y="21473"/>
                  </a:cubicBezTo>
                  <a:cubicBezTo>
                    <a:pt x="6120" y="21346"/>
                    <a:pt x="5760" y="19821"/>
                    <a:pt x="5940" y="16772"/>
                  </a:cubicBezTo>
                  <a:cubicBezTo>
                    <a:pt x="6120" y="13722"/>
                    <a:pt x="6840" y="9148"/>
                    <a:pt x="9540" y="6353"/>
                  </a:cubicBezTo>
                  <a:cubicBezTo>
                    <a:pt x="12240" y="3558"/>
                    <a:pt x="16920" y="2541"/>
                    <a:pt x="21600" y="1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7373768" y="208999"/>
              <a:ext cx="133351" cy="210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21600" y="2000"/>
                  </a:moveTo>
                  <a:cubicBezTo>
                    <a:pt x="20571" y="1136"/>
                    <a:pt x="19543" y="272"/>
                    <a:pt x="18000" y="56"/>
                  </a:cubicBezTo>
                  <a:cubicBezTo>
                    <a:pt x="16457" y="-160"/>
                    <a:pt x="14400" y="272"/>
                    <a:pt x="12857" y="920"/>
                  </a:cubicBezTo>
                  <a:cubicBezTo>
                    <a:pt x="11314" y="1568"/>
                    <a:pt x="10286" y="2432"/>
                    <a:pt x="10629" y="3836"/>
                  </a:cubicBezTo>
                  <a:cubicBezTo>
                    <a:pt x="10971" y="5240"/>
                    <a:pt x="12686" y="7184"/>
                    <a:pt x="14571" y="9128"/>
                  </a:cubicBezTo>
                  <a:cubicBezTo>
                    <a:pt x="16457" y="11072"/>
                    <a:pt x="18514" y="13016"/>
                    <a:pt x="19714" y="14960"/>
                  </a:cubicBezTo>
                  <a:cubicBezTo>
                    <a:pt x="20914" y="16904"/>
                    <a:pt x="21257" y="18848"/>
                    <a:pt x="17829" y="19928"/>
                  </a:cubicBezTo>
                  <a:cubicBezTo>
                    <a:pt x="14400" y="21008"/>
                    <a:pt x="7200" y="21224"/>
                    <a:pt x="0" y="21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1296818" y="755650"/>
              <a:ext cx="53721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0" y="21600"/>
                    <a:pt x="681" y="21600"/>
                    <a:pt x="1034" y="21429"/>
                  </a:cubicBezTo>
                  <a:cubicBezTo>
                    <a:pt x="1387" y="21257"/>
                    <a:pt x="1753" y="20914"/>
                    <a:pt x="2094" y="20229"/>
                  </a:cubicBezTo>
                  <a:cubicBezTo>
                    <a:pt x="2434" y="19543"/>
                    <a:pt x="2749" y="18514"/>
                    <a:pt x="3089" y="17657"/>
                  </a:cubicBezTo>
                  <a:cubicBezTo>
                    <a:pt x="3430" y="16800"/>
                    <a:pt x="3796" y="16114"/>
                    <a:pt x="4123" y="15600"/>
                  </a:cubicBezTo>
                  <a:cubicBezTo>
                    <a:pt x="4451" y="15086"/>
                    <a:pt x="4740" y="14743"/>
                    <a:pt x="5043" y="14571"/>
                  </a:cubicBezTo>
                  <a:cubicBezTo>
                    <a:pt x="5345" y="14400"/>
                    <a:pt x="5660" y="14400"/>
                    <a:pt x="5974" y="14400"/>
                  </a:cubicBezTo>
                  <a:cubicBezTo>
                    <a:pt x="6289" y="14400"/>
                    <a:pt x="6604" y="14400"/>
                    <a:pt x="6940" y="14400"/>
                  </a:cubicBezTo>
                  <a:cubicBezTo>
                    <a:pt x="7277" y="14400"/>
                    <a:pt x="7634" y="14400"/>
                    <a:pt x="7983" y="14400"/>
                  </a:cubicBezTo>
                  <a:cubicBezTo>
                    <a:pt x="8332" y="14400"/>
                    <a:pt x="8672" y="14400"/>
                    <a:pt x="9026" y="14400"/>
                  </a:cubicBezTo>
                  <a:cubicBezTo>
                    <a:pt x="9379" y="14400"/>
                    <a:pt x="9745" y="14400"/>
                    <a:pt x="10111" y="14057"/>
                  </a:cubicBezTo>
                  <a:cubicBezTo>
                    <a:pt x="10477" y="13714"/>
                    <a:pt x="10843" y="13029"/>
                    <a:pt x="11157" y="12343"/>
                  </a:cubicBezTo>
                  <a:cubicBezTo>
                    <a:pt x="11472" y="11657"/>
                    <a:pt x="11736" y="10971"/>
                    <a:pt x="11991" y="10457"/>
                  </a:cubicBezTo>
                  <a:cubicBezTo>
                    <a:pt x="12247" y="9943"/>
                    <a:pt x="12494" y="9600"/>
                    <a:pt x="12745" y="9086"/>
                  </a:cubicBezTo>
                  <a:cubicBezTo>
                    <a:pt x="12996" y="8571"/>
                    <a:pt x="13251" y="7886"/>
                    <a:pt x="13566" y="7200"/>
                  </a:cubicBezTo>
                  <a:cubicBezTo>
                    <a:pt x="13881" y="6514"/>
                    <a:pt x="14255" y="5829"/>
                    <a:pt x="14621" y="5486"/>
                  </a:cubicBezTo>
                  <a:cubicBezTo>
                    <a:pt x="14987" y="5143"/>
                    <a:pt x="15345" y="5143"/>
                    <a:pt x="15694" y="5143"/>
                  </a:cubicBezTo>
                  <a:cubicBezTo>
                    <a:pt x="16043" y="5143"/>
                    <a:pt x="16383" y="5143"/>
                    <a:pt x="16715" y="5143"/>
                  </a:cubicBezTo>
                  <a:cubicBezTo>
                    <a:pt x="17047" y="5143"/>
                    <a:pt x="17370" y="5143"/>
                    <a:pt x="17681" y="5143"/>
                  </a:cubicBezTo>
                  <a:cubicBezTo>
                    <a:pt x="17991" y="5143"/>
                    <a:pt x="18289" y="5143"/>
                    <a:pt x="18579" y="4971"/>
                  </a:cubicBezTo>
                  <a:cubicBezTo>
                    <a:pt x="18868" y="4800"/>
                    <a:pt x="19149" y="4457"/>
                    <a:pt x="19451" y="4114"/>
                  </a:cubicBezTo>
                  <a:cubicBezTo>
                    <a:pt x="19753" y="3771"/>
                    <a:pt x="20077" y="3429"/>
                    <a:pt x="20417" y="2914"/>
                  </a:cubicBezTo>
                  <a:cubicBezTo>
                    <a:pt x="20757" y="2400"/>
                    <a:pt x="21115" y="1714"/>
                    <a:pt x="21315" y="1200"/>
                  </a:cubicBezTo>
                  <a:cubicBezTo>
                    <a:pt x="21515" y="686"/>
                    <a:pt x="21557" y="3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1415352" y="984250"/>
              <a:ext cx="5291667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" y="21600"/>
                  </a:moveTo>
                  <a:cubicBezTo>
                    <a:pt x="43" y="20571"/>
                    <a:pt x="0" y="19543"/>
                    <a:pt x="0" y="18823"/>
                  </a:cubicBezTo>
                  <a:cubicBezTo>
                    <a:pt x="0" y="18103"/>
                    <a:pt x="43" y="17691"/>
                    <a:pt x="212" y="17486"/>
                  </a:cubicBezTo>
                  <a:cubicBezTo>
                    <a:pt x="380" y="17280"/>
                    <a:pt x="674" y="17280"/>
                    <a:pt x="994" y="17383"/>
                  </a:cubicBezTo>
                  <a:cubicBezTo>
                    <a:pt x="1313" y="17486"/>
                    <a:pt x="1659" y="17691"/>
                    <a:pt x="2013" y="17897"/>
                  </a:cubicBezTo>
                  <a:cubicBezTo>
                    <a:pt x="2367" y="18103"/>
                    <a:pt x="2730" y="18309"/>
                    <a:pt x="3080" y="18411"/>
                  </a:cubicBezTo>
                  <a:cubicBezTo>
                    <a:pt x="3430" y="18514"/>
                    <a:pt x="3767" y="18514"/>
                    <a:pt x="4074" y="18411"/>
                  </a:cubicBezTo>
                  <a:cubicBezTo>
                    <a:pt x="4380" y="18309"/>
                    <a:pt x="4657" y="18103"/>
                    <a:pt x="4959" y="17691"/>
                  </a:cubicBezTo>
                  <a:cubicBezTo>
                    <a:pt x="5262" y="17280"/>
                    <a:pt x="5590" y="16663"/>
                    <a:pt x="5927" y="16046"/>
                  </a:cubicBezTo>
                  <a:cubicBezTo>
                    <a:pt x="6264" y="15429"/>
                    <a:pt x="6610" y="14811"/>
                    <a:pt x="6968" y="14091"/>
                  </a:cubicBezTo>
                  <a:cubicBezTo>
                    <a:pt x="7327" y="13371"/>
                    <a:pt x="7698" y="12549"/>
                    <a:pt x="8014" y="11931"/>
                  </a:cubicBezTo>
                  <a:cubicBezTo>
                    <a:pt x="8329" y="11314"/>
                    <a:pt x="8588" y="10903"/>
                    <a:pt x="8852" y="10389"/>
                  </a:cubicBezTo>
                  <a:cubicBezTo>
                    <a:pt x="9115" y="9874"/>
                    <a:pt x="9383" y="9257"/>
                    <a:pt x="9664" y="8640"/>
                  </a:cubicBezTo>
                  <a:cubicBezTo>
                    <a:pt x="9945" y="8023"/>
                    <a:pt x="10238" y="7406"/>
                    <a:pt x="10524" y="6891"/>
                  </a:cubicBezTo>
                  <a:cubicBezTo>
                    <a:pt x="10809" y="6377"/>
                    <a:pt x="11085" y="5966"/>
                    <a:pt x="11362" y="5554"/>
                  </a:cubicBezTo>
                  <a:cubicBezTo>
                    <a:pt x="11638" y="5143"/>
                    <a:pt x="11915" y="4731"/>
                    <a:pt x="12191" y="4423"/>
                  </a:cubicBezTo>
                  <a:cubicBezTo>
                    <a:pt x="12468" y="4114"/>
                    <a:pt x="12744" y="3909"/>
                    <a:pt x="13033" y="3703"/>
                  </a:cubicBezTo>
                  <a:cubicBezTo>
                    <a:pt x="13323" y="3497"/>
                    <a:pt x="13625" y="3291"/>
                    <a:pt x="13910" y="3086"/>
                  </a:cubicBezTo>
                  <a:cubicBezTo>
                    <a:pt x="14196" y="2880"/>
                    <a:pt x="14463" y="2674"/>
                    <a:pt x="14744" y="2469"/>
                  </a:cubicBezTo>
                  <a:cubicBezTo>
                    <a:pt x="15025" y="2263"/>
                    <a:pt x="15319" y="2057"/>
                    <a:pt x="15604" y="1851"/>
                  </a:cubicBezTo>
                  <a:cubicBezTo>
                    <a:pt x="15889" y="1646"/>
                    <a:pt x="16165" y="1440"/>
                    <a:pt x="16438" y="1337"/>
                  </a:cubicBezTo>
                  <a:cubicBezTo>
                    <a:pt x="16710" y="1234"/>
                    <a:pt x="16978" y="1234"/>
                    <a:pt x="17245" y="1234"/>
                  </a:cubicBezTo>
                  <a:cubicBezTo>
                    <a:pt x="17513" y="1234"/>
                    <a:pt x="17781" y="1234"/>
                    <a:pt x="18109" y="1234"/>
                  </a:cubicBezTo>
                  <a:cubicBezTo>
                    <a:pt x="18438" y="1234"/>
                    <a:pt x="18827" y="1234"/>
                    <a:pt x="19259" y="1234"/>
                  </a:cubicBezTo>
                  <a:cubicBezTo>
                    <a:pt x="19691" y="1234"/>
                    <a:pt x="20166" y="1234"/>
                    <a:pt x="20563" y="1029"/>
                  </a:cubicBezTo>
                  <a:cubicBezTo>
                    <a:pt x="20961" y="823"/>
                    <a:pt x="21280" y="41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7986477" y="29633"/>
              <a:ext cx="123892" cy="368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272" fill="norm" stroke="1" extrusionOk="0">
                  <a:moveTo>
                    <a:pt x="21071" y="122"/>
                  </a:moveTo>
                  <a:cubicBezTo>
                    <a:pt x="19271" y="0"/>
                    <a:pt x="17471" y="-122"/>
                    <a:pt x="15671" y="244"/>
                  </a:cubicBezTo>
                  <a:cubicBezTo>
                    <a:pt x="13871" y="610"/>
                    <a:pt x="12071" y="1464"/>
                    <a:pt x="9371" y="3783"/>
                  </a:cubicBezTo>
                  <a:cubicBezTo>
                    <a:pt x="6671" y="6102"/>
                    <a:pt x="3071" y="9885"/>
                    <a:pt x="1271" y="12509"/>
                  </a:cubicBezTo>
                  <a:cubicBezTo>
                    <a:pt x="-529" y="15132"/>
                    <a:pt x="-529" y="16597"/>
                    <a:pt x="1991" y="17939"/>
                  </a:cubicBezTo>
                  <a:cubicBezTo>
                    <a:pt x="4511" y="19281"/>
                    <a:pt x="9551" y="20502"/>
                    <a:pt x="12971" y="20990"/>
                  </a:cubicBezTo>
                  <a:cubicBezTo>
                    <a:pt x="16391" y="21478"/>
                    <a:pt x="18191" y="21234"/>
                    <a:pt x="19991" y="209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8189971" y="107950"/>
              <a:ext cx="218848" cy="232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1536" y="0"/>
                  </a:moveTo>
                  <a:cubicBezTo>
                    <a:pt x="912" y="3142"/>
                    <a:pt x="289" y="6284"/>
                    <a:pt x="82" y="9033"/>
                  </a:cubicBezTo>
                  <a:cubicBezTo>
                    <a:pt x="-126" y="11782"/>
                    <a:pt x="82" y="14138"/>
                    <a:pt x="497" y="15807"/>
                  </a:cubicBezTo>
                  <a:cubicBezTo>
                    <a:pt x="912" y="17476"/>
                    <a:pt x="1536" y="18458"/>
                    <a:pt x="2366" y="19047"/>
                  </a:cubicBezTo>
                  <a:cubicBezTo>
                    <a:pt x="3197" y="19636"/>
                    <a:pt x="4236" y="19833"/>
                    <a:pt x="5170" y="19440"/>
                  </a:cubicBezTo>
                  <a:cubicBezTo>
                    <a:pt x="6105" y="19047"/>
                    <a:pt x="6936" y="18065"/>
                    <a:pt x="7559" y="17084"/>
                  </a:cubicBezTo>
                  <a:cubicBezTo>
                    <a:pt x="8182" y="16102"/>
                    <a:pt x="8597" y="15120"/>
                    <a:pt x="8805" y="15120"/>
                  </a:cubicBezTo>
                  <a:cubicBezTo>
                    <a:pt x="9012" y="15120"/>
                    <a:pt x="9012" y="16102"/>
                    <a:pt x="9116" y="17084"/>
                  </a:cubicBezTo>
                  <a:cubicBezTo>
                    <a:pt x="9220" y="18065"/>
                    <a:pt x="9428" y="19047"/>
                    <a:pt x="9947" y="19931"/>
                  </a:cubicBezTo>
                  <a:cubicBezTo>
                    <a:pt x="10466" y="20815"/>
                    <a:pt x="11297" y="21600"/>
                    <a:pt x="12128" y="21600"/>
                  </a:cubicBezTo>
                  <a:cubicBezTo>
                    <a:pt x="12959" y="21600"/>
                    <a:pt x="13789" y="20815"/>
                    <a:pt x="14828" y="18655"/>
                  </a:cubicBezTo>
                  <a:cubicBezTo>
                    <a:pt x="15866" y="16495"/>
                    <a:pt x="17112" y="12960"/>
                    <a:pt x="18255" y="10211"/>
                  </a:cubicBezTo>
                  <a:cubicBezTo>
                    <a:pt x="19397" y="7462"/>
                    <a:pt x="20436" y="5498"/>
                    <a:pt x="21474" y="3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8485813" y="107950"/>
              <a:ext cx="132556" cy="240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94" fill="norm" stroke="1" extrusionOk="0">
                  <a:moveTo>
                    <a:pt x="8100" y="0"/>
                  </a:moveTo>
                  <a:cubicBezTo>
                    <a:pt x="6042" y="4737"/>
                    <a:pt x="3985" y="9474"/>
                    <a:pt x="2614" y="12600"/>
                  </a:cubicBezTo>
                  <a:cubicBezTo>
                    <a:pt x="1242" y="15726"/>
                    <a:pt x="557" y="17242"/>
                    <a:pt x="214" y="18474"/>
                  </a:cubicBezTo>
                  <a:cubicBezTo>
                    <a:pt x="-129" y="19705"/>
                    <a:pt x="-129" y="20653"/>
                    <a:pt x="728" y="21126"/>
                  </a:cubicBezTo>
                  <a:cubicBezTo>
                    <a:pt x="1585" y="21600"/>
                    <a:pt x="3300" y="21600"/>
                    <a:pt x="6900" y="21221"/>
                  </a:cubicBezTo>
                  <a:cubicBezTo>
                    <a:pt x="10500" y="20842"/>
                    <a:pt x="15985" y="20084"/>
                    <a:pt x="21471" y="19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8686053" y="107950"/>
              <a:ext cx="148216" cy="228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57" fill="norm" stroke="1" extrusionOk="0">
                  <a:moveTo>
                    <a:pt x="12176" y="0"/>
                  </a:moveTo>
                  <a:cubicBezTo>
                    <a:pt x="8830" y="4360"/>
                    <a:pt x="5483" y="8719"/>
                    <a:pt x="3506" y="11494"/>
                  </a:cubicBezTo>
                  <a:cubicBezTo>
                    <a:pt x="1528" y="14268"/>
                    <a:pt x="920" y="15457"/>
                    <a:pt x="464" y="16745"/>
                  </a:cubicBezTo>
                  <a:cubicBezTo>
                    <a:pt x="7" y="18033"/>
                    <a:pt x="-297" y="19420"/>
                    <a:pt x="464" y="20312"/>
                  </a:cubicBezTo>
                  <a:cubicBezTo>
                    <a:pt x="1224" y="21204"/>
                    <a:pt x="3049" y="21600"/>
                    <a:pt x="6700" y="21204"/>
                  </a:cubicBezTo>
                  <a:cubicBezTo>
                    <a:pt x="10351" y="20807"/>
                    <a:pt x="15827" y="19618"/>
                    <a:pt x="21303" y="18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8914738" y="101600"/>
              <a:ext cx="225992" cy="259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517" fill="norm" stroke="1" extrusionOk="0">
                  <a:moveTo>
                    <a:pt x="6734" y="6322"/>
                  </a:moveTo>
                  <a:cubicBezTo>
                    <a:pt x="5941" y="8078"/>
                    <a:pt x="5148" y="9834"/>
                    <a:pt x="4356" y="11941"/>
                  </a:cubicBezTo>
                  <a:cubicBezTo>
                    <a:pt x="3563" y="14049"/>
                    <a:pt x="2770" y="16507"/>
                    <a:pt x="2077" y="18351"/>
                  </a:cubicBezTo>
                  <a:cubicBezTo>
                    <a:pt x="1383" y="20195"/>
                    <a:pt x="789" y="21424"/>
                    <a:pt x="392" y="21512"/>
                  </a:cubicBezTo>
                  <a:cubicBezTo>
                    <a:pt x="-4" y="21600"/>
                    <a:pt x="-202" y="20546"/>
                    <a:pt x="293" y="17298"/>
                  </a:cubicBezTo>
                  <a:cubicBezTo>
                    <a:pt x="789" y="14049"/>
                    <a:pt x="1978" y="8605"/>
                    <a:pt x="2870" y="5356"/>
                  </a:cubicBezTo>
                  <a:cubicBezTo>
                    <a:pt x="3761" y="2107"/>
                    <a:pt x="4356" y="1054"/>
                    <a:pt x="4851" y="1317"/>
                  </a:cubicBezTo>
                  <a:cubicBezTo>
                    <a:pt x="5347" y="1580"/>
                    <a:pt x="5743" y="3161"/>
                    <a:pt x="6139" y="5620"/>
                  </a:cubicBezTo>
                  <a:cubicBezTo>
                    <a:pt x="6536" y="8078"/>
                    <a:pt x="6932" y="11415"/>
                    <a:pt x="7427" y="13610"/>
                  </a:cubicBezTo>
                  <a:cubicBezTo>
                    <a:pt x="7923" y="15805"/>
                    <a:pt x="8517" y="16859"/>
                    <a:pt x="9706" y="17210"/>
                  </a:cubicBezTo>
                  <a:cubicBezTo>
                    <a:pt x="10895" y="17561"/>
                    <a:pt x="12679" y="17210"/>
                    <a:pt x="14759" y="14663"/>
                  </a:cubicBezTo>
                  <a:cubicBezTo>
                    <a:pt x="16840" y="12117"/>
                    <a:pt x="19218" y="7376"/>
                    <a:pt x="20308" y="4566"/>
                  </a:cubicBezTo>
                  <a:cubicBezTo>
                    <a:pt x="21398" y="1756"/>
                    <a:pt x="21200" y="878"/>
                    <a:pt x="210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9151768" y="0"/>
              <a:ext cx="126993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600" fill="norm" stroke="1" extrusionOk="0">
                  <a:moveTo>
                    <a:pt x="6271" y="0"/>
                  </a:moveTo>
                  <a:cubicBezTo>
                    <a:pt x="10452" y="2138"/>
                    <a:pt x="14632" y="4275"/>
                    <a:pt x="17419" y="6694"/>
                  </a:cubicBezTo>
                  <a:cubicBezTo>
                    <a:pt x="20206" y="9112"/>
                    <a:pt x="21600" y="11812"/>
                    <a:pt x="20555" y="14063"/>
                  </a:cubicBezTo>
                  <a:cubicBezTo>
                    <a:pt x="19510" y="16312"/>
                    <a:pt x="16026" y="18113"/>
                    <a:pt x="12194" y="19294"/>
                  </a:cubicBezTo>
                  <a:cubicBezTo>
                    <a:pt x="8361" y="20475"/>
                    <a:pt x="4181" y="2103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9608968" y="120650"/>
              <a:ext cx="12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9583568" y="26035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1277768" y="1537063"/>
              <a:ext cx="260351" cy="342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375"/>
                  </a:moveTo>
                  <a:cubicBezTo>
                    <a:pt x="878" y="110"/>
                    <a:pt x="1756" y="-155"/>
                    <a:pt x="2634" y="110"/>
                  </a:cubicBezTo>
                  <a:cubicBezTo>
                    <a:pt x="3512" y="375"/>
                    <a:pt x="4390" y="1170"/>
                    <a:pt x="6059" y="3025"/>
                  </a:cubicBezTo>
                  <a:cubicBezTo>
                    <a:pt x="7727" y="4881"/>
                    <a:pt x="10185" y="7796"/>
                    <a:pt x="12293" y="10446"/>
                  </a:cubicBezTo>
                  <a:cubicBezTo>
                    <a:pt x="14400" y="13097"/>
                    <a:pt x="16156" y="15482"/>
                    <a:pt x="17649" y="17271"/>
                  </a:cubicBezTo>
                  <a:cubicBezTo>
                    <a:pt x="19141" y="19060"/>
                    <a:pt x="20371" y="20252"/>
                    <a:pt x="21600" y="21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1384058" y="1515533"/>
              <a:ext cx="179461" cy="351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21295" y="1301"/>
                  </a:moveTo>
                  <a:cubicBezTo>
                    <a:pt x="21295" y="651"/>
                    <a:pt x="21295" y="0"/>
                    <a:pt x="20793" y="0"/>
                  </a:cubicBezTo>
                  <a:cubicBezTo>
                    <a:pt x="20290" y="0"/>
                    <a:pt x="19286" y="651"/>
                    <a:pt x="17151" y="2798"/>
                  </a:cubicBezTo>
                  <a:cubicBezTo>
                    <a:pt x="15016" y="4945"/>
                    <a:pt x="11751" y="8588"/>
                    <a:pt x="8611" y="11581"/>
                  </a:cubicBezTo>
                  <a:cubicBezTo>
                    <a:pt x="5472" y="14573"/>
                    <a:pt x="2458" y="16916"/>
                    <a:pt x="1076" y="18477"/>
                  </a:cubicBezTo>
                  <a:cubicBezTo>
                    <a:pt x="-305" y="20039"/>
                    <a:pt x="-54" y="20819"/>
                    <a:pt x="1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1652418" y="1752600"/>
              <a:ext cx="254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1440"/>
                    <a:pt x="10800" y="2880"/>
                    <a:pt x="14400" y="6480"/>
                  </a:cubicBezTo>
                  <a:cubicBezTo>
                    <a:pt x="18000" y="10080"/>
                    <a:pt x="19800" y="158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1773068" y="1841500"/>
              <a:ext cx="508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2065168" y="1555750"/>
              <a:ext cx="19685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23" y="969"/>
                    <a:pt x="4645" y="1938"/>
                    <a:pt x="7316" y="4154"/>
                  </a:cubicBezTo>
                  <a:cubicBezTo>
                    <a:pt x="9987" y="6369"/>
                    <a:pt x="13006" y="9831"/>
                    <a:pt x="15445" y="12946"/>
                  </a:cubicBezTo>
                  <a:cubicBezTo>
                    <a:pt x="17884" y="16062"/>
                    <a:pt x="19742" y="1883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2135018" y="1543049"/>
              <a:ext cx="1524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00" y="1560"/>
                    <a:pt x="17400" y="3120"/>
                    <a:pt x="14400" y="5820"/>
                  </a:cubicBezTo>
                  <a:cubicBezTo>
                    <a:pt x="11400" y="8520"/>
                    <a:pt x="7500" y="12360"/>
                    <a:pt x="4950" y="15180"/>
                  </a:cubicBezTo>
                  <a:cubicBezTo>
                    <a:pt x="2400" y="18000"/>
                    <a:pt x="120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2287418" y="1784328"/>
              <a:ext cx="127001" cy="130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5147"/>
                  </a:moveTo>
                  <a:cubicBezTo>
                    <a:pt x="1080" y="3775"/>
                    <a:pt x="2160" y="2404"/>
                    <a:pt x="3960" y="1375"/>
                  </a:cubicBezTo>
                  <a:cubicBezTo>
                    <a:pt x="5760" y="347"/>
                    <a:pt x="8280" y="-339"/>
                    <a:pt x="9900" y="175"/>
                  </a:cubicBezTo>
                  <a:cubicBezTo>
                    <a:pt x="11520" y="690"/>
                    <a:pt x="12240" y="2404"/>
                    <a:pt x="11700" y="4975"/>
                  </a:cubicBezTo>
                  <a:cubicBezTo>
                    <a:pt x="11160" y="7547"/>
                    <a:pt x="9360" y="10975"/>
                    <a:pt x="7920" y="13375"/>
                  </a:cubicBezTo>
                  <a:cubicBezTo>
                    <a:pt x="6480" y="15775"/>
                    <a:pt x="5400" y="17147"/>
                    <a:pt x="5580" y="18347"/>
                  </a:cubicBezTo>
                  <a:cubicBezTo>
                    <a:pt x="5760" y="19547"/>
                    <a:pt x="7200" y="20575"/>
                    <a:pt x="10080" y="20918"/>
                  </a:cubicBezTo>
                  <a:cubicBezTo>
                    <a:pt x="12960" y="21261"/>
                    <a:pt x="17280" y="20918"/>
                    <a:pt x="21600" y="205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2617618" y="1879600"/>
              <a:ext cx="571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2839868" y="1885950"/>
              <a:ext cx="825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3100218" y="1885950"/>
              <a:ext cx="1968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3484" y="8640"/>
                    <a:pt x="6968" y="17280"/>
                    <a:pt x="10568" y="19440"/>
                  </a:cubicBezTo>
                  <a:cubicBezTo>
                    <a:pt x="14168" y="21600"/>
                    <a:pt x="17884" y="17280"/>
                    <a:pt x="21600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3347868" y="1898650"/>
              <a:ext cx="64627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600" fill="norm" stroke="1" extrusionOk="0">
                  <a:moveTo>
                    <a:pt x="16200" y="0"/>
                  </a:moveTo>
                  <a:cubicBezTo>
                    <a:pt x="18900" y="1516"/>
                    <a:pt x="21600" y="3032"/>
                    <a:pt x="20250" y="5874"/>
                  </a:cubicBezTo>
                  <a:cubicBezTo>
                    <a:pt x="18900" y="8716"/>
                    <a:pt x="13500" y="12884"/>
                    <a:pt x="9450" y="15726"/>
                  </a:cubicBezTo>
                  <a:cubicBezTo>
                    <a:pt x="5400" y="18568"/>
                    <a:pt x="2700" y="200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3754268" y="1504950"/>
              <a:ext cx="29210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65" y="643"/>
                    <a:pt x="3130" y="1286"/>
                    <a:pt x="5635" y="3407"/>
                  </a:cubicBezTo>
                  <a:cubicBezTo>
                    <a:pt x="8139" y="5529"/>
                    <a:pt x="11583" y="9129"/>
                    <a:pt x="14400" y="12407"/>
                  </a:cubicBezTo>
                  <a:cubicBezTo>
                    <a:pt x="17217" y="15686"/>
                    <a:pt x="19409" y="186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3849518" y="1479550"/>
              <a:ext cx="184151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69" y="2509"/>
                    <a:pt x="16138" y="5018"/>
                    <a:pt x="12910" y="7964"/>
                  </a:cubicBezTo>
                  <a:cubicBezTo>
                    <a:pt x="9683" y="10909"/>
                    <a:pt x="5959" y="14291"/>
                    <a:pt x="3724" y="16636"/>
                  </a:cubicBezTo>
                  <a:cubicBezTo>
                    <a:pt x="1490" y="18982"/>
                    <a:pt x="745" y="202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4192418" y="1740173"/>
              <a:ext cx="127001" cy="190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0" fill="norm" stroke="1" extrusionOk="0">
                  <a:moveTo>
                    <a:pt x="0" y="4900"/>
                  </a:moveTo>
                  <a:cubicBezTo>
                    <a:pt x="0" y="9361"/>
                    <a:pt x="0" y="13822"/>
                    <a:pt x="0" y="16757"/>
                  </a:cubicBezTo>
                  <a:cubicBezTo>
                    <a:pt x="0" y="19691"/>
                    <a:pt x="0" y="21100"/>
                    <a:pt x="0" y="21100"/>
                  </a:cubicBezTo>
                  <a:cubicBezTo>
                    <a:pt x="0" y="21100"/>
                    <a:pt x="0" y="19691"/>
                    <a:pt x="360" y="16991"/>
                  </a:cubicBezTo>
                  <a:cubicBezTo>
                    <a:pt x="720" y="14291"/>
                    <a:pt x="1440" y="10300"/>
                    <a:pt x="3420" y="7130"/>
                  </a:cubicBezTo>
                  <a:cubicBezTo>
                    <a:pt x="5400" y="3961"/>
                    <a:pt x="8640" y="1613"/>
                    <a:pt x="11340" y="557"/>
                  </a:cubicBezTo>
                  <a:cubicBezTo>
                    <a:pt x="14040" y="-500"/>
                    <a:pt x="16200" y="-265"/>
                    <a:pt x="17820" y="3139"/>
                  </a:cubicBezTo>
                  <a:cubicBezTo>
                    <a:pt x="19440" y="6543"/>
                    <a:pt x="20520" y="13117"/>
                    <a:pt x="21600" y="196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4809376" y="1528636"/>
              <a:ext cx="456193" cy="275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115" fill="norm" stroke="1" extrusionOk="0">
                  <a:moveTo>
                    <a:pt x="6852" y="10363"/>
                  </a:moveTo>
                  <a:cubicBezTo>
                    <a:pt x="6352" y="9064"/>
                    <a:pt x="5852" y="7765"/>
                    <a:pt x="5352" y="7034"/>
                  </a:cubicBezTo>
                  <a:cubicBezTo>
                    <a:pt x="4852" y="6303"/>
                    <a:pt x="4352" y="6141"/>
                    <a:pt x="3602" y="7196"/>
                  </a:cubicBezTo>
                  <a:cubicBezTo>
                    <a:pt x="2852" y="8252"/>
                    <a:pt x="1852" y="10526"/>
                    <a:pt x="1202" y="12637"/>
                  </a:cubicBezTo>
                  <a:cubicBezTo>
                    <a:pt x="552" y="14748"/>
                    <a:pt x="252" y="16697"/>
                    <a:pt x="102" y="18078"/>
                  </a:cubicBezTo>
                  <a:cubicBezTo>
                    <a:pt x="-48" y="19458"/>
                    <a:pt x="-48" y="20270"/>
                    <a:pt x="202" y="20757"/>
                  </a:cubicBezTo>
                  <a:cubicBezTo>
                    <a:pt x="452" y="21245"/>
                    <a:pt x="952" y="21407"/>
                    <a:pt x="1952" y="20108"/>
                  </a:cubicBezTo>
                  <a:cubicBezTo>
                    <a:pt x="2952" y="18809"/>
                    <a:pt x="4452" y="16048"/>
                    <a:pt x="5302" y="14261"/>
                  </a:cubicBezTo>
                  <a:cubicBezTo>
                    <a:pt x="6152" y="12475"/>
                    <a:pt x="6352" y="11663"/>
                    <a:pt x="6302" y="11663"/>
                  </a:cubicBezTo>
                  <a:cubicBezTo>
                    <a:pt x="6252" y="11663"/>
                    <a:pt x="5952" y="12475"/>
                    <a:pt x="5752" y="13774"/>
                  </a:cubicBezTo>
                  <a:cubicBezTo>
                    <a:pt x="5552" y="15073"/>
                    <a:pt x="5452" y="16860"/>
                    <a:pt x="5452" y="18159"/>
                  </a:cubicBezTo>
                  <a:cubicBezTo>
                    <a:pt x="5452" y="19458"/>
                    <a:pt x="5552" y="20270"/>
                    <a:pt x="5852" y="20595"/>
                  </a:cubicBezTo>
                  <a:cubicBezTo>
                    <a:pt x="6152" y="20920"/>
                    <a:pt x="6652" y="20757"/>
                    <a:pt x="7402" y="18890"/>
                  </a:cubicBezTo>
                  <a:cubicBezTo>
                    <a:pt x="8152" y="17022"/>
                    <a:pt x="9152" y="13449"/>
                    <a:pt x="9752" y="10445"/>
                  </a:cubicBezTo>
                  <a:cubicBezTo>
                    <a:pt x="10352" y="7440"/>
                    <a:pt x="10552" y="5004"/>
                    <a:pt x="10652" y="3218"/>
                  </a:cubicBezTo>
                  <a:cubicBezTo>
                    <a:pt x="10752" y="1431"/>
                    <a:pt x="10752" y="294"/>
                    <a:pt x="10902" y="51"/>
                  </a:cubicBezTo>
                  <a:cubicBezTo>
                    <a:pt x="11052" y="-193"/>
                    <a:pt x="11352" y="457"/>
                    <a:pt x="11902" y="1837"/>
                  </a:cubicBezTo>
                  <a:cubicBezTo>
                    <a:pt x="12452" y="3218"/>
                    <a:pt x="13252" y="5329"/>
                    <a:pt x="13502" y="7440"/>
                  </a:cubicBezTo>
                  <a:cubicBezTo>
                    <a:pt x="13752" y="9551"/>
                    <a:pt x="13452" y="11663"/>
                    <a:pt x="13252" y="13205"/>
                  </a:cubicBezTo>
                  <a:cubicBezTo>
                    <a:pt x="13052" y="14748"/>
                    <a:pt x="12952" y="15723"/>
                    <a:pt x="13202" y="16129"/>
                  </a:cubicBezTo>
                  <a:cubicBezTo>
                    <a:pt x="13452" y="16535"/>
                    <a:pt x="14052" y="16372"/>
                    <a:pt x="14752" y="15723"/>
                  </a:cubicBezTo>
                  <a:cubicBezTo>
                    <a:pt x="15452" y="15073"/>
                    <a:pt x="16252" y="13936"/>
                    <a:pt x="17002" y="12718"/>
                  </a:cubicBezTo>
                  <a:cubicBezTo>
                    <a:pt x="17752" y="11500"/>
                    <a:pt x="18452" y="10201"/>
                    <a:pt x="18852" y="9145"/>
                  </a:cubicBezTo>
                  <a:cubicBezTo>
                    <a:pt x="19252" y="8090"/>
                    <a:pt x="19352" y="7278"/>
                    <a:pt x="19202" y="7115"/>
                  </a:cubicBezTo>
                  <a:cubicBezTo>
                    <a:pt x="19052" y="6953"/>
                    <a:pt x="18652" y="7440"/>
                    <a:pt x="18052" y="8577"/>
                  </a:cubicBezTo>
                  <a:cubicBezTo>
                    <a:pt x="17452" y="9714"/>
                    <a:pt x="16652" y="11500"/>
                    <a:pt x="16252" y="13124"/>
                  </a:cubicBezTo>
                  <a:cubicBezTo>
                    <a:pt x="15852" y="14748"/>
                    <a:pt x="15852" y="16210"/>
                    <a:pt x="16802" y="17347"/>
                  </a:cubicBezTo>
                  <a:cubicBezTo>
                    <a:pt x="17752" y="18484"/>
                    <a:pt x="19652" y="19296"/>
                    <a:pt x="21552" y="201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5703718" y="1638300"/>
              <a:ext cx="237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10800" y="0"/>
                  </a:moveTo>
                  <a:cubicBezTo>
                    <a:pt x="16200" y="1252"/>
                    <a:pt x="21600" y="2504"/>
                    <a:pt x="19800" y="6104"/>
                  </a:cubicBezTo>
                  <a:cubicBezTo>
                    <a:pt x="18000" y="9704"/>
                    <a:pt x="9000" y="156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5732475" y="1548816"/>
              <a:ext cx="15694" cy="4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19981" fill="norm" stroke="1" extrusionOk="0">
                  <a:moveTo>
                    <a:pt x="3818" y="19981"/>
                  </a:moveTo>
                  <a:cubicBezTo>
                    <a:pt x="1118" y="11529"/>
                    <a:pt x="-1582" y="3077"/>
                    <a:pt x="1118" y="729"/>
                  </a:cubicBezTo>
                  <a:cubicBezTo>
                    <a:pt x="3818" y="-1619"/>
                    <a:pt x="11918" y="2138"/>
                    <a:pt x="20018" y="58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5798968" y="1638299"/>
              <a:ext cx="317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5818018" y="15684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5859574" y="1411433"/>
              <a:ext cx="157013" cy="351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362" fill="norm" stroke="1" extrusionOk="0">
                  <a:moveTo>
                    <a:pt x="14883" y="12624"/>
                  </a:moveTo>
                  <a:cubicBezTo>
                    <a:pt x="13462" y="12366"/>
                    <a:pt x="12041" y="12109"/>
                    <a:pt x="9909" y="12559"/>
                  </a:cubicBezTo>
                  <a:cubicBezTo>
                    <a:pt x="7778" y="13009"/>
                    <a:pt x="4936" y="14166"/>
                    <a:pt x="3088" y="15452"/>
                  </a:cubicBezTo>
                  <a:cubicBezTo>
                    <a:pt x="1241" y="16738"/>
                    <a:pt x="388" y="18152"/>
                    <a:pt x="104" y="19181"/>
                  </a:cubicBezTo>
                  <a:cubicBezTo>
                    <a:pt x="-180" y="20209"/>
                    <a:pt x="104" y="20852"/>
                    <a:pt x="1099" y="21174"/>
                  </a:cubicBezTo>
                  <a:cubicBezTo>
                    <a:pt x="2094" y="21495"/>
                    <a:pt x="3799" y="21495"/>
                    <a:pt x="6357" y="20466"/>
                  </a:cubicBezTo>
                  <a:cubicBezTo>
                    <a:pt x="8915" y="19438"/>
                    <a:pt x="12325" y="17381"/>
                    <a:pt x="15025" y="14038"/>
                  </a:cubicBezTo>
                  <a:cubicBezTo>
                    <a:pt x="17725" y="10695"/>
                    <a:pt x="19715" y="6066"/>
                    <a:pt x="20567" y="3431"/>
                  </a:cubicBezTo>
                  <a:cubicBezTo>
                    <a:pt x="21420" y="795"/>
                    <a:pt x="21136" y="152"/>
                    <a:pt x="20283" y="24"/>
                  </a:cubicBezTo>
                  <a:cubicBezTo>
                    <a:pt x="19431" y="-105"/>
                    <a:pt x="18009" y="281"/>
                    <a:pt x="16873" y="1631"/>
                  </a:cubicBezTo>
                  <a:cubicBezTo>
                    <a:pt x="15736" y="2981"/>
                    <a:pt x="14883" y="5295"/>
                    <a:pt x="14741" y="8252"/>
                  </a:cubicBezTo>
                  <a:cubicBezTo>
                    <a:pt x="14599" y="11209"/>
                    <a:pt x="15167" y="14809"/>
                    <a:pt x="15736" y="18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6714691" y="1562099"/>
              <a:ext cx="157428" cy="162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72" fill="norm" stroke="1" extrusionOk="0">
                  <a:moveTo>
                    <a:pt x="4140" y="0"/>
                  </a:moveTo>
                  <a:cubicBezTo>
                    <a:pt x="2700" y="6171"/>
                    <a:pt x="1260" y="12343"/>
                    <a:pt x="540" y="16130"/>
                  </a:cubicBezTo>
                  <a:cubicBezTo>
                    <a:pt x="-180" y="19917"/>
                    <a:pt x="-180" y="21319"/>
                    <a:pt x="540" y="21460"/>
                  </a:cubicBezTo>
                  <a:cubicBezTo>
                    <a:pt x="1260" y="21600"/>
                    <a:pt x="2700" y="20478"/>
                    <a:pt x="3852" y="19216"/>
                  </a:cubicBezTo>
                  <a:cubicBezTo>
                    <a:pt x="5004" y="17953"/>
                    <a:pt x="5868" y="16551"/>
                    <a:pt x="6876" y="16270"/>
                  </a:cubicBezTo>
                  <a:cubicBezTo>
                    <a:pt x="7884" y="15990"/>
                    <a:pt x="9036" y="16831"/>
                    <a:pt x="10332" y="17532"/>
                  </a:cubicBezTo>
                  <a:cubicBezTo>
                    <a:pt x="11628" y="18234"/>
                    <a:pt x="13068" y="18795"/>
                    <a:pt x="14940" y="18234"/>
                  </a:cubicBezTo>
                  <a:cubicBezTo>
                    <a:pt x="16812" y="17673"/>
                    <a:pt x="19116" y="15990"/>
                    <a:pt x="20268" y="13605"/>
                  </a:cubicBezTo>
                  <a:cubicBezTo>
                    <a:pt x="21420" y="11221"/>
                    <a:pt x="21420" y="8135"/>
                    <a:pt x="21420" y="50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6939852" y="1441450"/>
              <a:ext cx="91017" cy="156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2009" y="18144"/>
                  </a:moveTo>
                  <a:cubicBezTo>
                    <a:pt x="1005" y="19872"/>
                    <a:pt x="0" y="21600"/>
                    <a:pt x="0" y="21168"/>
                  </a:cubicBezTo>
                  <a:cubicBezTo>
                    <a:pt x="0" y="20736"/>
                    <a:pt x="1005" y="18144"/>
                    <a:pt x="2512" y="15408"/>
                  </a:cubicBezTo>
                  <a:cubicBezTo>
                    <a:pt x="4019" y="12672"/>
                    <a:pt x="6028" y="9792"/>
                    <a:pt x="9293" y="7200"/>
                  </a:cubicBezTo>
                  <a:cubicBezTo>
                    <a:pt x="12558" y="4608"/>
                    <a:pt x="17079" y="230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7030916" y="1333499"/>
              <a:ext cx="234903" cy="320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08" fill="norm" stroke="1" extrusionOk="0">
                  <a:moveTo>
                    <a:pt x="10410" y="0"/>
                  </a:moveTo>
                  <a:cubicBezTo>
                    <a:pt x="8096" y="4376"/>
                    <a:pt x="5782" y="8753"/>
                    <a:pt x="4528" y="11859"/>
                  </a:cubicBezTo>
                  <a:cubicBezTo>
                    <a:pt x="3274" y="14965"/>
                    <a:pt x="3082" y="16800"/>
                    <a:pt x="3082" y="18071"/>
                  </a:cubicBezTo>
                  <a:cubicBezTo>
                    <a:pt x="3082" y="19341"/>
                    <a:pt x="3274" y="20047"/>
                    <a:pt x="4142" y="20612"/>
                  </a:cubicBezTo>
                  <a:cubicBezTo>
                    <a:pt x="5010" y="21176"/>
                    <a:pt x="6553" y="21600"/>
                    <a:pt x="7421" y="21318"/>
                  </a:cubicBezTo>
                  <a:cubicBezTo>
                    <a:pt x="8289" y="21035"/>
                    <a:pt x="8482" y="20047"/>
                    <a:pt x="8192" y="19271"/>
                  </a:cubicBezTo>
                  <a:cubicBezTo>
                    <a:pt x="7903" y="18494"/>
                    <a:pt x="7132" y="17929"/>
                    <a:pt x="5782" y="17153"/>
                  </a:cubicBezTo>
                  <a:cubicBezTo>
                    <a:pt x="4432" y="16376"/>
                    <a:pt x="2503" y="15388"/>
                    <a:pt x="1346" y="14541"/>
                  </a:cubicBezTo>
                  <a:cubicBezTo>
                    <a:pt x="189" y="13694"/>
                    <a:pt x="-197" y="12988"/>
                    <a:pt x="92" y="11929"/>
                  </a:cubicBezTo>
                  <a:cubicBezTo>
                    <a:pt x="382" y="10871"/>
                    <a:pt x="1346" y="9459"/>
                    <a:pt x="3178" y="7765"/>
                  </a:cubicBezTo>
                  <a:cubicBezTo>
                    <a:pt x="5010" y="6071"/>
                    <a:pt x="7710" y="4094"/>
                    <a:pt x="9446" y="2894"/>
                  </a:cubicBezTo>
                  <a:cubicBezTo>
                    <a:pt x="11182" y="1694"/>
                    <a:pt x="11953" y="1271"/>
                    <a:pt x="12821" y="918"/>
                  </a:cubicBezTo>
                  <a:cubicBezTo>
                    <a:pt x="13689" y="565"/>
                    <a:pt x="14653" y="282"/>
                    <a:pt x="15135" y="565"/>
                  </a:cubicBezTo>
                  <a:cubicBezTo>
                    <a:pt x="15617" y="847"/>
                    <a:pt x="15617" y="1694"/>
                    <a:pt x="15039" y="4165"/>
                  </a:cubicBezTo>
                  <a:cubicBezTo>
                    <a:pt x="14460" y="6635"/>
                    <a:pt x="13303" y="10729"/>
                    <a:pt x="12628" y="13341"/>
                  </a:cubicBezTo>
                  <a:cubicBezTo>
                    <a:pt x="11953" y="15953"/>
                    <a:pt x="11760" y="17082"/>
                    <a:pt x="11471" y="18000"/>
                  </a:cubicBezTo>
                  <a:cubicBezTo>
                    <a:pt x="11182" y="18918"/>
                    <a:pt x="10796" y="19624"/>
                    <a:pt x="10796" y="19624"/>
                  </a:cubicBezTo>
                  <a:cubicBezTo>
                    <a:pt x="10796" y="19624"/>
                    <a:pt x="11182" y="18918"/>
                    <a:pt x="11953" y="17718"/>
                  </a:cubicBezTo>
                  <a:cubicBezTo>
                    <a:pt x="12724" y="16518"/>
                    <a:pt x="13882" y="14824"/>
                    <a:pt x="14942" y="13694"/>
                  </a:cubicBezTo>
                  <a:cubicBezTo>
                    <a:pt x="16003" y="12565"/>
                    <a:pt x="16967" y="12000"/>
                    <a:pt x="17739" y="12000"/>
                  </a:cubicBezTo>
                  <a:cubicBezTo>
                    <a:pt x="18510" y="12000"/>
                    <a:pt x="19089" y="12565"/>
                    <a:pt x="19667" y="14118"/>
                  </a:cubicBezTo>
                  <a:cubicBezTo>
                    <a:pt x="20246" y="15671"/>
                    <a:pt x="20824" y="18212"/>
                    <a:pt x="21403" y="207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7783571" y="1552485"/>
              <a:ext cx="174398" cy="162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72" fill="norm" stroke="1" extrusionOk="0">
                  <a:moveTo>
                    <a:pt x="3485" y="2116"/>
                  </a:moveTo>
                  <a:cubicBezTo>
                    <a:pt x="3225" y="7446"/>
                    <a:pt x="2965" y="12776"/>
                    <a:pt x="2444" y="16282"/>
                  </a:cubicBezTo>
                  <a:cubicBezTo>
                    <a:pt x="1924" y="19789"/>
                    <a:pt x="1143" y="21472"/>
                    <a:pt x="623" y="21472"/>
                  </a:cubicBezTo>
                  <a:cubicBezTo>
                    <a:pt x="102" y="21472"/>
                    <a:pt x="-158" y="19789"/>
                    <a:pt x="102" y="16703"/>
                  </a:cubicBezTo>
                  <a:cubicBezTo>
                    <a:pt x="362" y="13617"/>
                    <a:pt x="1143" y="9129"/>
                    <a:pt x="1924" y="6324"/>
                  </a:cubicBezTo>
                  <a:cubicBezTo>
                    <a:pt x="2705" y="3519"/>
                    <a:pt x="3485" y="2397"/>
                    <a:pt x="4136" y="2537"/>
                  </a:cubicBezTo>
                  <a:cubicBezTo>
                    <a:pt x="4787" y="2677"/>
                    <a:pt x="5307" y="4080"/>
                    <a:pt x="5697" y="5482"/>
                  </a:cubicBezTo>
                  <a:cubicBezTo>
                    <a:pt x="6088" y="6885"/>
                    <a:pt x="6348" y="8288"/>
                    <a:pt x="6348" y="9690"/>
                  </a:cubicBezTo>
                  <a:cubicBezTo>
                    <a:pt x="6348" y="11093"/>
                    <a:pt x="6088" y="12495"/>
                    <a:pt x="6608" y="11934"/>
                  </a:cubicBezTo>
                  <a:cubicBezTo>
                    <a:pt x="7129" y="11373"/>
                    <a:pt x="8430" y="8849"/>
                    <a:pt x="9471" y="6885"/>
                  </a:cubicBezTo>
                  <a:cubicBezTo>
                    <a:pt x="10512" y="4921"/>
                    <a:pt x="11293" y="3519"/>
                    <a:pt x="12073" y="2256"/>
                  </a:cubicBezTo>
                  <a:cubicBezTo>
                    <a:pt x="12854" y="994"/>
                    <a:pt x="13635" y="-128"/>
                    <a:pt x="14155" y="12"/>
                  </a:cubicBezTo>
                  <a:cubicBezTo>
                    <a:pt x="14676" y="153"/>
                    <a:pt x="14936" y="1555"/>
                    <a:pt x="15066" y="3799"/>
                  </a:cubicBezTo>
                  <a:cubicBezTo>
                    <a:pt x="15196" y="6043"/>
                    <a:pt x="15196" y="9129"/>
                    <a:pt x="15196" y="11373"/>
                  </a:cubicBezTo>
                  <a:cubicBezTo>
                    <a:pt x="15196" y="13617"/>
                    <a:pt x="15196" y="15020"/>
                    <a:pt x="16237" y="15301"/>
                  </a:cubicBezTo>
                  <a:cubicBezTo>
                    <a:pt x="17278" y="15581"/>
                    <a:pt x="19360" y="14740"/>
                    <a:pt x="21442" y="138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7972380" y="1526359"/>
              <a:ext cx="326788" cy="169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0831" fill="norm" stroke="1" extrusionOk="0">
                  <a:moveTo>
                    <a:pt x="3626" y="11421"/>
                  </a:moveTo>
                  <a:cubicBezTo>
                    <a:pt x="4042" y="9079"/>
                    <a:pt x="4457" y="6737"/>
                    <a:pt x="4319" y="5826"/>
                  </a:cubicBezTo>
                  <a:cubicBezTo>
                    <a:pt x="4180" y="4915"/>
                    <a:pt x="3488" y="5435"/>
                    <a:pt x="2657" y="6867"/>
                  </a:cubicBezTo>
                  <a:cubicBezTo>
                    <a:pt x="1826" y="8298"/>
                    <a:pt x="857" y="10640"/>
                    <a:pt x="373" y="13112"/>
                  </a:cubicBezTo>
                  <a:cubicBezTo>
                    <a:pt x="-112" y="15585"/>
                    <a:pt x="-112" y="18187"/>
                    <a:pt x="303" y="19618"/>
                  </a:cubicBezTo>
                  <a:cubicBezTo>
                    <a:pt x="719" y="21050"/>
                    <a:pt x="1550" y="21310"/>
                    <a:pt x="2726" y="19879"/>
                  </a:cubicBezTo>
                  <a:cubicBezTo>
                    <a:pt x="3903" y="18447"/>
                    <a:pt x="5426" y="15324"/>
                    <a:pt x="6396" y="12982"/>
                  </a:cubicBezTo>
                  <a:cubicBezTo>
                    <a:pt x="7365" y="10640"/>
                    <a:pt x="7780" y="9079"/>
                    <a:pt x="8126" y="7517"/>
                  </a:cubicBezTo>
                  <a:cubicBezTo>
                    <a:pt x="8473" y="5956"/>
                    <a:pt x="8750" y="4394"/>
                    <a:pt x="8819" y="4394"/>
                  </a:cubicBezTo>
                  <a:cubicBezTo>
                    <a:pt x="8888" y="4394"/>
                    <a:pt x="8750" y="5956"/>
                    <a:pt x="8611" y="7387"/>
                  </a:cubicBezTo>
                  <a:cubicBezTo>
                    <a:pt x="8473" y="8818"/>
                    <a:pt x="8334" y="10120"/>
                    <a:pt x="8542" y="11161"/>
                  </a:cubicBezTo>
                  <a:cubicBezTo>
                    <a:pt x="8750" y="12202"/>
                    <a:pt x="9303" y="12982"/>
                    <a:pt x="9857" y="12982"/>
                  </a:cubicBezTo>
                  <a:cubicBezTo>
                    <a:pt x="10411" y="12982"/>
                    <a:pt x="10965" y="12202"/>
                    <a:pt x="11450" y="11161"/>
                  </a:cubicBezTo>
                  <a:cubicBezTo>
                    <a:pt x="11934" y="10120"/>
                    <a:pt x="12350" y="8818"/>
                    <a:pt x="12557" y="6867"/>
                  </a:cubicBezTo>
                  <a:cubicBezTo>
                    <a:pt x="12765" y="4915"/>
                    <a:pt x="12765" y="2312"/>
                    <a:pt x="12419" y="1011"/>
                  </a:cubicBezTo>
                  <a:cubicBezTo>
                    <a:pt x="12073" y="-290"/>
                    <a:pt x="11380" y="-290"/>
                    <a:pt x="10619" y="751"/>
                  </a:cubicBezTo>
                  <a:cubicBezTo>
                    <a:pt x="9857" y="1792"/>
                    <a:pt x="9026" y="3874"/>
                    <a:pt x="8473" y="6606"/>
                  </a:cubicBezTo>
                  <a:cubicBezTo>
                    <a:pt x="7919" y="9339"/>
                    <a:pt x="7642" y="12722"/>
                    <a:pt x="7573" y="15064"/>
                  </a:cubicBezTo>
                  <a:cubicBezTo>
                    <a:pt x="7503" y="17406"/>
                    <a:pt x="7642" y="18708"/>
                    <a:pt x="8057" y="19228"/>
                  </a:cubicBezTo>
                  <a:cubicBezTo>
                    <a:pt x="8473" y="19749"/>
                    <a:pt x="9165" y="19488"/>
                    <a:pt x="9788" y="17927"/>
                  </a:cubicBezTo>
                  <a:cubicBezTo>
                    <a:pt x="10411" y="16365"/>
                    <a:pt x="10965" y="13503"/>
                    <a:pt x="11311" y="11421"/>
                  </a:cubicBezTo>
                  <a:cubicBezTo>
                    <a:pt x="11657" y="9339"/>
                    <a:pt x="11796" y="8038"/>
                    <a:pt x="11657" y="7908"/>
                  </a:cubicBezTo>
                  <a:cubicBezTo>
                    <a:pt x="11519" y="7777"/>
                    <a:pt x="11103" y="8818"/>
                    <a:pt x="10965" y="10510"/>
                  </a:cubicBezTo>
                  <a:cubicBezTo>
                    <a:pt x="10826" y="12202"/>
                    <a:pt x="10965" y="14544"/>
                    <a:pt x="11380" y="15455"/>
                  </a:cubicBezTo>
                  <a:cubicBezTo>
                    <a:pt x="11796" y="16365"/>
                    <a:pt x="12488" y="15845"/>
                    <a:pt x="13250" y="14414"/>
                  </a:cubicBezTo>
                  <a:cubicBezTo>
                    <a:pt x="14011" y="12982"/>
                    <a:pt x="14842" y="10640"/>
                    <a:pt x="15396" y="8818"/>
                  </a:cubicBezTo>
                  <a:cubicBezTo>
                    <a:pt x="15950" y="6997"/>
                    <a:pt x="16226" y="5696"/>
                    <a:pt x="16296" y="5696"/>
                  </a:cubicBezTo>
                  <a:cubicBezTo>
                    <a:pt x="16365" y="5696"/>
                    <a:pt x="16226" y="6997"/>
                    <a:pt x="16019" y="8298"/>
                  </a:cubicBezTo>
                  <a:cubicBezTo>
                    <a:pt x="15811" y="9599"/>
                    <a:pt x="15534" y="10900"/>
                    <a:pt x="15326" y="12462"/>
                  </a:cubicBezTo>
                  <a:cubicBezTo>
                    <a:pt x="15119" y="14023"/>
                    <a:pt x="14980" y="15845"/>
                    <a:pt x="15119" y="15975"/>
                  </a:cubicBezTo>
                  <a:cubicBezTo>
                    <a:pt x="15257" y="16105"/>
                    <a:pt x="15673" y="14544"/>
                    <a:pt x="16226" y="12462"/>
                  </a:cubicBezTo>
                  <a:cubicBezTo>
                    <a:pt x="16780" y="10380"/>
                    <a:pt x="17473" y="7777"/>
                    <a:pt x="18096" y="6086"/>
                  </a:cubicBezTo>
                  <a:cubicBezTo>
                    <a:pt x="18719" y="4394"/>
                    <a:pt x="19273" y="3614"/>
                    <a:pt x="19896" y="3614"/>
                  </a:cubicBezTo>
                  <a:cubicBezTo>
                    <a:pt x="20519" y="3614"/>
                    <a:pt x="21211" y="4394"/>
                    <a:pt x="21350" y="6997"/>
                  </a:cubicBezTo>
                  <a:cubicBezTo>
                    <a:pt x="21488" y="9599"/>
                    <a:pt x="21073" y="14023"/>
                    <a:pt x="20657" y="18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8592968" y="1480063"/>
              <a:ext cx="311151" cy="336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21432"/>
                  </a:moveTo>
                  <a:cubicBezTo>
                    <a:pt x="1763" y="17652"/>
                    <a:pt x="3527" y="13872"/>
                    <a:pt x="4996" y="10700"/>
                  </a:cubicBezTo>
                  <a:cubicBezTo>
                    <a:pt x="6465" y="7527"/>
                    <a:pt x="7641" y="4962"/>
                    <a:pt x="8376" y="3140"/>
                  </a:cubicBezTo>
                  <a:cubicBezTo>
                    <a:pt x="9110" y="1317"/>
                    <a:pt x="9404" y="237"/>
                    <a:pt x="9478" y="35"/>
                  </a:cubicBezTo>
                  <a:cubicBezTo>
                    <a:pt x="9551" y="-168"/>
                    <a:pt x="9404" y="507"/>
                    <a:pt x="8816" y="2262"/>
                  </a:cubicBezTo>
                  <a:cubicBezTo>
                    <a:pt x="8229" y="4017"/>
                    <a:pt x="7200" y="6852"/>
                    <a:pt x="6686" y="8945"/>
                  </a:cubicBezTo>
                  <a:cubicBezTo>
                    <a:pt x="6171" y="11037"/>
                    <a:pt x="6171" y="12387"/>
                    <a:pt x="6171" y="13400"/>
                  </a:cubicBezTo>
                  <a:cubicBezTo>
                    <a:pt x="6171" y="14412"/>
                    <a:pt x="6171" y="15087"/>
                    <a:pt x="6539" y="15425"/>
                  </a:cubicBezTo>
                  <a:cubicBezTo>
                    <a:pt x="6906" y="15762"/>
                    <a:pt x="7641" y="15762"/>
                    <a:pt x="8669" y="15087"/>
                  </a:cubicBezTo>
                  <a:cubicBezTo>
                    <a:pt x="9698" y="14412"/>
                    <a:pt x="11020" y="13062"/>
                    <a:pt x="12049" y="11712"/>
                  </a:cubicBezTo>
                  <a:cubicBezTo>
                    <a:pt x="13078" y="10362"/>
                    <a:pt x="13812" y="9012"/>
                    <a:pt x="14547" y="7730"/>
                  </a:cubicBezTo>
                  <a:cubicBezTo>
                    <a:pt x="15282" y="6447"/>
                    <a:pt x="16016" y="5232"/>
                    <a:pt x="16384" y="5097"/>
                  </a:cubicBezTo>
                  <a:cubicBezTo>
                    <a:pt x="16751" y="4962"/>
                    <a:pt x="16751" y="5907"/>
                    <a:pt x="16824" y="7055"/>
                  </a:cubicBezTo>
                  <a:cubicBezTo>
                    <a:pt x="16898" y="8202"/>
                    <a:pt x="17045" y="9552"/>
                    <a:pt x="17853" y="10700"/>
                  </a:cubicBezTo>
                  <a:cubicBezTo>
                    <a:pt x="18661" y="11847"/>
                    <a:pt x="20131" y="12792"/>
                    <a:pt x="21600" y="137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9391366" y="1416158"/>
              <a:ext cx="158184" cy="317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450" fill="norm" stroke="1" extrusionOk="0">
                  <a:moveTo>
                    <a:pt x="18500" y="15871"/>
                  </a:moveTo>
                  <a:cubicBezTo>
                    <a:pt x="16284" y="13153"/>
                    <a:pt x="14069" y="10435"/>
                    <a:pt x="13792" y="7861"/>
                  </a:cubicBezTo>
                  <a:cubicBezTo>
                    <a:pt x="13515" y="5286"/>
                    <a:pt x="15177" y="2854"/>
                    <a:pt x="16700" y="1495"/>
                  </a:cubicBezTo>
                  <a:cubicBezTo>
                    <a:pt x="18223" y="136"/>
                    <a:pt x="19607" y="-150"/>
                    <a:pt x="20300" y="65"/>
                  </a:cubicBezTo>
                  <a:cubicBezTo>
                    <a:pt x="20992" y="279"/>
                    <a:pt x="20992" y="994"/>
                    <a:pt x="18500" y="2997"/>
                  </a:cubicBezTo>
                  <a:cubicBezTo>
                    <a:pt x="16007" y="5000"/>
                    <a:pt x="11023" y="8290"/>
                    <a:pt x="7977" y="10364"/>
                  </a:cubicBezTo>
                  <a:cubicBezTo>
                    <a:pt x="4930" y="12438"/>
                    <a:pt x="3823" y="13296"/>
                    <a:pt x="2438" y="14298"/>
                  </a:cubicBezTo>
                  <a:cubicBezTo>
                    <a:pt x="1054" y="15299"/>
                    <a:pt x="-608" y="16443"/>
                    <a:pt x="223" y="17445"/>
                  </a:cubicBezTo>
                  <a:cubicBezTo>
                    <a:pt x="1054" y="18446"/>
                    <a:pt x="4377" y="19304"/>
                    <a:pt x="7561" y="19948"/>
                  </a:cubicBezTo>
                  <a:cubicBezTo>
                    <a:pt x="10746" y="20592"/>
                    <a:pt x="13792" y="21021"/>
                    <a:pt x="16838" y="21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10072518" y="1473200"/>
              <a:ext cx="146051" cy="219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2492"/>
                  </a:moveTo>
                  <a:cubicBezTo>
                    <a:pt x="626" y="6646"/>
                    <a:pt x="1252" y="10800"/>
                    <a:pt x="1722" y="13708"/>
                  </a:cubicBezTo>
                  <a:cubicBezTo>
                    <a:pt x="2191" y="16615"/>
                    <a:pt x="2504" y="18277"/>
                    <a:pt x="3130" y="19523"/>
                  </a:cubicBezTo>
                  <a:cubicBezTo>
                    <a:pt x="3757" y="20769"/>
                    <a:pt x="4696" y="21600"/>
                    <a:pt x="5478" y="21496"/>
                  </a:cubicBezTo>
                  <a:cubicBezTo>
                    <a:pt x="6261" y="21392"/>
                    <a:pt x="6887" y="20354"/>
                    <a:pt x="8452" y="17654"/>
                  </a:cubicBezTo>
                  <a:cubicBezTo>
                    <a:pt x="10017" y="14954"/>
                    <a:pt x="12522" y="10592"/>
                    <a:pt x="14870" y="7373"/>
                  </a:cubicBezTo>
                  <a:cubicBezTo>
                    <a:pt x="17217" y="4154"/>
                    <a:pt x="19409" y="207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10196687" y="1501042"/>
              <a:ext cx="155232" cy="14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49" fill="norm" stroke="1" extrusionOk="0">
                  <a:moveTo>
                    <a:pt x="14402" y="5125"/>
                  </a:moveTo>
                  <a:cubicBezTo>
                    <a:pt x="14402" y="3300"/>
                    <a:pt x="14402" y="1474"/>
                    <a:pt x="13672" y="562"/>
                  </a:cubicBezTo>
                  <a:cubicBezTo>
                    <a:pt x="12942" y="-351"/>
                    <a:pt x="11483" y="-351"/>
                    <a:pt x="9148" y="2083"/>
                  </a:cubicBezTo>
                  <a:cubicBezTo>
                    <a:pt x="6812" y="4517"/>
                    <a:pt x="3602" y="9384"/>
                    <a:pt x="1850" y="12579"/>
                  </a:cubicBezTo>
                  <a:cubicBezTo>
                    <a:pt x="99" y="15773"/>
                    <a:pt x="-193" y="17294"/>
                    <a:pt x="99" y="18663"/>
                  </a:cubicBezTo>
                  <a:cubicBezTo>
                    <a:pt x="391" y="20032"/>
                    <a:pt x="1266" y="21249"/>
                    <a:pt x="2580" y="21249"/>
                  </a:cubicBezTo>
                  <a:cubicBezTo>
                    <a:pt x="3893" y="21249"/>
                    <a:pt x="5645" y="20032"/>
                    <a:pt x="7542" y="18055"/>
                  </a:cubicBezTo>
                  <a:cubicBezTo>
                    <a:pt x="9439" y="16077"/>
                    <a:pt x="11483" y="13339"/>
                    <a:pt x="13088" y="11057"/>
                  </a:cubicBezTo>
                  <a:cubicBezTo>
                    <a:pt x="14693" y="8776"/>
                    <a:pt x="15861" y="6950"/>
                    <a:pt x="16153" y="7255"/>
                  </a:cubicBezTo>
                  <a:cubicBezTo>
                    <a:pt x="16445" y="7559"/>
                    <a:pt x="15861" y="9993"/>
                    <a:pt x="15569" y="11970"/>
                  </a:cubicBezTo>
                  <a:cubicBezTo>
                    <a:pt x="15277" y="13948"/>
                    <a:pt x="15277" y="15469"/>
                    <a:pt x="16299" y="16077"/>
                  </a:cubicBezTo>
                  <a:cubicBezTo>
                    <a:pt x="17321" y="16686"/>
                    <a:pt x="19364" y="16381"/>
                    <a:pt x="21407" y="160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10364618" y="1485899"/>
              <a:ext cx="133351" cy="16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0"/>
                  </a:moveTo>
                  <a:cubicBezTo>
                    <a:pt x="2057" y="2187"/>
                    <a:pt x="4114" y="4375"/>
                    <a:pt x="6514" y="7519"/>
                  </a:cubicBezTo>
                  <a:cubicBezTo>
                    <a:pt x="8914" y="10663"/>
                    <a:pt x="11657" y="14765"/>
                    <a:pt x="12857" y="17499"/>
                  </a:cubicBezTo>
                  <a:cubicBezTo>
                    <a:pt x="14057" y="20233"/>
                    <a:pt x="13714" y="21600"/>
                    <a:pt x="13371" y="21463"/>
                  </a:cubicBezTo>
                  <a:cubicBezTo>
                    <a:pt x="13029" y="21327"/>
                    <a:pt x="12686" y="19686"/>
                    <a:pt x="13200" y="16815"/>
                  </a:cubicBezTo>
                  <a:cubicBezTo>
                    <a:pt x="13714" y="13944"/>
                    <a:pt x="15086" y="9843"/>
                    <a:pt x="16629" y="7382"/>
                  </a:cubicBezTo>
                  <a:cubicBezTo>
                    <a:pt x="18171" y="4922"/>
                    <a:pt x="19886" y="4101"/>
                    <a:pt x="21600" y="32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10605283" y="1593850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10871095" y="1504949"/>
              <a:ext cx="338074" cy="167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47" fill="norm" stroke="1" extrusionOk="0">
                  <a:moveTo>
                    <a:pt x="6134" y="7290"/>
                  </a:moveTo>
                  <a:cubicBezTo>
                    <a:pt x="5329" y="10800"/>
                    <a:pt x="4524" y="14310"/>
                    <a:pt x="3853" y="16605"/>
                  </a:cubicBezTo>
                  <a:cubicBezTo>
                    <a:pt x="3182" y="18900"/>
                    <a:pt x="2645" y="19980"/>
                    <a:pt x="2042" y="20655"/>
                  </a:cubicBezTo>
                  <a:cubicBezTo>
                    <a:pt x="1438" y="21330"/>
                    <a:pt x="767" y="21600"/>
                    <a:pt x="365" y="21060"/>
                  </a:cubicBezTo>
                  <a:cubicBezTo>
                    <a:pt x="-38" y="20520"/>
                    <a:pt x="-172" y="19170"/>
                    <a:pt x="298" y="16875"/>
                  </a:cubicBezTo>
                  <a:cubicBezTo>
                    <a:pt x="767" y="14580"/>
                    <a:pt x="1840" y="11340"/>
                    <a:pt x="3719" y="8910"/>
                  </a:cubicBezTo>
                  <a:cubicBezTo>
                    <a:pt x="5597" y="6480"/>
                    <a:pt x="8280" y="4860"/>
                    <a:pt x="11366" y="3510"/>
                  </a:cubicBezTo>
                  <a:cubicBezTo>
                    <a:pt x="14452" y="2160"/>
                    <a:pt x="17940" y="1080"/>
                    <a:pt x="2142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11253618" y="1302184"/>
              <a:ext cx="146051" cy="119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4" fill="norm" stroke="1" extrusionOk="0">
                  <a:moveTo>
                    <a:pt x="0" y="6627"/>
                  </a:moveTo>
                  <a:cubicBezTo>
                    <a:pt x="313" y="4765"/>
                    <a:pt x="626" y="2903"/>
                    <a:pt x="1878" y="1599"/>
                  </a:cubicBezTo>
                  <a:cubicBezTo>
                    <a:pt x="3130" y="296"/>
                    <a:pt x="5322" y="-449"/>
                    <a:pt x="6730" y="296"/>
                  </a:cubicBezTo>
                  <a:cubicBezTo>
                    <a:pt x="8139" y="1041"/>
                    <a:pt x="8765" y="3275"/>
                    <a:pt x="8296" y="6068"/>
                  </a:cubicBezTo>
                  <a:cubicBezTo>
                    <a:pt x="7826" y="8861"/>
                    <a:pt x="6261" y="12213"/>
                    <a:pt x="5165" y="14820"/>
                  </a:cubicBezTo>
                  <a:cubicBezTo>
                    <a:pt x="4070" y="17427"/>
                    <a:pt x="3443" y="19289"/>
                    <a:pt x="3913" y="20220"/>
                  </a:cubicBezTo>
                  <a:cubicBezTo>
                    <a:pt x="4383" y="21151"/>
                    <a:pt x="5948" y="21151"/>
                    <a:pt x="9078" y="20592"/>
                  </a:cubicBezTo>
                  <a:cubicBezTo>
                    <a:pt x="12209" y="20034"/>
                    <a:pt x="16904" y="18917"/>
                    <a:pt x="21600" y="177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1282428" y="2507318"/>
              <a:ext cx="183498" cy="361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320" fill="norm" stroke="1" extrusionOk="0">
                  <a:moveTo>
                    <a:pt x="15483" y="3800"/>
                  </a:moveTo>
                  <a:cubicBezTo>
                    <a:pt x="15969" y="3176"/>
                    <a:pt x="16454" y="2552"/>
                    <a:pt x="16697" y="1928"/>
                  </a:cubicBezTo>
                  <a:cubicBezTo>
                    <a:pt x="16939" y="1303"/>
                    <a:pt x="16939" y="679"/>
                    <a:pt x="14755" y="304"/>
                  </a:cubicBezTo>
                  <a:cubicBezTo>
                    <a:pt x="12571" y="-70"/>
                    <a:pt x="8202" y="-195"/>
                    <a:pt x="5169" y="492"/>
                  </a:cubicBezTo>
                  <a:cubicBezTo>
                    <a:pt x="2135" y="1178"/>
                    <a:pt x="436" y="2677"/>
                    <a:pt x="72" y="4175"/>
                  </a:cubicBezTo>
                  <a:cubicBezTo>
                    <a:pt x="-292" y="5673"/>
                    <a:pt x="679" y="7171"/>
                    <a:pt x="3834" y="8982"/>
                  </a:cubicBezTo>
                  <a:cubicBezTo>
                    <a:pt x="6989" y="10792"/>
                    <a:pt x="12328" y="12915"/>
                    <a:pt x="15726" y="14538"/>
                  </a:cubicBezTo>
                  <a:cubicBezTo>
                    <a:pt x="19124" y="16161"/>
                    <a:pt x="20580" y="17285"/>
                    <a:pt x="20944" y="18346"/>
                  </a:cubicBezTo>
                  <a:cubicBezTo>
                    <a:pt x="21308" y="19407"/>
                    <a:pt x="20580" y="20406"/>
                    <a:pt x="19609" y="20906"/>
                  </a:cubicBezTo>
                  <a:cubicBezTo>
                    <a:pt x="18638" y="21405"/>
                    <a:pt x="17425" y="21405"/>
                    <a:pt x="15726" y="21155"/>
                  </a:cubicBezTo>
                  <a:cubicBezTo>
                    <a:pt x="14027" y="20906"/>
                    <a:pt x="11843" y="20406"/>
                    <a:pt x="9659" y="199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1506368" y="2818192"/>
              <a:ext cx="114301" cy="121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10268"/>
                  </a:moveTo>
                  <a:cubicBezTo>
                    <a:pt x="800" y="12130"/>
                    <a:pt x="1600" y="13992"/>
                    <a:pt x="2000" y="15854"/>
                  </a:cubicBezTo>
                  <a:cubicBezTo>
                    <a:pt x="2400" y="17716"/>
                    <a:pt x="2400" y="19578"/>
                    <a:pt x="2600" y="19578"/>
                  </a:cubicBezTo>
                  <a:cubicBezTo>
                    <a:pt x="2800" y="19578"/>
                    <a:pt x="3200" y="17716"/>
                    <a:pt x="4000" y="14550"/>
                  </a:cubicBezTo>
                  <a:cubicBezTo>
                    <a:pt x="4800" y="11385"/>
                    <a:pt x="6000" y="6916"/>
                    <a:pt x="7400" y="4123"/>
                  </a:cubicBezTo>
                  <a:cubicBezTo>
                    <a:pt x="8800" y="1330"/>
                    <a:pt x="10400" y="212"/>
                    <a:pt x="12200" y="26"/>
                  </a:cubicBezTo>
                  <a:cubicBezTo>
                    <a:pt x="14000" y="-160"/>
                    <a:pt x="16000" y="585"/>
                    <a:pt x="17600" y="4309"/>
                  </a:cubicBezTo>
                  <a:cubicBezTo>
                    <a:pt x="19200" y="8033"/>
                    <a:pt x="20400" y="14737"/>
                    <a:pt x="21600" y="21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1982618" y="2659427"/>
              <a:ext cx="1143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200" y="11040"/>
                    <a:pt x="10400" y="1783"/>
                    <a:pt x="14000" y="240"/>
                  </a:cubicBezTo>
                  <a:cubicBezTo>
                    <a:pt x="17600" y="-1303"/>
                    <a:pt x="1960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2008018" y="2768600"/>
              <a:ext cx="139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2848584" y="2545793"/>
              <a:ext cx="270685" cy="36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507" fill="norm" stroke="1" extrusionOk="0">
                  <a:moveTo>
                    <a:pt x="17759" y="1540"/>
                  </a:moveTo>
                  <a:cubicBezTo>
                    <a:pt x="18423" y="1163"/>
                    <a:pt x="19088" y="786"/>
                    <a:pt x="19836" y="472"/>
                  </a:cubicBezTo>
                  <a:cubicBezTo>
                    <a:pt x="20583" y="158"/>
                    <a:pt x="21414" y="-93"/>
                    <a:pt x="20999" y="33"/>
                  </a:cubicBezTo>
                  <a:cubicBezTo>
                    <a:pt x="20583" y="158"/>
                    <a:pt x="18922" y="660"/>
                    <a:pt x="16263" y="1602"/>
                  </a:cubicBezTo>
                  <a:cubicBezTo>
                    <a:pt x="13605" y="2544"/>
                    <a:pt x="9949" y="3926"/>
                    <a:pt x="7706" y="4805"/>
                  </a:cubicBezTo>
                  <a:cubicBezTo>
                    <a:pt x="5463" y="5684"/>
                    <a:pt x="4632" y="6060"/>
                    <a:pt x="3802" y="6751"/>
                  </a:cubicBezTo>
                  <a:cubicBezTo>
                    <a:pt x="2971" y="7442"/>
                    <a:pt x="2140" y="8447"/>
                    <a:pt x="2223" y="9012"/>
                  </a:cubicBezTo>
                  <a:cubicBezTo>
                    <a:pt x="2306" y="9577"/>
                    <a:pt x="3303" y="9702"/>
                    <a:pt x="5214" y="9828"/>
                  </a:cubicBezTo>
                  <a:cubicBezTo>
                    <a:pt x="7125" y="9954"/>
                    <a:pt x="9949" y="10079"/>
                    <a:pt x="11777" y="10330"/>
                  </a:cubicBezTo>
                  <a:cubicBezTo>
                    <a:pt x="13605" y="10581"/>
                    <a:pt x="14436" y="10958"/>
                    <a:pt x="14602" y="11460"/>
                  </a:cubicBezTo>
                  <a:cubicBezTo>
                    <a:pt x="14768" y="11963"/>
                    <a:pt x="14269" y="12591"/>
                    <a:pt x="12608" y="13595"/>
                  </a:cubicBezTo>
                  <a:cubicBezTo>
                    <a:pt x="10946" y="14600"/>
                    <a:pt x="8122" y="15981"/>
                    <a:pt x="5962" y="17049"/>
                  </a:cubicBezTo>
                  <a:cubicBezTo>
                    <a:pt x="3802" y="18116"/>
                    <a:pt x="2306" y="18870"/>
                    <a:pt x="1309" y="19498"/>
                  </a:cubicBezTo>
                  <a:cubicBezTo>
                    <a:pt x="312" y="20126"/>
                    <a:pt x="-186" y="20628"/>
                    <a:pt x="63" y="20942"/>
                  </a:cubicBezTo>
                  <a:cubicBezTo>
                    <a:pt x="312" y="21256"/>
                    <a:pt x="1309" y="21381"/>
                    <a:pt x="4134" y="21319"/>
                  </a:cubicBezTo>
                  <a:cubicBezTo>
                    <a:pt x="6959" y="21256"/>
                    <a:pt x="11611" y="21005"/>
                    <a:pt x="14768" y="21005"/>
                  </a:cubicBezTo>
                  <a:cubicBezTo>
                    <a:pt x="17925" y="21005"/>
                    <a:pt x="19586" y="21256"/>
                    <a:pt x="21248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2865268" y="3079750"/>
              <a:ext cx="63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2884318" y="29972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2916068" y="3060700"/>
              <a:ext cx="889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2935118" y="3117850"/>
              <a:ext cx="698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3074818" y="3067050"/>
              <a:ext cx="12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2947818" y="2353669"/>
              <a:ext cx="107951" cy="135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5" fill="norm" stroke="1" extrusionOk="0">
                  <a:moveTo>
                    <a:pt x="0" y="8191"/>
                  </a:moveTo>
                  <a:cubicBezTo>
                    <a:pt x="847" y="7864"/>
                    <a:pt x="1694" y="7537"/>
                    <a:pt x="2541" y="6391"/>
                  </a:cubicBezTo>
                  <a:cubicBezTo>
                    <a:pt x="3388" y="5246"/>
                    <a:pt x="4235" y="3282"/>
                    <a:pt x="5506" y="1810"/>
                  </a:cubicBezTo>
                  <a:cubicBezTo>
                    <a:pt x="6776" y="337"/>
                    <a:pt x="8471" y="-645"/>
                    <a:pt x="11012" y="500"/>
                  </a:cubicBezTo>
                  <a:cubicBezTo>
                    <a:pt x="13553" y="1646"/>
                    <a:pt x="16941" y="4919"/>
                    <a:pt x="18847" y="8682"/>
                  </a:cubicBezTo>
                  <a:cubicBezTo>
                    <a:pt x="20753" y="12446"/>
                    <a:pt x="21176" y="16700"/>
                    <a:pt x="21600" y="209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2935118" y="2381249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3316118" y="2552700"/>
              <a:ext cx="19050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60" y="1889"/>
                    <a:pt x="6720" y="3777"/>
                    <a:pt x="9840" y="5843"/>
                  </a:cubicBezTo>
                  <a:cubicBezTo>
                    <a:pt x="12960" y="7908"/>
                    <a:pt x="15840" y="10151"/>
                    <a:pt x="17760" y="12807"/>
                  </a:cubicBezTo>
                  <a:cubicBezTo>
                    <a:pt x="19680" y="15462"/>
                    <a:pt x="20640" y="1853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3371668" y="2559050"/>
              <a:ext cx="16035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21251" y="0"/>
                  </a:moveTo>
                  <a:cubicBezTo>
                    <a:pt x="17604" y="2743"/>
                    <a:pt x="13957" y="5486"/>
                    <a:pt x="10311" y="8400"/>
                  </a:cubicBezTo>
                  <a:cubicBezTo>
                    <a:pt x="6664" y="11314"/>
                    <a:pt x="3017" y="14400"/>
                    <a:pt x="1334" y="16629"/>
                  </a:cubicBezTo>
                  <a:cubicBezTo>
                    <a:pt x="-349" y="18857"/>
                    <a:pt x="-68" y="20229"/>
                    <a:pt x="2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3608218" y="2819400"/>
              <a:ext cx="127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3601868" y="2705894"/>
              <a:ext cx="62322" cy="47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248" fill="norm" stroke="1" extrusionOk="0">
                  <a:moveTo>
                    <a:pt x="10800" y="2465"/>
                  </a:moveTo>
                  <a:cubicBezTo>
                    <a:pt x="8640" y="6222"/>
                    <a:pt x="6480" y="9978"/>
                    <a:pt x="6840" y="13735"/>
                  </a:cubicBezTo>
                  <a:cubicBezTo>
                    <a:pt x="7200" y="17491"/>
                    <a:pt x="10080" y="21248"/>
                    <a:pt x="12960" y="21248"/>
                  </a:cubicBezTo>
                  <a:cubicBezTo>
                    <a:pt x="15840" y="21248"/>
                    <a:pt x="18720" y="17491"/>
                    <a:pt x="20160" y="13265"/>
                  </a:cubicBezTo>
                  <a:cubicBezTo>
                    <a:pt x="21600" y="9039"/>
                    <a:pt x="21600" y="4344"/>
                    <a:pt x="19800" y="1996"/>
                  </a:cubicBezTo>
                  <a:cubicBezTo>
                    <a:pt x="18000" y="-352"/>
                    <a:pt x="14400" y="-352"/>
                    <a:pt x="10800" y="587"/>
                  </a:cubicBezTo>
                  <a:cubicBezTo>
                    <a:pt x="7200" y="1526"/>
                    <a:pt x="3600" y="3405"/>
                    <a:pt x="0" y="5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4027318" y="2901950"/>
              <a:ext cx="508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900"/>
                    <a:pt x="9000" y="1800"/>
                    <a:pt x="12600" y="5400"/>
                  </a:cubicBezTo>
                  <a:cubicBezTo>
                    <a:pt x="16200" y="9000"/>
                    <a:pt x="18900" y="153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5304991" y="2540996"/>
              <a:ext cx="220928" cy="379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00" fill="norm" stroke="1" extrusionOk="0">
                  <a:moveTo>
                    <a:pt x="4191" y="1376"/>
                  </a:moveTo>
                  <a:cubicBezTo>
                    <a:pt x="4602" y="660"/>
                    <a:pt x="5014" y="-56"/>
                    <a:pt x="5220" y="4"/>
                  </a:cubicBezTo>
                  <a:cubicBezTo>
                    <a:pt x="5425" y="63"/>
                    <a:pt x="5425" y="899"/>
                    <a:pt x="5014" y="2689"/>
                  </a:cubicBezTo>
                  <a:cubicBezTo>
                    <a:pt x="4602" y="4479"/>
                    <a:pt x="3780" y="7224"/>
                    <a:pt x="2854" y="10147"/>
                  </a:cubicBezTo>
                  <a:cubicBezTo>
                    <a:pt x="1928" y="13071"/>
                    <a:pt x="900" y="16174"/>
                    <a:pt x="385" y="18024"/>
                  </a:cubicBezTo>
                  <a:cubicBezTo>
                    <a:pt x="-129" y="19873"/>
                    <a:pt x="-129" y="20470"/>
                    <a:pt x="385" y="20888"/>
                  </a:cubicBezTo>
                  <a:cubicBezTo>
                    <a:pt x="900" y="21305"/>
                    <a:pt x="1928" y="21544"/>
                    <a:pt x="4808" y="21305"/>
                  </a:cubicBezTo>
                  <a:cubicBezTo>
                    <a:pt x="7688" y="21067"/>
                    <a:pt x="12420" y="20351"/>
                    <a:pt x="15505" y="19814"/>
                  </a:cubicBezTo>
                  <a:cubicBezTo>
                    <a:pt x="18591" y="19277"/>
                    <a:pt x="20031" y="18919"/>
                    <a:pt x="21471" y="18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5576718" y="2706823"/>
              <a:ext cx="146051" cy="142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9" fill="norm" stroke="1" extrusionOk="0">
                  <a:moveTo>
                    <a:pt x="0" y="13635"/>
                  </a:moveTo>
                  <a:cubicBezTo>
                    <a:pt x="3130" y="11783"/>
                    <a:pt x="6261" y="9932"/>
                    <a:pt x="8452" y="8235"/>
                  </a:cubicBezTo>
                  <a:cubicBezTo>
                    <a:pt x="10643" y="6538"/>
                    <a:pt x="11896" y="4995"/>
                    <a:pt x="12365" y="3452"/>
                  </a:cubicBezTo>
                  <a:cubicBezTo>
                    <a:pt x="12835" y="1909"/>
                    <a:pt x="12522" y="366"/>
                    <a:pt x="11583" y="58"/>
                  </a:cubicBezTo>
                  <a:cubicBezTo>
                    <a:pt x="10643" y="-251"/>
                    <a:pt x="9078" y="675"/>
                    <a:pt x="7043" y="3143"/>
                  </a:cubicBezTo>
                  <a:cubicBezTo>
                    <a:pt x="5009" y="5612"/>
                    <a:pt x="2504" y="9623"/>
                    <a:pt x="1252" y="12709"/>
                  </a:cubicBezTo>
                  <a:cubicBezTo>
                    <a:pt x="0" y="15795"/>
                    <a:pt x="0" y="17955"/>
                    <a:pt x="783" y="19343"/>
                  </a:cubicBezTo>
                  <a:cubicBezTo>
                    <a:pt x="1565" y="20732"/>
                    <a:pt x="3130" y="21349"/>
                    <a:pt x="6730" y="20269"/>
                  </a:cubicBezTo>
                  <a:cubicBezTo>
                    <a:pt x="10330" y="19189"/>
                    <a:pt x="15965" y="16412"/>
                    <a:pt x="21600" y="136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5817489" y="2457450"/>
              <a:ext cx="95780" cy="419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16" fill="norm" stroke="1" extrusionOk="0">
                  <a:moveTo>
                    <a:pt x="12796" y="0"/>
                  </a:moveTo>
                  <a:cubicBezTo>
                    <a:pt x="9039" y="3024"/>
                    <a:pt x="5283" y="6048"/>
                    <a:pt x="2935" y="9018"/>
                  </a:cubicBezTo>
                  <a:cubicBezTo>
                    <a:pt x="587" y="11988"/>
                    <a:pt x="-352" y="14904"/>
                    <a:pt x="118" y="16956"/>
                  </a:cubicBezTo>
                  <a:cubicBezTo>
                    <a:pt x="587" y="19008"/>
                    <a:pt x="2465" y="20196"/>
                    <a:pt x="5048" y="20844"/>
                  </a:cubicBezTo>
                  <a:cubicBezTo>
                    <a:pt x="7631" y="21492"/>
                    <a:pt x="10918" y="21600"/>
                    <a:pt x="13735" y="21114"/>
                  </a:cubicBezTo>
                  <a:cubicBezTo>
                    <a:pt x="16552" y="20628"/>
                    <a:pt x="18900" y="19548"/>
                    <a:pt x="21248" y="18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5766089" y="2660650"/>
              <a:ext cx="178930" cy="45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185" fill="norm" stroke="1" extrusionOk="0">
                  <a:moveTo>
                    <a:pt x="3185" y="17673"/>
                  </a:moveTo>
                  <a:cubicBezTo>
                    <a:pt x="1660" y="19636"/>
                    <a:pt x="135" y="21600"/>
                    <a:pt x="8" y="21109"/>
                  </a:cubicBezTo>
                  <a:cubicBezTo>
                    <a:pt x="-119" y="20618"/>
                    <a:pt x="1152" y="17673"/>
                    <a:pt x="4963" y="13745"/>
                  </a:cubicBezTo>
                  <a:cubicBezTo>
                    <a:pt x="8775" y="9818"/>
                    <a:pt x="15128" y="4909"/>
                    <a:pt x="2148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6668918" y="2508250"/>
              <a:ext cx="26035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80" y="831"/>
                    <a:pt x="3161" y="1662"/>
                    <a:pt x="5707" y="3946"/>
                  </a:cubicBezTo>
                  <a:cubicBezTo>
                    <a:pt x="8254" y="6231"/>
                    <a:pt x="11766" y="9969"/>
                    <a:pt x="14576" y="13154"/>
                  </a:cubicBezTo>
                  <a:cubicBezTo>
                    <a:pt x="17385" y="16338"/>
                    <a:pt x="19493" y="1896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6802268" y="2444750"/>
              <a:ext cx="158751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0"/>
                    <a:pt x="18720" y="0"/>
                    <a:pt x="16704" y="860"/>
                  </a:cubicBezTo>
                  <a:cubicBezTo>
                    <a:pt x="14688" y="1719"/>
                    <a:pt x="12096" y="3439"/>
                    <a:pt x="9216" y="6125"/>
                  </a:cubicBezTo>
                  <a:cubicBezTo>
                    <a:pt x="6336" y="8812"/>
                    <a:pt x="3168" y="12466"/>
                    <a:pt x="1584" y="15206"/>
                  </a:cubicBezTo>
                  <a:cubicBezTo>
                    <a:pt x="0" y="17946"/>
                    <a:pt x="0" y="197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6961930" y="2758290"/>
              <a:ext cx="81639" cy="121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0736" fill="norm" stroke="1" extrusionOk="0">
                  <a:moveTo>
                    <a:pt x="6407" y="1753"/>
                  </a:moveTo>
                  <a:cubicBezTo>
                    <a:pt x="5853" y="5713"/>
                    <a:pt x="5299" y="9673"/>
                    <a:pt x="4192" y="13273"/>
                  </a:cubicBezTo>
                  <a:cubicBezTo>
                    <a:pt x="3084" y="16873"/>
                    <a:pt x="1423" y="20113"/>
                    <a:pt x="592" y="20653"/>
                  </a:cubicBezTo>
                  <a:cubicBezTo>
                    <a:pt x="-239" y="21193"/>
                    <a:pt x="-239" y="19033"/>
                    <a:pt x="869" y="15433"/>
                  </a:cubicBezTo>
                  <a:cubicBezTo>
                    <a:pt x="1976" y="11833"/>
                    <a:pt x="4192" y="6793"/>
                    <a:pt x="6961" y="3733"/>
                  </a:cubicBezTo>
                  <a:cubicBezTo>
                    <a:pt x="9730" y="673"/>
                    <a:pt x="13053" y="-407"/>
                    <a:pt x="15546" y="133"/>
                  </a:cubicBezTo>
                  <a:cubicBezTo>
                    <a:pt x="18038" y="673"/>
                    <a:pt x="19699" y="2833"/>
                    <a:pt x="20530" y="5533"/>
                  </a:cubicBezTo>
                  <a:cubicBezTo>
                    <a:pt x="21361" y="8233"/>
                    <a:pt x="21361" y="11473"/>
                    <a:pt x="21361" y="147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6567318" y="2317750"/>
              <a:ext cx="3492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35" y="15600"/>
                    <a:pt x="7069" y="9600"/>
                    <a:pt x="10669" y="6000"/>
                  </a:cubicBezTo>
                  <a:cubicBezTo>
                    <a:pt x="14269" y="2400"/>
                    <a:pt x="17935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7430918" y="2641600"/>
              <a:ext cx="1270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7424568" y="278765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8009018" y="2375394"/>
              <a:ext cx="151483" cy="294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298" fill="norm" stroke="1" extrusionOk="0">
                  <a:moveTo>
                    <a:pt x="20106" y="4560"/>
                  </a:moveTo>
                  <a:cubicBezTo>
                    <a:pt x="20398" y="3794"/>
                    <a:pt x="20690" y="3028"/>
                    <a:pt x="20836" y="2185"/>
                  </a:cubicBezTo>
                  <a:cubicBezTo>
                    <a:pt x="20982" y="1343"/>
                    <a:pt x="20982" y="424"/>
                    <a:pt x="18793" y="117"/>
                  </a:cubicBezTo>
                  <a:cubicBezTo>
                    <a:pt x="16604" y="-189"/>
                    <a:pt x="12225" y="117"/>
                    <a:pt x="8723" y="883"/>
                  </a:cubicBezTo>
                  <a:cubicBezTo>
                    <a:pt x="5220" y="1649"/>
                    <a:pt x="2593" y="2875"/>
                    <a:pt x="1133" y="4254"/>
                  </a:cubicBezTo>
                  <a:cubicBezTo>
                    <a:pt x="-326" y="5632"/>
                    <a:pt x="-618" y="7164"/>
                    <a:pt x="1717" y="9079"/>
                  </a:cubicBezTo>
                  <a:cubicBezTo>
                    <a:pt x="4052" y="10994"/>
                    <a:pt x="9014" y="13292"/>
                    <a:pt x="12079" y="14747"/>
                  </a:cubicBezTo>
                  <a:cubicBezTo>
                    <a:pt x="15144" y="16202"/>
                    <a:pt x="16312" y="16815"/>
                    <a:pt x="16750" y="17505"/>
                  </a:cubicBezTo>
                  <a:cubicBezTo>
                    <a:pt x="17187" y="18194"/>
                    <a:pt x="16896" y="18960"/>
                    <a:pt x="15290" y="19649"/>
                  </a:cubicBezTo>
                  <a:cubicBezTo>
                    <a:pt x="13685" y="20339"/>
                    <a:pt x="10766" y="20951"/>
                    <a:pt x="8577" y="21181"/>
                  </a:cubicBezTo>
                  <a:cubicBezTo>
                    <a:pt x="6387" y="21411"/>
                    <a:pt x="4928" y="21258"/>
                    <a:pt x="5220" y="21105"/>
                  </a:cubicBezTo>
                  <a:cubicBezTo>
                    <a:pt x="5512" y="20951"/>
                    <a:pt x="7555" y="20798"/>
                    <a:pt x="9598" y="206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8142118" y="2643716"/>
              <a:ext cx="69851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513"/>
                  </a:moveTo>
                  <a:cubicBezTo>
                    <a:pt x="1309" y="12209"/>
                    <a:pt x="2618" y="16904"/>
                    <a:pt x="3600" y="16904"/>
                  </a:cubicBezTo>
                  <a:cubicBezTo>
                    <a:pt x="4582" y="16904"/>
                    <a:pt x="5236" y="12209"/>
                    <a:pt x="6545" y="7983"/>
                  </a:cubicBezTo>
                  <a:cubicBezTo>
                    <a:pt x="7855" y="3757"/>
                    <a:pt x="9818" y="0"/>
                    <a:pt x="11782" y="0"/>
                  </a:cubicBezTo>
                  <a:cubicBezTo>
                    <a:pt x="13745" y="0"/>
                    <a:pt x="15709" y="3757"/>
                    <a:pt x="17345" y="7983"/>
                  </a:cubicBezTo>
                  <a:cubicBezTo>
                    <a:pt x="18982" y="12209"/>
                    <a:pt x="20291" y="1690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8203248" y="2520950"/>
              <a:ext cx="205571" cy="398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508" fill="norm" stroke="1" extrusionOk="0">
                  <a:moveTo>
                    <a:pt x="21406" y="0"/>
                  </a:moveTo>
                  <a:cubicBezTo>
                    <a:pt x="18541" y="2857"/>
                    <a:pt x="15675" y="5714"/>
                    <a:pt x="12369" y="8800"/>
                  </a:cubicBezTo>
                  <a:cubicBezTo>
                    <a:pt x="9063" y="11886"/>
                    <a:pt x="5316" y="15200"/>
                    <a:pt x="3222" y="17143"/>
                  </a:cubicBezTo>
                  <a:cubicBezTo>
                    <a:pt x="1128" y="19086"/>
                    <a:pt x="688" y="19657"/>
                    <a:pt x="357" y="20229"/>
                  </a:cubicBezTo>
                  <a:cubicBezTo>
                    <a:pt x="26" y="20800"/>
                    <a:pt x="-194" y="21371"/>
                    <a:pt x="247" y="21486"/>
                  </a:cubicBezTo>
                  <a:cubicBezTo>
                    <a:pt x="688" y="21600"/>
                    <a:pt x="1790" y="21257"/>
                    <a:pt x="2892" y="20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8333626" y="2727137"/>
              <a:ext cx="161008" cy="181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250" fill="norm" stroke="1" extrusionOk="0">
                  <a:moveTo>
                    <a:pt x="2391" y="5609"/>
                  </a:moveTo>
                  <a:cubicBezTo>
                    <a:pt x="2391" y="8091"/>
                    <a:pt x="2391" y="10574"/>
                    <a:pt x="1970" y="12933"/>
                  </a:cubicBezTo>
                  <a:cubicBezTo>
                    <a:pt x="1549" y="15291"/>
                    <a:pt x="708" y="17526"/>
                    <a:pt x="287" y="18022"/>
                  </a:cubicBezTo>
                  <a:cubicBezTo>
                    <a:pt x="-134" y="18519"/>
                    <a:pt x="-134" y="17278"/>
                    <a:pt x="567" y="14671"/>
                  </a:cubicBezTo>
                  <a:cubicBezTo>
                    <a:pt x="1269" y="12064"/>
                    <a:pt x="2671" y="8091"/>
                    <a:pt x="4354" y="5236"/>
                  </a:cubicBezTo>
                  <a:cubicBezTo>
                    <a:pt x="6037" y="2381"/>
                    <a:pt x="8001" y="643"/>
                    <a:pt x="10385" y="147"/>
                  </a:cubicBezTo>
                  <a:cubicBezTo>
                    <a:pt x="12770" y="-350"/>
                    <a:pt x="15575" y="395"/>
                    <a:pt x="17679" y="2753"/>
                  </a:cubicBezTo>
                  <a:cubicBezTo>
                    <a:pt x="19783" y="5112"/>
                    <a:pt x="21185" y="9084"/>
                    <a:pt x="21326" y="12436"/>
                  </a:cubicBezTo>
                  <a:cubicBezTo>
                    <a:pt x="21466" y="15788"/>
                    <a:pt x="20344" y="18519"/>
                    <a:pt x="19222" y="21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1830218" y="3606799"/>
              <a:ext cx="6610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0" y="18600"/>
                    <a:pt x="581" y="15600"/>
                    <a:pt x="854" y="13200"/>
                  </a:cubicBezTo>
                  <a:cubicBezTo>
                    <a:pt x="1127" y="10800"/>
                    <a:pt x="1383" y="9000"/>
                    <a:pt x="1646" y="7500"/>
                  </a:cubicBezTo>
                  <a:cubicBezTo>
                    <a:pt x="1909" y="6000"/>
                    <a:pt x="2179" y="4800"/>
                    <a:pt x="2414" y="3900"/>
                  </a:cubicBezTo>
                  <a:cubicBezTo>
                    <a:pt x="2649" y="3000"/>
                    <a:pt x="2850" y="2400"/>
                    <a:pt x="3061" y="2100"/>
                  </a:cubicBezTo>
                  <a:cubicBezTo>
                    <a:pt x="3271" y="1800"/>
                    <a:pt x="3493" y="1800"/>
                    <a:pt x="3721" y="1800"/>
                  </a:cubicBezTo>
                  <a:cubicBezTo>
                    <a:pt x="3949" y="1800"/>
                    <a:pt x="4184" y="1800"/>
                    <a:pt x="4427" y="1500"/>
                  </a:cubicBezTo>
                  <a:cubicBezTo>
                    <a:pt x="4669" y="1200"/>
                    <a:pt x="4918" y="600"/>
                    <a:pt x="5170" y="300"/>
                  </a:cubicBezTo>
                  <a:cubicBezTo>
                    <a:pt x="5422" y="0"/>
                    <a:pt x="5678" y="0"/>
                    <a:pt x="5948" y="0"/>
                  </a:cubicBezTo>
                  <a:cubicBezTo>
                    <a:pt x="6218" y="0"/>
                    <a:pt x="6501" y="0"/>
                    <a:pt x="6782" y="0"/>
                  </a:cubicBezTo>
                  <a:cubicBezTo>
                    <a:pt x="7062" y="0"/>
                    <a:pt x="7338" y="0"/>
                    <a:pt x="7629" y="0"/>
                  </a:cubicBezTo>
                  <a:cubicBezTo>
                    <a:pt x="7919" y="0"/>
                    <a:pt x="8224" y="0"/>
                    <a:pt x="8455" y="0"/>
                  </a:cubicBezTo>
                  <a:cubicBezTo>
                    <a:pt x="8687" y="0"/>
                    <a:pt x="8846" y="0"/>
                    <a:pt x="9005" y="0"/>
                  </a:cubicBezTo>
                  <a:cubicBezTo>
                    <a:pt x="9164" y="0"/>
                    <a:pt x="9323" y="0"/>
                    <a:pt x="9479" y="0"/>
                  </a:cubicBezTo>
                  <a:cubicBezTo>
                    <a:pt x="9635" y="0"/>
                    <a:pt x="9787" y="0"/>
                    <a:pt x="9946" y="0"/>
                  </a:cubicBezTo>
                  <a:cubicBezTo>
                    <a:pt x="10105" y="0"/>
                    <a:pt x="10271" y="0"/>
                    <a:pt x="10451" y="0"/>
                  </a:cubicBezTo>
                  <a:cubicBezTo>
                    <a:pt x="10631" y="0"/>
                    <a:pt x="10824" y="0"/>
                    <a:pt x="10990" y="0"/>
                  </a:cubicBezTo>
                  <a:cubicBezTo>
                    <a:pt x="11156" y="0"/>
                    <a:pt x="11295" y="0"/>
                    <a:pt x="11454" y="0"/>
                  </a:cubicBezTo>
                  <a:cubicBezTo>
                    <a:pt x="11613" y="0"/>
                    <a:pt x="11793" y="0"/>
                    <a:pt x="11965" y="0"/>
                  </a:cubicBezTo>
                  <a:cubicBezTo>
                    <a:pt x="12138" y="0"/>
                    <a:pt x="12304" y="0"/>
                    <a:pt x="12553" y="0"/>
                  </a:cubicBezTo>
                  <a:cubicBezTo>
                    <a:pt x="12802" y="0"/>
                    <a:pt x="13134" y="0"/>
                    <a:pt x="13401" y="0"/>
                  </a:cubicBezTo>
                  <a:cubicBezTo>
                    <a:pt x="13667" y="0"/>
                    <a:pt x="13867" y="0"/>
                    <a:pt x="14044" y="0"/>
                  </a:cubicBezTo>
                  <a:cubicBezTo>
                    <a:pt x="14220" y="0"/>
                    <a:pt x="14372" y="0"/>
                    <a:pt x="14535" y="0"/>
                  </a:cubicBezTo>
                  <a:cubicBezTo>
                    <a:pt x="14697" y="0"/>
                    <a:pt x="14870" y="0"/>
                    <a:pt x="15040" y="0"/>
                  </a:cubicBezTo>
                  <a:cubicBezTo>
                    <a:pt x="15209" y="0"/>
                    <a:pt x="15375" y="0"/>
                    <a:pt x="15538" y="0"/>
                  </a:cubicBezTo>
                  <a:cubicBezTo>
                    <a:pt x="15700" y="0"/>
                    <a:pt x="15859" y="0"/>
                    <a:pt x="16022" y="300"/>
                  </a:cubicBezTo>
                  <a:cubicBezTo>
                    <a:pt x="16184" y="600"/>
                    <a:pt x="16350" y="1200"/>
                    <a:pt x="16516" y="1500"/>
                  </a:cubicBezTo>
                  <a:cubicBezTo>
                    <a:pt x="16682" y="1800"/>
                    <a:pt x="16848" y="1800"/>
                    <a:pt x="17084" y="2100"/>
                  </a:cubicBezTo>
                  <a:cubicBezTo>
                    <a:pt x="17319" y="2400"/>
                    <a:pt x="17623" y="3000"/>
                    <a:pt x="17920" y="3900"/>
                  </a:cubicBezTo>
                  <a:cubicBezTo>
                    <a:pt x="18218" y="4800"/>
                    <a:pt x="18508" y="6000"/>
                    <a:pt x="18788" y="7200"/>
                  </a:cubicBezTo>
                  <a:cubicBezTo>
                    <a:pt x="19069" y="8400"/>
                    <a:pt x="19338" y="9600"/>
                    <a:pt x="19653" y="10800"/>
                  </a:cubicBezTo>
                  <a:cubicBezTo>
                    <a:pt x="19968" y="12000"/>
                    <a:pt x="20327" y="13200"/>
                    <a:pt x="20659" y="14700"/>
                  </a:cubicBezTo>
                  <a:cubicBezTo>
                    <a:pt x="20991" y="16200"/>
                    <a:pt x="21296" y="18000"/>
                    <a:pt x="21600" y="19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712618" y="4004873"/>
              <a:ext cx="279401" cy="506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0" y="3816"/>
                  </a:moveTo>
                  <a:cubicBezTo>
                    <a:pt x="818" y="4083"/>
                    <a:pt x="1636" y="4349"/>
                    <a:pt x="2373" y="5238"/>
                  </a:cubicBezTo>
                  <a:cubicBezTo>
                    <a:pt x="3109" y="6127"/>
                    <a:pt x="3764" y="7638"/>
                    <a:pt x="4827" y="9905"/>
                  </a:cubicBezTo>
                  <a:cubicBezTo>
                    <a:pt x="5891" y="12172"/>
                    <a:pt x="7364" y="15194"/>
                    <a:pt x="8345" y="17149"/>
                  </a:cubicBezTo>
                  <a:cubicBezTo>
                    <a:pt x="9327" y="19105"/>
                    <a:pt x="9818" y="19994"/>
                    <a:pt x="10391" y="20572"/>
                  </a:cubicBezTo>
                  <a:cubicBezTo>
                    <a:pt x="10964" y="21149"/>
                    <a:pt x="11618" y="21416"/>
                    <a:pt x="12027" y="21194"/>
                  </a:cubicBezTo>
                  <a:cubicBezTo>
                    <a:pt x="12436" y="20972"/>
                    <a:pt x="12600" y="20260"/>
                    <a:pt x="13009" y="18349"/>
                  </a:cubicBezTo>
                  <a:cubicBezTo>
                    <a:pt x="13418" y="16438"/>
                    <a:pt x="14073" y="13327"/>
                    <a:pt x="14727" y="10749"/>
                  </a:cubicBezTo>
                  <a:cubicBezTo>
                    <a:pt x="15382" y="8172"/>
                    <a:pt x="16036" y="6127"/>
                    <a:pt x="16691" y="4483"/>
                  </a:cubicBezTo>
                  <a:cubicBezTo>
                    <a:pt x="17345" y="2838"/>
                    <a:pt x="18000" y="1594"/>
                    <a:pt x="18655" y="838"/>
                  </a:cubicBezTo>
                  <a:cubicBezTo>
                    <a:pt x="19309" y="83"/>
                    <a:pt x="19964" y="-184"/>
                    <a:pt x="20455" y="127"/>
                  </a:cubicBezTo>
                  <a:cubicBezTo>
                    <a:pt x="20945" y="438"/>
                    <a:pt x="21273" y="1327"/>
                    <a:pt x="21600" y="22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661818" y="4241800"/>
              <a:ext cx="4064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62" y="19200"/>
                    <a:pt x="4725" y="16800"/>
                    <a:pt x="8325" y="13200"/>
                  </a:cubicBezTo>
                  <a:cubicBezTo>
                    <a:pt x="11925" y="9600"/>
                    <a:pt x="16763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1520248" y="4078800"/>
              <a:ext cx="265521" cy="346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30" fill="norm" stroke="1" extrusionOk="0">
                  <a:moveTo>
                    <a:pt x="21504" y="2226"/>
                  </a:moveTo>
                  <a:cubicBezTo>
                    <a:pt x="20475" y="1441"/>
                    <a:pt x="19447" y="655"/>
                    <a:pt x="18075" y="263"/>
                  </a:cubicBezTo>
                  <a:cubicBezTo>
                    <a:pt x="16704" y="-130"/>
                    <a:pt x="14990" y="-130"/>
                    <a:pt x="12675" y="590"/>
                  </a:cubicBezTo>
                  <a:cubicBezTo>
                    <a:pt x="10361" y="1310"/>
                    <a:pt x="7447" y="2750"/>
                    <a:pt x="5647" y="3928"/>
                  </a:cubicBezTo>
                  <a:cubicBezTo>
                    <a:pt x="3847" y="5106"/>
                    <a:pt x="3161" y="6023"/>
                    <a:pt x="2733" y="6874"/>
                  </a:cubicBezTo>
                  <a:cubicBezTo>
                    <a:pt x="2304" y="7725"/>
                    <a:pt x="2133" y="8510"/>
                    <a:pt x="3161" y="9426"/>
                  </a:cubicBezTo>
                  <a:cubicBezTo>
                    <a:pt x="4190" y="10343"/>
                    <a:pt x="6418" y="11390"/>
                    <a:pt x="8133" y="11914"/>
                  </a:cubicBezTo>
                  <a:cubicBezTo>
                    <a:pt x="9847" y="12437"/>
                    <a:pt x="11047" y="12437"/>
                    <a:pt x="12075" y="12372"/>
                  </a:cubicBezTo>
                  <a:cubicBezTo>
                    <a:pt x="13104" y="12306"/>
                    <a:pt x="13961" y="12175"/>
                    <a:pt x="13704" y="12241"/>
                  </a:cubicBezTo>
                  <a:cubicBezTo>
                    <a:pt x="13447" y="12306"/>
                    <a:pt x="12075" y="12568"/>
                    <a:pt x="9933" y="13288"/>
                  </a:cubicBezTo>
                  <a:cubicBezTo>
                    <a:pt x="7790" y="14008"/>
                    <a:pt x="4875" y="15186"/>
                    <a:pt x="3075" y="16168"/>
                  </a:cubicBezTo>
                  <a:cubicBezTo>
                    <a:pt x="1275" y="17150"/>
                    <a:pt x="590" y="17935"/>
                    <a:pt x="247" y="18655"/>
                  </a:cubicBezTo>
                  <a:cubicBezTo>
                    <a:pt x="-96" y="19375"/>
                    <a:pt x="-96" y="20030"/>
                    <a:pt x="333" y="20488"/>
                  </a:cubicBezTo>
                  <a:cubicBezTo>
                    <a:pt x="761" y="20946"/>
                    <a:pt x="1618" y="21208"/>
                    <a:pt x="4275" y="21339"/>
                  </a:cubicBezTo>
                  <a:cubicBezTo>
                    <a:pt x="6933" y="21470"/>
                    <a:pt x="11390" y="21470"/>
                    <a:pt x="14390" y="21274"/>
                  </a:cubicBezTo>
                  <a:cubicBezTo>
                    <a:pt x="17390" y="21077"/>
                    <a:pt x="18933" y="20685"/>
                    <a:pt x="20475" y="202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2128668" y="4108449"/>
              <a:ext cx="285751" cy="314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0"/>
                  </a:moveTo>
                  <a:cubicBezTo>
                    <a:pt x="3680" y="1450"/>
                    <a:pt x="7360" y="2899"/>
                    <a:pt x="10400" y="4204"/>
                  </a:cubicBezTo>
                  <a:cubicBezTo>
                    <a:pt x="13440" y="5509"/>
                    <a:pt x="15840" y="6668"/>
                    <a:pt x="17440" y="7393"/>
                  </a:cubicBezTo>
                  <a:cubicBezTo>
                    <a:pt x="19040" y="8118"/>
                    <a:pt x="19840" y="8408"/>
                    <a:pt x="20480" y="8915"/>
                  </a:cubicBezTo>
                  <a:cubicBezTo>
                    <a:pt x="21120" y="9423"/>
                    <a:pt x="21600" y="10148"/>
                    <a:pt x="21600" y="10800"/>
                  </a:cubicBezTo>
                  <a:cubicBezTo>
                    <a:pt x="21600" y="11452"/>
                    <a:pt x="21120" y="12032"/>
                    <a:pt x="19040" y="13482"/>
                  </a:cubicBezTo>
                  <a:cubicBezTo>
                    <a:pt x="16960" y="14932"/>
                    <a:pt x="13280" y="17251"/>
                    <a:pt x="11040" y="18701"/>
                  </a:cubicBezTo>
                  <a:cubicBezTo>
                    <a:pt x="8800" y="20150"/>
                    <a:pt x="8000" y="20730"/>
                    <a:pt x="7200" y="21093"/>
                  </a:cubicBezTo>
                  <a:cubicBezTo>
                    <a:pt x="6400" y="21455"/>
                    <a:pt x="5600" y="21600"/>
                    <a:pt x="5600" y="21455"/>
                  </a:cubicBezTo>
                  <a:cubicBezTo>
                    <a:pt x="5600" y="21310"/>
                    <a:pt x="6400" y="20875"/>
                    <a:pt x="7200" y="20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2641887" y="4122858"/>
              <a:ext cx="179205" cy="252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292" fill="norm" stroke="1" extrusionOk="0">
                  <a:moveTo>
                    <a:pt x="12943" y="4140"/>
                  </a:moveTo>
                  <a:cubicBezTo>
                    <a:pt x="12943" y="3069"/>
                    <a:pt x="12943" y="1998"/>
                    <a:pt x="12441" y="1195"/>
                  </a:cubicBezTo>
                  <a:cubicBezTo>
                    <a:pt x="11939" y="392"/>
                    <a:pt x="10934" y="-144"/>
                    <a:pt x="9176" y="35"/>
                  </a:cubicBezTo>
                  <a:cubicBezTo>
                    <a:pt x="7418" y="213"/>
                    <a:pt x="4906" y="1106"/>
                    <a:pt x="3023" y="4140"/>
                  </a:cubicBezTo>
                  <a:cubicBezTo>
                    <a:pt x="1139" y="7175"/>
                    <a:pt x="-117" y="12352"/>
                    <a:pt x="9" y="15833"/>
                  </a:cubicBezTo>
                  <a:cubicBezTo>
                    <a:pt x="134" y="19314"/>
                    <a:pt x="1641" y="21099"/>
                    <a:pt x="4781" y="21277"/>
                  </a:cubicBezTo>
                  <a:cubicBezTo>
                    <a:pt x="7920" y="21456"/>
                    <a:pt x="12692" y="20028"/>
                    <a:pt x="15957" y="17350"/>
                  </a:cubicBezTo>
                  <a:cubicBezTo>
                    <a:pt x="19223" y="14673"/>
                    <a:pt x="20981" y="10745"/>
                    <a:pt x="21232" y="7978"/>
                  </a:cubicBezTo>
                  <a:cubicBezTo>
                    <a:pt x="21483" y="5211"/>
                    <a:pt x="20227" y="3605"/>
                    <a:pt x="18971" y="2623"/>
                  </a:cubicBezTo>
                  <a:cubicBezTo>
                    <a:pt x="17716" y="1641"/>
                    <a:pt x="16460" y="1284"/>
                    <a:pt x="15078" y="1730"/>
                  </a:cubicBezTo>
                  <a:cubicBezTo>
                    <a:pt x="13697" y="2177"/>
                    <a:pt x="12190" y="3426"/>
                    <a:pt x="10683" y="46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2947818" y="4483099"/>
              <a:ext cx="133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4000"/>
                    <a:pt x="18171" y="8000"/>
                    <a:pt x="14571" y="11600"/>
                  </a:cubicBezTo>
                  <a:cubicBezTo>
                    <a:pt x="10971" y="15200"/>
                    <a:pt x="5486" y="18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3792368" y="3994150"/>
              <a:ext cx="38101" cy="449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0" y="0"/>
                  </a:moveTo>
                  <a:cubicBezTo>
                    <a:pt x="3600" y="3549"/>
                    <a:pt x="7200" y="7099"/>
                    <a:pt x="10200" y="10496"/>
                  </a:cubicBezTo>
                  <a:cubicBezTo>
                    <a:pt x="13200" y="13893"/>
                    <a:pt x="15600" y="17138"/>
                    <a:pt x="16800" y="19065"/>
                  </a:cubicBezTo>
                  <a:cubicBezTo>
                    <a:pt x="18000" y="20992"/>
                    <a:pt x="18000" y="21600"/>
                    <a:pt x="18600" y="21549"/>
                  </a:cubicBezTo>
                  <a:cubicBezTo>
                    <a:pt x="19200" y="21499"/>
                    <a:pt x="20400" y="20789"/>
                    <a:pt x="21600" y="20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3913018" y="4311649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3907610" y="4174280"/>
              <a:ext cx="18109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0015" fill="norm" stroke="1" extrusionOk="0">
                  <a:moveTo>
                    <a:pt x="20532" y="7055"/>
                  </a:moveTo>
                  <a:cubicBezTo>
                    <a:pt x="10932" y="2735"/>
                    <a:pt x="1332" y="-1585"/>
                    <a:pt x="132" y="575"/>
                  </a:cubicBezTo>
                  <a:cubicBezTo>
                    <a:pt x="-1068" y="2735"/>
                    <a:pt x="6132" y="11375"/>
                    <a:pt x="13332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3976518" y="4212445"/>
              <a:ext cx="149486" cy="150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0969" fill="norm" stroke="1" extrusionOk="0">
                  <a:moveTo>
                    <a:pt x="0" y="5879"/>
                  </a:moveTo>
                  <a:cubicBezTo>
                    <a:pt x="0" y="7358"/>
                    <a:pt x="0" y="8838"/>
                    <a:pt x="152" y="11649"/>
                  </a:cubicBezTo>
                  <a:cubicBezTo>
                    <a:pt x="304" y="14460"/>
                    <a:pt x="608" y="18602"/>
                    <a:pt x="761" y="19933"/>
                  </a:cubicBezTo>
                  <a:cubicBezTo>
                    <a:pt x="913" y="21265"/>
                    <a:pt x="913" y="19786"/>
                    <a:pt x="1217" y="16679"/>
                  </a:cubicBezTo>
                  <a:cubicBezTo>
                    <a:pt x="1521" y="13572"/>
                    <a:pt x="2130" y="8838"/>
                    <a:pt x="2890" y="5879"/>
                  </a:cubicBezTo>
                  <a:cubicBezTo>
                    <a:pt x="3651" y="2920"/>
                    <a:pt x="4563" y="1736"/>
                    <a:pt x="5476" y="1736"/>
                  </a:cubicBezTo>
                  <a:cubicBezTo>
                    <a:pt x="6389" y="1736"/>
                    <a:pt x="7301" y="2920"/>
                    <a:pt x="7758" y="5139"/>
                  </a:cubicBezTo>
                  <a:cubicBezTo>
                    <a:pt x="8214" y="7358"/>
                    <a:pt x="8214" y="10613"/>
                    <a:pt x="8214" y="13128"/>
                  </a:cubicBezTo>
                  <a:cubicBezTo>
                    <a:pt x="8214" y="15643"/>
                    <a:pt x="8214" y="17418"/>
                    <a:pt x="8366" y="17566"/>
                  </a:cubicBezTo>
                  <a:cubicBezTo>
                    <a:pt x="8518" y="17714"/>
                    <a:pt x="8823" y="16235"/>
                    <a:pt x="10192" y="13276"/>
                  </a:cubicBezTo>
                  <a:cubicBezTo>
                    <a:pt x="11561" y="10317"/>
                    <a:pt x="13994" y="5879"/>
                    <a:pt x="15972" y="3216"/>
                  </a:cubicBezTo>
                  <a:cubicBezTo>
                    <a:pt x="17949" y="553"/>
                    <a:pt x="19470" y="-335"/>
                    <a:pt x="20383" y="109"/>
                  </a:cubicBezTo>
                  <a:cubicBezTo>
                    <a:pt x="21296" y="553"/>
                    <a:pt x="21600" y="2328"/>
                    <a:pt x="21448" y="6027"/>
                  </a:cubicBezTo>
                  <a:cubicBezTo>
                    <a:pt x="21296" y="9725"/>
                    <a:pt x="20687" y="15347"/>
                    <a:pt x="20079" y="209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3690768" y="4648729"/>
              <a:ext cx="114301" cy="127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9" fill="norm" stroke="1" extrusionOk="0">
                  <a:moveTo>
                    <a:pt x="0" y="4028"/>
                  </a:moveTo>
                  <a:cubicBezTo>
                    <a:pt x="1200" y="7457"/>
                    <a:pt x="2400" y="10885"/>
                    <a:pt x="3000" y="14314"/>
                  </a:cubicBezTo>
                  <a:cubicBezTo>
                    <a:pt x="3600" y="17742"/>
                    <a:pt x="3600" y="21171"/>
                    <a:pt x="3800" y="20657"/>
                  </a:cubicBezTo>
                  <a:cubicBezTo>
                    <a:pt x="4000" y="20142"/>
                    <a:pt x="4400" y="15685"/>
                    <a:pt x="5400" y="11742"/>
                  </a:cubicBezTo>
                  <a:cubicBezTo>
                    <a:pt x="6400" y="7800"/>
                    <a:pt x="8000" y="4371"/>
                    <a:pt x="10200" y="2314"/>
                  </a:cubicBezTo>
                  <a:cubicBezTo>
                    <a:pt x="12400" y="257"/>
                    <a:pt x="15200" y="-429"/>
                    <a:pt x="17000" y="257"/>
                  </a:cubicBezTo>
                  <a:cubicBezTo>
                    <a:pt x="18800" y="942"/>
                    <a:pt x="19600" y="3000"/>
                    <a:pt x="20200" y="6257"/>
                  </a:cubicBezTo>
                  <a:cubicBezTo>
                    <a:pt x="20800" y="9514"/>
                    <a:pt x="21200" y="13971"/>
                    <a:pt x="21600" y="18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3851286" y="4705350"/>
              <a:ext cx="258583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fill="norm" stroke="1" extrusionOk="0">
                  <a:moveTo>
                    <a:pt x="1422" y="21600"/>
                  </a:moveTo>
                  <a:cubicBezTo>
                    <a:pt x="551" y="18000"/>
                    <a:pt x="-320" y="14400"/>
                    <a:pt x="115" y="12600"/>
                  </a:cubicBezTo>
                  <a:cubicBezTo>
                    <a:pt x="551" y="10800"/>
                    <a:pt x="2293" y="10800"/>
                    <a:pt x="6038" y="9000"/>
                  </a:cubicBezTo>
                  <a:cubicBezTo>
                    <a:pt x="9783" y="7200"/>
                    <a:pt x="15532" y="3600"/>
                    <a:pt x="2128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4059068" y="4660899"/>
              <a:ext cx="399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600" fill="norm" stroke="1" extrusionOk="0">
                  <a:moveTo>
                    <a:pt x="6480" y="0"/>
                  </a:moveTo>
                  <a:cubicBezTo>
                    <a:pt x="10800" y="2057"/>
                    <a:pt x="15120" y="4114"/>
                    <a:pt x="17820" y="6686"/>
                  </a:cubicBezTo>
                  <a:cubicBezTo>
                    <a:pt x="20520" y="9257"/>
                    <a:pt x="21600" y="12343"/>
                    <a:pt x="18360" y="14914"/>
                  </a:cubicBezTo>
                  <a:cubicBezTo>
                    <a:pt x="15120" y="17486"/>
                    <a:pt x="7560" y="195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4177201" y="4635499"/>
              <a:ext cx="142775" cy="90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0957" fill="norm" stroke="1" extrusionOk="0">
                  <a:moveTo>
                    <a:pt x="13520" y="0"/>
                  </a:moveTo>
                  <a:cubicBezTo>
                    <a:pt x="12894" y="4909"/>
                    <a:pt x="12268" y="9818"/>
                    <a:pt x="11329" y="13255"/>
                  </a:cubicBezTo>
                  <a:cubicBezTo>
                    <a:pt x="10389" y="16691"/>
                    <a:pt x="9137" y="18655"/>
                    <a:pt x="7729" y="19882"/>
                  </a:cubicBezTo>
                  <a:cubicBezTo>
                    <a:pt x="6320" y="21109"/>
                    <a:pt x="4755" y="21600"/>
                    <a:pt x="3346" y="19636"/>
                  </a:cubicBezTo>
                  <a:cubicBezTo>
                    <a:pt x="1937" y="17673"/>
                    <a:pt x="685" y="13255"/>
                    <a:pt x="216" y="9818"/>
                  </a:cubicBezTo>
                  <a:cubicBezTo>
                    <a:pt x="-254" y="6382"/>
                    <a:pt x="59" y="3927"/>
                    <a:pt x="998" y="2455"/>
                  </a:cubicBezTo>
                  <a:cubicBezTo>
                    <a:pt x="1937" y="982"/>
                    <a:pt x="3503" y="491"/>
                    <a:pt x="4911" y="1227"/>
                  </a:cubicBezTo>
                  <a:cubicBezTo>
                    <a:pt x="6320" y="1964"/>
                    <a:pt x="7572" y="3927"/>
                    <a:pt x="8824" y="6627"/>
                  </a:cubicBezTo>
                  <a:cubicBezTo>
                    <a:pt x="10076" y="9327"/>
                    <a:pt x="11329" y="12764"/>
                    <a:pt x="12737" y="14727"/>
                  </a:cubicBezTo>
                  <a:cubicBezTo>
                    <a:pt x="14146" y="16691"/>
                    <a:pt x="15711" y="17182"/>
                    <a:pt x="16963" y="16445"/>
                  </a:cubicBezTo>
                  <a:cubicBezTo>
                    <a:pt x="18216" y="15709"/>
                    <a:pt x="19155" y="13745"/>
                    <a:pt x="19937" y="11536"/>
                  </a:cubicBezTo>
                  <a:cubicBezTo>
                    <a:pt x="20720" y="9327"/>
                    <a:pt x="21346" y="6873"/>
                    <a:pt x="21033" y="4909"/>
                  </a:cubicBezTo>
                  <a:cubicBezTo>
                    <a:pt x="20720" y="2945"/>
                    <a:pt x="19468" y="1473"/>
                    <a:pt x="17589" y="1227"/>
                  </a:cubicBezTo>
                  <a:cubicBezTo>
                    <a:pt x="15711" y="982"/>
                    <a:pt x="13207" y="1964"/>
                    <a:pt x="10703" y="2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5557765" y="3925247"/>
              <a:ext cx="228504" cy="6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67" fill="norm" stroke="1" extrusionOk="0">
                  <a:moveTo>
                    <a:pt x="18842" y="635"/>
                  </a:moveTo>
                  <a:cubicBezTo>
                    <a:pt x="18056" y="338"/>
                    <a:pt x="17271" y="41"/>
                    <a:pt x="16289" y="4"/>
                  </a:cubicBezTo>
                  <a:cubicBezTo>
                    <a:pt x="15307" y="-33"/>
                    <a:pt x="14129" y="190"/>
                    <a:pt x="12165" y="969"/>
                  </a:cubicBezTo>
                  <a:cubicBezTo>
                    <a:pt x="10202" y="1748"/>
                    <a:pt x="7453" y="3085"/>
                    <a:pt x="5293" y="4977"/>
                  </a:cubicBezTo>
                  <a:cubicBezTo>
                    <a:pt x="3133" y="6870"/>
                    <a:pt x="1562" y="9320"/>
                    <a:pt x="678" y="11509"/>
                  </a:cubicBezTo>
                  <a:cubicBezTo>
                    <a:pt x="-206" y="13699"/>
                    <a:pt x="-402" y="15629"/>
                    <a:pt x="1169" y="17225"/>
                  </a:cubicBezTo>
                  <a:cubicBezTo>
                    <a:pt x="2740" y="18821"/>
                    <a:pt x="6078" y="20082"/>
                    <a:pt x="9711" y="20751"/>
                  </a:cubicBezTo>
                  <a:cubicBezTo>
                    <a:pt x="13343" y="21419"/>
                    <a:pt x="17271" y="21493"/>
                    <a:pt x="21198" y="21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6084718" y="3975100"/>
              <a:ext cx="50801" cy="586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2729"/>
                    <a:pt x="1800" y="5458"/>
                    <a:pt x="3150" y="8266"/>
                  </a:cubicBezTo>
                  <a:cubicBezTo>
                    <a:pt x="4500" y="11073"/>
                    <a:pt x="6300" y="13958"/>
                    <a:pt x="8100" y="16064"/>
                  </a:cubicBezTo>
                  <a:cubicBezTo>
                    <a:pt x="9900" y="18169"/>
                    <a:pt x="11700" y="19495"/>
                    <a:pt x="13500" y="20352"/>
                  </a:cubicBezTo>
                  <a:cubicBezTo>
                    <a:pt x="15300" y="21210"/>
                    <a:pt x="17100" y="21600"/>
                    <a:pt x="18000" y="21600"/>
                  </a:cubicBezTo>
                  <a:cubicBezTo>
                    <a:pt x="18900" y="21600"/>
                    <a:pt x="18900" y="21210"/>
                    <a:pt x="19350" y="20859"/>
                  </a:cubicBezTo>
                  <a:cubicBezTo>
                    <a:pt x="19800" y="20508"/>
                    <a:pt x="20700" y="20196"/>
                    <a:pt x="21600" y="198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6364118" y="4076700"/>
              <a:ext cx="22225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2400"/>
                    <a:pt x="6171" y="4800"/>
                    <a:pt x="9154" y="7860"/>
                  </a:cubicBezTo>
                  <a:cubicBezTo>
                    <a:pt x="12137" y="10920"/>
                    <a:pt x="15017" y="14640"/>
                    <a:pt x="17074" y="17040"/>
                  </a:cubicBezTo>
                  <a:cubicBezTo>
                    <a:pt x="19131" y="19440"/>
                    <a:pt x="20366" y="205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6476758" y="4076700"/>
              <a:ext cx="13501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600" fill="norm" stroke="1" extrusionOk="0">
                  <a:moveTo>
                    <a:pt x="21196" y="0"/>
                  </a:moveTo>
                  <a:cubicBezTo>
                    <a:pt x="17873" y="2075"/>
                    <a:pt x="14550" y="4149"/>
                    <a:pt x="10894" y="6956"/>
                  </a:cubicBezTo>
                  <a:cubicBezTo>
                    <a:pt x="7239" y="9763"/>
                    <a:pt x="3251" y="13302"/>
                    <a:pt x="1424" y="15864"/>
                  </a:cubicBezTo>
                  <a:cubicBezTo>
                    <a:pt x="-404" y="18427"/>
                    <a:pt x="-72" y="20014"/>
                    <a:pt x="26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6639285" y="4350619"/>
              <a:ext cx="95397" cy="94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0065" fill="norm" stroke="1" extrusionOk="0">
                  <a:moveTo>
                    <a:pt x="939" y="2515"/>
                  </a:moveTo>
                  <a:cubicBezTo>
                    <a:pt x="939" y="5215"/>
                    <a:pt x="939" y="7915"/>
                    <a:pt x="704" y="11290"/>
                  </a:cubicBezTo>
                  <a:cubicBezTo>
                    <a:pt x="470" y="14665"/>
                    <a:pt x="0" y="18715"/>
                    <a:pt x="0" y="19615"/>
                  </a:cubicBezTo>
                  <a:cubicBezTo>
                    <a:pt x="0" y="20515"/>
                    <a:pt x="470" y="18265"/>
                    <a:pt x="1643" y="14890"/>
                  </a:cubicBezTo>
                  <a:cubicBezTo>
                    <a:pt x="2817" y="11515"/>
                    <a:pt x="4696" y="7015"/>
                    <a:pt x="6809" y="3865"/>
                  </a:cubicBezTo>
                  <a:cubicBezTo>
                    <a:pt x="8922" y="715"/>
                    <a:pt x="11270" y="-1085"/>
                    <a:pt x="13852" y="715"/>
                  </a:cubicBezTo>
                  <a:cubicBezTo>
                    <a:pt x="16435" y="2515"/>
                    <a:pt x="19252" y="7915"/>
                    <a:pt x="20426" y="11740"/>
                  </a:cubicBezTo>
                  <a:cubicBezTo>
                    <a:pt x="21600" y="15565"/>
                    <a:pt x="21130" y="17815"/>
                    <a:pt x="20661" y="200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6395868" y="3917949"/>
              <a:ext cx="241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16" y="1800"/>
                    <a:pt x="10232" y="3600"/>
                    <a:pt x="13832" y="7200"/>
                  </a:cubicBezTo>
                  <a:cubicBezTo>
                    <a:pt x="17432" y="10800"/>
                    <a:pt x="19516" y="16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6961018" y="4298949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7227718" y="4132374"/>
              <a:ext cx="349251" cy="338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21425"/>
                  </a:moveTo>
                  <a:cubicBezTo>
                    <a:pt x="524" y="19547"/>
                    <a:pt x="1047" y="17668"/>
                    <a:pt x="2356" y="14918"/>
                  </a:cubicBezTo>
                  <a:cubicBezTo>
                    <a:pt x="3665" y="12168"/>
                    <a:pt x="5760" y="8545"/>
                    <a:pt x="7004" y="6399"/>
                  </a:cubicBezTo>
                  <a:cubicBezTo>
                    <a:pt x="8247" y="4252"/>
                    <a:pt x="8640" y="3582"/>
                    <a:pt x="9033" y="2575"/>
                  </a:cubicBezTo>
                  <a:cubicBezTo>
                    <a:pt x="9425" y="1569"/>
                    <a:pt x="9818" y="227"/>
                    <a:pt x="9687" y="26"/>
                  </a:cubicBezTo>
                  <a:cubicBezTo>
                    <a:pt x="9556" y="-175"/>
                    <a:pt x="8902" y="764"/>
                    <a:pt x="8182" y="3112"/>
                  </a:cubicBezTo>
                  <a:cubicBezTo>
                    <a:pt x="7462" y="5460"/>
                    <a:pt x="6676" y="9216"/>
                    <a:pt x="6284" y="11430"/>
                  </a:cubicBezTo>
                  <a:cubicBezTo>
                    <a:pt x="5891" y="13644"/>
                    <a:pt x="5891" y="14314"/>
                    <a:pt x="6087" y="14918"/>
                  </a:cubicBezTo>
                  <a:cubicBezTo>
                    <a:pt x="6284" y="15522"/>
                    <a:pt x="6676" y="16059"/>
                    <a:pt x="7265" y="16327"/>
                  </a:cubicBezTo>
                  <a:cubicBezTo>
                    <a:pt x="7855" y="16595"/>
                    <a:pt x="8640" y="16595"/>
                    <a:pt x="9884" y="15723"/>
                  </a:cubicBezTo>
                  <a:cubicBezTo>
                    <a:pt x="11127" y="14851"/>
                    <a:pt x="12829" y="13107"/>
                    <a:pt x="14138" y="11363"/>
                  </a:cubicBezTo>
                  <a:cubicBezTo>
                    <a:pt x="15447" y="9619"/>
                    <a:pt x="16364" y="7875"/>
                    <a:pt x="16887" y="6667"/>
                  </a:cubicBezTo>
                  <a:cubicBezTo>
                    <a:pt x="17411" y="5460"/>
                    <a:pt x="17542" y="4789"/>
                    <a:pt x="17542" y="4923"/>
                  </a:cubicBezTo>
                  <a:cubicBezTo>
                    <a:pt x="17542" y="5057"/>
                    <a:pt x="17411" y="5996"/>
                    <a:pt x="17280" y="7204"/>
                  </a:cubicBezTo>
                  <a:cubicBezTo>
                    <a:pt x="17149" y="8411"/>
                    <a:pt x="17018" y="9887"/>
                    <a:pt x="17084" y="10960"/>
                  </a:cubicBezTo>
                  <a:cubicBezTo>
                    <a:pt x="17149" y="12034"/>
                    <a:pt x="17411" y="12705"/>
                    <a:pt x="18196" y="13107"/>
                  </a:cubicBezTo>
                  <a:cubicBezTo>
                    <a:pt x="18982" y="13509"/>
                    <a:pt x="20291" y="13644"/>
                    <a:pt x="21600" y="137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7811918" y="3879850"/>
              <a:ext cx="18688" cy="557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534" fill="norm" stroke="1" extrusionOk="0">
                  <a:moveTo>
                    <a:pt x="0" y="0"/>
                  </a:moveTo>
                  <a:cubicBezTo>
                    <a:pt x="2400" y="2700"/>
                    <a:pt x="4800" y="5400"/>
                    <a:pt x="6000" y="8018"/>
                  </a:cubicBezTo>
                  <a:cubicBezTo>
                    <a:pt x="7200" y="10636"/>
                    <a:pt x="7200" y="13173"/>
                    <a:pt x="9600" y="15259"/>
                  </a:cubicBezTo>
                  <a:cubicBezTo>
                    <a:pt x="12000" y="17345"/>
                    <a:pt x="16800" y="18982"/>
                    <a:pt x="19200" y="20005"/>
                  </a:cubicBezTo>
                  <a:cubicBezTo>
                    <a:pt x="21600" y="21027"/>
                    <a:pt x="21600" y="21436"/>
                    <a:pt x="20400" y="21518"/>
                  </a:cubicBezTo>
                  <a:cubicBezTo>
                    <a:pt x="19200" y="21600"/>
                    <a:pt x="16800" y="21355"/>
                    <a:pt x="14400" y="211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8319918" y="4114800"/>
              <a:ext cx="339068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fill="norm" stroke="1" extrusionOk="0">
                  <a:moveTo>
                    <a:pt x="0" y="0"/>
                  </a:moveTo>
                  <a:cubicBezTo>
                    <a:pt x="2549" y="951"/>
                    <a:pt x="5098" y="1902"/>
                    <a:pt x="8117" y="3125"/>
                  </a:cubicBezTo>
                  <a:cubicBezTo>
                    <a:pt x="11135" y="4347"/>
                    <a:pt x="14624" y="5842"/>
                    <a:pt x="16703" y="6792"/>
                  </a:cubicBezTo>
                  <a:cubicBezTo>
                    <a:pt x="18783" y="7743"/>
                    <a:pt x="19453" y="8151"/>
                    <a:pt x="20057" y="8558"/>
                  </a:cubicBezTo>
                  <a:cubicBezTo>
                    <a:pt x="20661" y="8966"/>
                    <a:pt x="21198" y="9374"/>
                    <a:pt x="21399" y="9917"/>
                  </a:cubicBezTo>
                  <a:cubicBezTo>
                    <a:pt x="21600" y="10460"/>
                    <a:pt x="21466" y="11140"/>
                    <a:pt x="21063" y="11615"/>
                  </a:cubicBezTo>
                  <a:cubicBezTo>
                    <a:pt x="20661" y="12091"/>
                    <a:pt x="19990" y="12362"/>
                    <a:pt x="18380" y="13177"/>
                  </a:cubicBezTo>
                  <a:cubicBezTo>
                    <a:pt x="16770" y="13992"/>
                    <a:pt x="14221" y="15351"/>
                    <a:pt x="11538" y="16709"/>
                  </a:cubicBezTo>
                  <a:cubicBezTo>
                    <a:pt x="8855" y="18068"/>
                    <a:pt x="6037" y="19426"/>
                    <a:pt x="4293" y="20309"/>
                  </a:cubicBezTo>
                  <a:cubicBezTo>
                    <a:pt x="2549" y="21192"/>
                    <a:pt x="1878" y="21600"/>
                    <a:pt x="1878" y="21600"/>
                  </a:cubicBezTo>
                  <a:cubicBezTo>
                    <a:pt x="1878" y="21600"/>
                    <a:pt x="2549" y="21192"/>
                    <a:pt x="3220" y="20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8903337" y="4121876"/>
              <a:ext cx="223032" cy="282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170" fill="norm" stroke="1" extrusionOk="0">
                  <a:moveTo>
                    <a:pt x="21271" y="899"/>
                  </a:moveTo>
                  <a:cubicBezTo>
                    <a:pt x="20464" y="263"/>
                    <a:pt x="19656" y="-372"/>
                    <a:pt x="16830" y="263"/>
                  </a:cubicBezTo>
                  <a:cubicBezTo>
                    <a:pt x="14004" y="899"/>
                    <a:pt x="9159" y="2804"/>
                    <a:pt x="6333" y="4313"/>
                  </a:cubicBezTo>
                  <a:cubicBezTo>
                    <a:pt x="3507" y="5822"/>
                    <a:pt x="2699" y="6934"/>
                    <a:pt x="2295" y="7887"/>
                  </a:cubicBezTo>
                  <a:cubicBezTo>
                    <a:pt x="1892" y="8840"/>
                    <a:pt x="1892" y="9634"/>
                    <a:pt x="2396" y="10110"/>
                  </a:cubicBezTo>
                  <a:cubicBezTo>
                    <a:pt x="2901" y="10587"/>
                    <a:pt x="3910" y="10746"/>
                    <a:pt x="4920" y="10904"/>
                  </a:cubicBezTo>
                  <a:cubicBezTo>
                    <a:pt x="5929" y="11063"/>
                    <a:pt x="6938" y="11222"/>
                    <a:pt x="7948" y="11381"/>
                  </a:cubicBezTo>
                  <a:cubicBezTo>
                    <a:pt x="8957" y="11540"/>
                    <a:pt x="9966" y="11699"/>
                    <a:pt x="9865" y="12016"/>
                  </a:cubicBezTo>
                  <a:cubicBezTo>
                    <a:pt x="9764" y="12334"/>
                    <a:pt x="8553" y="12810"/>
                    <a:pt x="6736" y="13684"/>
                  </a:cubicBezTo>
                  <a:cubicBezTo>
                    <a:pt x="4920" y="14557"/>
                    <a:pt x="2497" y="15828"/>
                    <a:pt x="1185" y="17019"/>
                  </a:cubicBezTo>
                  <a:cubicBezTo>
                    <a:pt x="-127" y="18210"/>
                    <a:pt x="-329" y="19322"/>
                    <a:pt x="478" y="20037"/>
                  </a:cubicBezTo>
                  <a:cubicBezTo>
                    <a:pt x="1286" y="20752"/>
                    <a:pt x="3103" y="21069"/>
                    <a:pt x="6635" y="21149"/>
                  </a:cubicBezTo>
                  <a:cubicBezTo>
                    <a:pt x="10168" y="21228"/>
                    <a:pt x="15417" y="21069"/>
                    <a:pt x="20665" y="209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9272418" y="3985122"/>
              <a:ext cx="154400" cy="516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496" fill="norm" stroke="1" extrusionOk="0">
                  <a:moveTo>
                    <a:pt x="1728" y="111"/>
                  </a:moveTo>
                  <a:cubicBezTo>
                    <a:pt x="3168" y="23"/>
                    <a:pt x="4608" y="-65"/>
                    <a:pt x="5760" y="67"/>
                  </a:cubicBezTo>
                  <a:cubicBezTo>
                    <a:pt x="6912" y="199"/>
                    <a:pt x="7776" y="552"/>
                    <a:pt x="10080" y="1919"/>
                  </a:cubicBezTo>
                  <a:cubicBezTo>
                    <a:pt x="12384" y="3285"/>
                    <a:pt x="16128" y="5666"/>
                    <a:pt x="18432" y="8134"/>
                  </a:cubicBezTo>
                  <a:cubicBezTo>
                    <a:pt x="20736" y="10603"/>
                    <a:pt x="21600" y="13159"/>
                    <a:pt x="20592" y="15275"/>
                  </a:cubicBezTo>
                  <a:cubicBezTo>
                    <a:pt x="19584" y="17391"/>
                    <a:pt x="16704" y="19066"/>
                    <a:pt x="14544" y="20080"/>
                  </a:cubicBezTo>
                  <a:cubicBezTo>
                    <a:pt x="12384" y="21094"/>
                    <a:pt x="10944" y="21447"/>
                    <a:pt x="8640" y="21491"/>
                  </a:cubicBezTo>
                  <a:cubicBezTo>
                    <a:pt x="6336" y="21535"/>
                    <a:pt x="3168" y="21271"/>
                    <a:pt x="0" y="210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9862968" y="4248150"/>
              <a:ext cx="1714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7" name="Line"/>
            <p:cNvSpPr/>
            <p:nvPr/>
          </p:nvSpPr>
          <p:spPr>
            <a:xfrm>
              <a:off x="9856618" y="4400550"/>
              <a:ext cx="285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80" y="4800"/>
                    <a:pt x="8960" y="9600"/>
                    <a:pt x="12560" y="13200"/>
                  </a:cubicBezTo>
                  <a:cubicBezTo>
                    <a:pt x="16160" y="16800"/>
                    <a:pt x="1888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10264730" y="4218577"/>
              <a:ext cx="214189" cy="292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40" fill="norm" stroke="1" extrusionOk="0">
                  <a:moveTo>
                    <a:pt x="21429" y="2171"/>
                  </a:moveTo>
                  <a:cubicBezTo>
                    <a:pt x="21217" y="1394"/>
                    <a:pt x="21005" y="617"/>
                    <a:pt x="19947" y="228"/>
                  </a:cubicBezTo>
                  <a:cubicBezTo>
                    <a:pt x="18888" y="-160"/>
                    <a:pt x="16982" y="-160"/>
                    <a:pt x="14229" y="1083"/>
                  </a:cubicBezTo>
                  <a:cubicBezTo>
                    <a:pt x="11476" y="2326"/>
                    <a:pt x="7876" y="4813"/>
                    <a:pt x="5335" y="7610"/>
                  </a:cubicBezTo>
                  <a:cubicBezTo>
                    <a:pt x="2794" y="10407"/>
                    <a:pt x="1311" y="13515"/>
                    <a:pt x="570" y="15613"/>
                  </a:cubicBezTo>
                  <a:cubicBezTo>
                    <a:pt x="-171" y="17711"/>
                    <a:pt x="-171" y="18798"/>
                    <a:pt x="464" y="19731"/>
                  </a:cubicBezTo>
                  <a:cubicBezTo>
                    <a:pt x="1100" y="20663"/>
                    <a:pt x="2370" y="21440"/>
                    <a:pt x="4700" y="21440"/>
                  </a:cubicBezTo>
                  <a:cubicBezTo>
                    <a:pt x="7029" y="21440"/>
                    <a:pt x="10417" y="20663"/>
                    <a:pt x="13382" y="18798"/>
                  </a:cubicBezTo>
                  <a:cubicBezTo>
                    <a:pt x="16347" y="16934"/>
                    <a:pt x="18888" y="13981"/>
                    <a:pt x="20158" y="11495"/>
                  </a:cubicBezTo>
                  <a:cubicBezTo>
                    <a:pt x="21429" y="9008"/>
                    <a:pt x="21429" y="6988"/>
                    <a:pt x="19629" y="5512"/>
                  </a:cubicBezTo>
                  <a:cubicBezTo>
                    <a:pt x="17829" y="4036"/>
                    <a:pt x="14229" y="3103"/>
                    <a:pt x="10629" y="2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4941718" y="3964137"/>
              <a:ext cx="138876" cy="549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493" fill="norm" stroke="1" extrusionOk="0">
                  <a:moveTo>
                    <a:pt x="0" y="7877"/>
                  </a:moveTo>
                  <a:cubicBezTo>
                    <a:pt x="635" y="10442"/>
                    <a:pt x="1271" y="13008"/>
                    <a:pt x="1906" y="15118"/>
                  </a:cubicBezTo>
                  <a:cubicBezTo>
                    <a:pt x="2541" y="17229"/>
                    <a:pt x="3176" y="18884"/>
                    <a:pt x="3653" y="19960"/>
                  </a:cubicBezTo>
                  <a:cubicBezTo>
                    <a:pt x="4129" y="21035"/>
                    <a:pt x="4447" y="21532"/>
                    <a:pt x="4606" y="21491"/>
                  </a:cubicBezTo>
                  <a:cubicBezTo>
                    <a:pt x="4765" y="21449"/>
                    <a:pt x="4765" y="20870"/>
                    <a:pt x="4765" y="19132"/>
                  </a:cubicBezTo>
                  <a:cubicBezTo>
                    <a:pt x="4765" y="17394"/>
                    <a:pt x="4765" y="14498"/>
                    <a:pt x="4606" y="11518"/>
                  </a:cubicBezTo>
                  <a:cubicBezTo>
                    <a:pt x="4447" y="8539"/>
                    <a:pt x="4129" y="5477"/>
                    <a:pt x="4129" y="3739"/>
                  </a:cubicBezTo>
                  <a:cubicBezTo>
                    <a:pt x="4129" y="2001"/>
                    <a:pt x="4447" y="1587"/>
                    <a:pt x="4924" y="1173"/>
                  </a:cubicBezTo>
                  <a:cubicBezTo>
                    <a:pt x="5400" y="760"/>
                    <a:pt x="6035" y="346"/>
                    <a:pt x="7147" y="139"/>
                  </a:cubicBezTo>
                  <a:cubicBezTo>
                    <a:pt x="8259" y="-68"/>
                    <a:pt x="9847" y="-68"/>
                    <a:pt x="11912" y="304"/>
                  </a:cubicBezTo>
                  <a:cubicBezTo>
                    <a:pt x="13976" y="677"/>
                    <a:pt x="16518" y="1422"/>
                    <a:pt x="18424" y="2498"/>
                  </a:cubicBezTo>
                  <a:cubicBezTo>
                    <a:pt x="20329" y="3573"/>
                    <a:pt x="21600" y="4980"/>
                    <a:pt x="20329" y="6222"/>
                  </a:cubicBezTo>
                  <a:cubicBezTo>
                    <a:pt x="19059" y="7463"/>
                    <a:pt x="15247" y="8539"/>
                    <a:pt x="12388" y="9118"/>
                  </a:cubicBezTo>
                  <a:cubicBezTo>
                    <a:pt x="9529" y="9698"/>
                    <a:pt x="7624" y="9780"/>
                    <a:pt x="6353" y="10029"/>
                  </a:cubicBezTo>
                  <a:cubicBezTo>
                    <a:pt x="5082" y="10277"/>
                    <a:pt x="4447" y="10691"/>
                    <a:pt x="3812" y="111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5081418" y="4229100"/>
              <a:ext cx="139701" cy="181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4469"/>
                  </a:moveTo>
                  <a:cubicBezTo>
                    <a:pt x="0" y="2979"/>
                    <a:pt x="0" y="1490"/>
                    <a:pt x="818" y="745"/>
                  </a:cubicBezTo>
                  <a:cubicBezTo>
                    <a:pt x="1636" y="0"/>
                    <a:pt x="3273" y="0"/>
                    <a:pt x="5891" y="1862"/>
                  </a:cubicBezTo>
                  <a:cubicBezTo>
                    <a:pt x="8509" y="3724"/>
                    <a:pt x="12109" y="7448"/>
                    <a:pt x="14073" y="10303"/>
                  </a:cubicBezTo>
                  <a:cubicBezTo>
                    <a:pt x="16036" y="13159"/>
                    <a:pt x="16364" y="15145"/>
                    <a:pt x="16200" y="16883"/>
                  </a:cubicBezTo>
                  <a:cubicBezTo>
                    <a:pt x="16036" y="18621"/>
                    <a:pt x="15382" y="20110"/>
                    <a:pt x="14236" y="20855"/>
                  </a:cubicBezTo>
                  <a:cubicBezTo>
                    <a:pt x="13091" y="21600"/>
                    <a:pt x="11455" y="21600"/>
                    <a:pt x="10309" y="19986"/>
                  </a:cubicBezTo>
                  <a:cubicBezTo>
                    <a:pt x="9164" y="18372"/>
                    <a:pt x="8509" y="15145"/>
                    <a:pt x="10473" y="11545"/>
                  </a:cubicBezTo>
                  <a:cubicBezTo>
                    <a:pt x="12436" y="7945"/>
                    <a:pt x="17018" y="397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1" name="Line"/>
            <p:cNvSpPr/>
            <p:nvPr/>
          </p:nvSpPr>
          <p:spPr>
            <a:xfrm>
              <a:off x="159039" y="5238750"/>
              <a:ext cx="11139031" cy="253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545" fill="norm" stroke="1" extrusionOk="0">
                  <a:moveTo>
                    <a:pt x="150" y="17820"/>
                  </a:moveTo>
                  <a:cubicBezTo>
                    <a:pt x="117" y="18000"/>
                    <a:pt x="84" y="18180"/>
                    <a:pt x="55" y="18360"/>
                  </a:cubicBezTo>
                  <a:cubicBezTo>
                    <a:pt x="27" y="18540"/>
                    <a:pt x="2" y="18720"/>
                    <a:pt x="0" y="18990"/>
                  </a:cubicBezTo>
                  <a:cubicBezTo>
                    <a:pt x="-2" y="19260"/>
                    <a:pt x="19" y="19620"/>
                    <a:pt x="92" y="20070"/>
                  </a:cubicBezTo>
                  <a:cubicBezTo>
                    <a:pt x="166" y="20520"/>
                    <a:pt x="293" y="21060"/>
                    <a:pt x="431" y="21330"/>
                  </a:cubicBezTo>
                  <a:cubicBezTo>
                    <a:pt x="568" y="21600"/>
                    <a:pt x="716" y="21600"/>
                    <a:pt x="876" y="21420"/>
                  </a:cubicBezTo>
                  <a:cubicBezTo>
                    <a:pt x="1036" y="21240"/>
                    <a:pt x="1209" y="20880"/>
                    <a:pt x="1381" y="20430"/>
                  </a:cubicBezTo>
                  <a:cubicBezTo>
                    <a:pt x="1553" y="19980"/>
                    <a:pt x="1726" y="19440"/>
                    <a:pt x="1884" y="18990"/>
                  </a:cubicBezTo>
                  <a:cubicBezTo>
                    <a:pt x="2042" y="18540"/>
                    <a:pt x="2185" y="18180"/>
                    <a:pt x="2339" y="17730"/>
                  </a:cubicBezTo>
                  <a:cubicBezTo>
                    <a:pt x="2493" y="17280"/>
                    <a:pt x="2657" y="16740"/>
                    <a:pt x="2826" y="16290"/>
                  </a:cubicBezTo>
                  <a:cubicBezTo>
                    <a:pt x="2994" y="15840"/>
                    <a:pt x="3166" y="15480"/>
                    <a:pt x="3318" y="15120"/>
                  </a:cubicBezTo>
                  <a:cubicBezTo>
                    <a:pt x="3470" y="14760"/>
                    <a:pt x="3601" y="14400"/>
                    <a:pt x="3733" y="14130"/>
                  </a:cubicBezTo>
                  <a:cubicBezTo>
                    <a:pt x="3864" y="13860"/>
                    <a:pt x="3995" y="13680"/>
                    <a:pt x="4129" y="13500"/>
                  </a:cubicBezTo>
                  <a:cubicBezTo>
                    <a:pt x="4262" y="13320"/>
                    <a:pt x="4398" y="13140"/>
                    <a:pt x="4539" y="12960"/>
                  </a:cubicBezTo>
                  <a:cubicBezTo>
                    <a:pt x="4681" y="12780"/>
                    <a:pt x="4829" y="12600"/>
                    <a:pt x="4987" y="12420"/>
                  </a:cubicBezTo>
                  <a:cubicBezTo>
                    <a:pt x="5145" y="12240"/>
                    <a:pt x="5313" y="12060"/>
                    <a:pt x="5477" y="11880"/>
                  </a:cubicBezTo>
                  <a:cubicBezTo>
                    <a:pt x="5641" y="11700"/>
                    <a:pt x="5801" y="11520"/>
                    <a:pt x="5965" y="11340"/>
                  </a:cubicBezTo>
                  <a:cubicBezTo>
                    <a:pt x="6130" y="11160"/>
                    <a:pt x="6298" y="10980"/>
                    <a:pt x="6468" y="10800"/>
                  </a:cubicBezTo>
                  <a:cubicBezTo>
                    <a:pt x="6638" y="10620"/>
                    <a:pt x="6811" y="10440"/>
                    <a:pt x="6983" y="10170"/>
                  </a:cubicBezTo>
                  <a:cubicBezTo>
                    <a:pt x="7156" y="9900"/>
                    <a:pt x="7328" y="9540"/>
                    <a:pt x="7500" y="9270"/>
                  </a:cubicBezTo>
                  <a:cubicBezTo>
                    <a:pt x="7673" y="9000"/>
                    <a:pt x="7845" y="8820"/>
                    <a:pt x="8020" y="8460"/>
                  </a:cubicBezTo>
                  <a:cubicBezTo>
                    <a:pt x="8194" y="8100"/>
                    <a:pt x="8370" y="7560"/>
                    <a:pt x="8545" y="7110"/>
                  </a:cubicBezTo>
                  <a:cubicBezTo>
                    <a:pt x="8719" y="6660"/>
                    <a:pt x="8892" y="6300"/>
                    <a:pt x="9066" y="5850"/>
                  </a:cubicBezTo>
                  <a:cubicBezTo>
                    <a:pt x="9240" y="5400"/>
                    <a:pt x="9417" y="4860"/>
                    <a:pt x="9593" y="4320"/>
                  </a:cubicBezTo>
                  <a:cubicBezTo>
                    <a:pt x="9770" y="3780"/>
                    <a:pt x="9946" y="3240"/>
                    <a:pt x="10125" y="2790"/>
                  </a:cubicBezTo>
                  <a:cubicBezTo>
                    <a:pt x="10303" y="2340"/>
                    <a:pt x="10484" y="1980"/>
                    <a:pt x="10665" y="1620"/>
                  </a:cubicBezTo>
                  <a:cubicBezTo>
                    <a:pt x="10845" y="1260"/>
                    <a:pt x="11026" y="900"/>
                    <a:pt x="11161" y="720"/>
                  </a:cubicBezTo>
                  <a:cubicBezTo>
                    <a:pt x="11297" y="540"/>
                    <a:pt x="11387" y="540"/>
                    <a:pt x="11481" y="450"/>
                  </a:cubicBezTo>
                  <a:cubicBezTo>
                    <a:pt x="11576" y="360"/>
                    <a:pt x="11674" y="180"/>
                    <a:pt x="11767" y="90"/>
                  </a:cubicBezTo>
                  <a:cubicBezTo>
                    <a:pt x="11859" y="0"/>
                    <a:pt x="11945" y="0"/>
                    <a:pt x="12037" y="0"/>
                  </a:cubicBezTo>
                  <a:cubicBezTo>
                    <a:pt x="12130" y="0"/>
                    <a:pt x="12228" y="0"/>
                    <a:pt x="12325" y="0"/>
                  </a:cubicBezTo>
                  <a:cubicBezTo>
                    <a:pt x="12421" y="0"/>
                    <a:pt x="12516" y="0"/>
                    <a:pt x="12612" y="0"/>
                  </a:cubicBezTo>
                  <a:cubicBezTo>
                    <a:pt x="12708" y="0"/>
                    <a:pt x="12807" y="0"/>
                    <a:pt x="12899" y="90"/>
                  </a:cubicBezTo>
                  <a:cubicBezTo>
                    <a:pt x="12992" y="180"/>
                    <a:pt x="13078" y="360"/>
                    <a:pt x="13176" y="540"/>
                  </a:cubicBezTo>
                  <a:cubicBezTo>
                    <a:pt x="13275" y="720"/>
                    <a:pt x="13386" y="900"/>
                    <a:pt x="13484" y="1080"/>
                  </a:cubicBezTo>
                  <a:cubicBezTo>
                    <a:pt x="13583" y="1260"/>
                    <a:pt x="13669" y="1440"/>
                    <a:pt x="13761" y="1620"/>
                  </a:cubicBezTo>
                  <a:cubicBezTo>
                    <a:pt x="13854" y="1800"/>
                    <a:pt x="13952" y="1980"/>
                    <a:pt x="14044" y="2160"/>
                  </a:cubicBezTo>
                  <a:cubicBezTo>
                    <a:pt x="14137" y="2340"/>
                    <a:pt x="14223" y="2520"/>
                    <a:pt x="14315" y="2700"/>
                  </a:cubicBezTo>
                  <a:cubicBezTo>
                    <a:pt x="14408" y="2880"/>
                    <a:pt x="14506" y="3060"/>
                    <a:pt x="14600" y="3240"/>
                  </a:cubicBezTo>
                  <a:cubicBezTo>
                    <a:pt x="14695" y="3420"/>
                    <a:pt x="14785" y="3600"/>
                    <a:pt x="14921" y="3870"/>
                  </a:cubicBezTo>
                  <a:cubicBezTo>
                    <a:pt x="15056" y="4140"/>
                    <a:pt x="15237" y="4500"/>
                    <a:pt x="15376" y="4680"/>
                  </a:cubicBezTo>
                  <a:cubicBezTo>
                    <a:pt x="15516" y="4860"/>
                    <a:pt x="15614" y="4860"/>
                    <a:pt x="15711" y="4860"/>
                  </a:cubicBezTo>
                  <a:cubicBezTo>
                    <a:pt x="15807" y="4860"/>
                    <a:pt x="15901" y="4860"/>
                    <a:pt x="15998" y="4860"/>
                  </a:cubicBezTo>
                  <a:cubicBezTo>
                    <a:pt x="16094" y="4860"/>
                    <a:pt x="16193" y="4860"/>
                    <a:pt x="16287" y="4860"/>
                  </a:cubicBezTo>
                  <a:cubicBezTo>
                    <a:pt x="16382" y="4860"/>
                    <a:pt x="16472" y="4860"/>
                    <a:pt x="16573" y="4860"/>
                  </a:cubicBezTo>
                  <a:cubicBezTo>
                    <a:pt x="16673" y="4860"/>
                    <a:pt x="16784" y="4860"/>
                    <a:pt x="16880" y="4860"/>
                  </a:cubicBezTo>
                  <a:cubicBezTo>
                    <a:pt x="16977" y="4860"/>
                    <a:pt x="17059" y="4860"/>
                    <a:pt x="17151" y="4770"/>
                  </a:cubicBezTo>
                  <a:cubicBezTo>
                    <a:pt x="17244" y="4680"/>
                    <a:pt x="17346" y="4500"/>
                    <a:pt x="17502" y="4320"/>
                  </a:cubicBezTo>
                  <a:cubicBezTo>
                    <a:pt x="17658" y="4140"/>
                    <a:pt x="17867" y="3960"/>
                    <a:pt x="18015" y="3780"/>
                  </a:cubicBezTo>
                  <a:cubicBezTo>
                    <a:pt x="18163" y="3600"/>
                    <a:pt x="18249" y="3420"/>
                    <a:pt x="18350" y="3150"/>
                  </a:cubicBezTo>
                  <a:cubicBezTo>
                    <a:pt x="18450" y="2880"/>
                    <a:pt x="18565" y="2520"/>
                    <a:pt x="18664" y="2340"/>
                  </a:cubicBezTo>
                  <a:cubicBezTo>
                    <a:pt x="18762" y="2160"/>
                    <a:pt x="18844" y="2160"/>
                    <a:pt x="18936" y="2070"/>
                  </a:cubicBezTo>
                  <a:cubicBezTo>
                    <a:pt x="19029" y="1980"/>
                    <a:pt x="19131" y="1800"/>
                    <a:pt x="19228" y="1710"/>
                  </a:cubicBezTo>
                  <a:cubicBezTo>
                    <a:pt x="19324" y="1620"/>
                    <a:pt x="19415" y="1620"/>
                    <a:pt x="19593" y="1620"/>
                  </a:cubicBezTo>
                  <a:cubicBezTo>
                    <a:pt x="19772" y="1620"/>
                    <a:pt x="20038" y="1620"/>
                    <a:pt x="20244" y="1890"/>
                  </a:cubicBezTo>
                  <a:cubicBezTo>
                    <a:pt x="20449" y="2160"/>
                    <a:pt x="20592" y="2700"/>
                    <a:pt x="20773" y="3960"/>
                  </a:cubicBezTo>
                  <a:cubicBezTo>
                    <a:pt x="20954" y="5220"/>
                    <a:pt x="21171" y="7200"/>
                    <a:pt x="21315" y="8820"/>
                  </a:cubicBezTo>
                  <a:cubicBezTo>
                    <a:pt x="21458" y="10440"/>
                    <a:pt x="21528" y="11700"/>
                    <a:pt x="21598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172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2700" y="3473813"/>
              <a:ext cx="11443103" cy="1637938"/>
            </a:xfrm>
            <a:prstGeom prst="rect">
              <a:avLst/>
            </a:prstGeom>
            <a:effectLst/>
          </p:spPr>
        </p:pic>
        <p:pic>
          <p:nvPicPr>
            <p:cNvPr id="3174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970418" y="4537572"/>
              <a:ext cx="1968501" cy="145842"/>
            </a:xfrm>
            <a:prstGeom prst="rect">
              <a:avLst/>
            </a:prstGeom>
            <a:effectLst/>
          </p:spPr>
        </p:pic>
        <p:sp>
          <p:nvSpPr>
            <p:cNvPr id="3176" name="Line"/>
            <p:cNvSpPr/>
            <p:nvPr/>
          </p:nvSpPr>
          <p:spPr>
            <a:xfrm>
              <a:off x="159618" y="5722442"/>
              <a:ext cx="279951" cy="379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38" fill="norm" stroke="1" extrusionOk="0">
                  <a:moveTo>
                    <a:pt x="21480" y="658"/>
                  </a:moveTo>
                  <a:cubicBezTo>
                    <a:pt x="19531" y="418"/>
                    <a:pt x="17582" y="178"/>
                    <a:pt x="16202" y="58"/>
                  </a:cubicBezTo>
                  <a:cubicBezTo>
                    <a:pt x="14821" y="-62"/>
                    <a:pt x="14009" y="-62"/>
                    <a:pt x="12548" y="718"/>
                  </a:cubicBezTo>
                  <a:cubicBezTo>
                    <a:pt x="11086" y="1498"/>
                    <a:pt x="8975" y="3058"/>
                    <a:pt x="7026" y="4738"/>
                  </a:cubicBezTo>
                  <a:cubicBezTo>
                    <a:pt x="5077" y="6418"/>
                    <a:pt x="3291" y="8218"/>
                    <a:pt x="2072" y="10318"/>
                  </a:cubicBezTo>
                  <a:cubicBezTo>
                    <a:pt x="854" y="12418"/>
                    <a:pt x="205" y="14818"/>
                    <a:pt x="42" y="16618"/>
                  </a:cubicBezTo>
                  <a:cubicBezTo>
                    <a:pt x="-120" y="18418"/>
                    <a:pt x="205" y="19618"/>
                    <a:pt x="692" y="20398"/>
                  </a:cubicBezTo>
                  <a:cubicBezTo>
                    <a:pt x="1179" y="21178"/>
                    <a:pt x="1829" y="21538"/>
                    <a:pt x="4265" y="21538"/>
                  </a:cubicBezTo>
                  <a:cubicBezTo>
                    <a:pt x="6701" y="21538"/>
                    <a:pt x="10924" y="21178"/>
                    <a:pt x="14091" y="20758"/>
                  </a:cubicBezTo>
                  <a:cubicBezTo>
                    <a:pt x="17257" y="20338"/>
                    <a:pt x="19369" y="19858"/>
                    <a:pt x="21480" y="193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7" name="Line"/>
            <p:cNvSpPr/>
            <p:nvPr/>
          </p:nvSpPr>
          <p:spPr>
            <a:xfrm>
              <a:off x="160168" y="5937250"/>
              <a:ext cx="2095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8" name="Line"/>
            <p:cNvSpPr/>
            <p:nvPr/>
          </p:nvSpPr>
          <p:spPr>
            <a:xfrm>
              <a:off x="611524" y="5623422"/>
              <a:ext cx="304295" cy="443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437" fill="norm" stroke="1" extrusionOk="0">
                  <a:moveTo>
                    <a:pt x="21564" y="130"/>
                  </a:moveTo>
                  <a:cubicBezTo>
                    <a:pt x="18264" y="27"/>
                    <a:pt x="14964" y="-75"/>
                    <a:pt x="12414" y="79"/>
                  </a:cubicBezTo>
                  <a:cubicBezTo>
                    <a:pt x="9864" y="232"/>
                    <a:pt x="8064" y="642"/>
                    <a:pt x="6564" y="1716"/>
                  </a:cubicBezTo>
                  <a:cubicBezTo>
                    <a:pt x="5064" y="2791"/>
                    <a:pt x="3864" y="4532"/>
                    <a:pt x="2889" y="7193"/>
                  </a:cubicBezTo>
                  <a:cubicBezTo>
                    <a:pt x="1914" y="9855"/>
                    <a:pt x="1164" y="13438"/>
                    <a:pt x="714" y="15485"/>
                  </a:cubicBezTo>
                  <a:cubicBezTo>
                    <a:pt x="264" y="17533"/>
                    <a:pt x="114" y="18044"/>
                    <a:pt x="39" y="18761"/>
                  </a:cubicBezTo>
                  <a:cubicBezTo>
                    <a:pt x="-36" y="19478"/>
                    <a:pt x="-36" y="20399"/>
                    <a:pt x="339" y="20911"/>
                  </a:cubicBezTo>
                  <a:cubicBezTo>
                    <a:pt x="714" y="21423"/>
                    <a:pt x="1464" y="21525"/>
                    <a:pt x="4164" y="21371"/>
                  </a:cubicBezTo>
                  <a:cubicBezTo>
                    <a:pt x="6864" y="21218"/>
                    <a:pt x="11514" y="20808"/>
                    <a:pt x="16164" y="20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9" name="Line"/>
            <p:cNvSpPr/>
            <p:nvPr/>
          </p:nvSpPr>
          <p:spPr>
            <a:xfrm>
              <a:off x="1003254" y="5678627"/>
              <a:ext cx="204665" cy="372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500" fill="norm" stroke="1" extrusionOk="0">
                  <a:moveTo>
                    <a:pt x="21096" y="1364"/>
                  </a:moveTo>
                  <a:cubicBezTo>
                    <a:pt x="20223" y="754"/>
                    <a:pt x="19351" y="144"/>
                    <a:pt x="16841" y="22"/>
                  </a:cubicBezTo>
                  <a:cubicBezTo>
                    <a:pt x="14332" y="-100"/>
                    <a:pt x="10187" y="266"/>
                    <a:pt x="6914" y="1364"/>
                  </a:cubicBezTo>
                  <a:cubicBezTo>
                    <a:pt x="3641" y="2463"/>
                    <a:pt x="1241" y="4293"/>
                    <a:pt x="369" y="5880"/>
                  </a:cubicBezTo>
                  <a:cubicBezTo>
                    <a:pt x="-504" y="7466"/>
                    <a:pt x="151" y="8808"/>
                    <a:pt x="2551" y="10212"/>
                  </a:cubicBezTo>
                  <a:cubicBezTo>
                    <a:pt x="4951" y="11615"/>
                    <a:pt x="9096" y="13080"/>
                    <a:pt x="11605" y="13995"/>
                  </a:cubicBezTo>
                  <a:cubicBezTo>
                    <a:pt x="14114" y="14910"/>
                    <a:pt x="14987" y="15276"/>
                    <a:pt x="15751" y="15703"/>
                  </a:cubicBezTo>
                  <a:cubicBezTo>
                    <a:pt x="16514" y="16131"/>
                    <a:pt x="17169" y="16619"/>
                    <a:pt x="17278" y="17168"/>
                  </a:cubicBezTo>
                  <a:cubicBezTo>
                    <a:pt x="17387" y="17717"/>
                    <a:pt x="16951" y="18327"/>
                    <a:pt x="14769" y="19059"/>
                  </a:cubicBezTo>
                  <a:cubicBezTo>
                    <a:pt x="12587" y="19792"/>
                    <a:pt x="8660" y="20646"/>
                    <a:pt x="6151" y="21073"/>
                  </a:cubicBezTo>
                  <a:cubicBezTo>
                    <a:pt x="3641" y="21500"/>
                    <a:pt x="2551" y="21500"/>
                    <a:pt x="2769" y="21500"/>
                  </a:cubicBezTo>
                  <a:cubicBezTo>
                    <a:pt x="2987" y="21500"/>
                    <a:pt x="4514" y="21500"/>
                    <a:pt x="5714" y="21439"/>
                  </a:cubicBezTo>
                  <a:cubicBezTo>
                    <a:pt x="6914" y="21378"/>
                    <a:pt x="7787" y="21256"/>
                    <a:pt x="8660" y="211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0" name="Line"/>
            <p:cNvSpPr/>
            <p:nvPr/>
          </p:nvSpPr>
          <p:spPr>
            <a:xfrm>
              <a:off x="1195218" y="5983515"/>
              <a:ext cx="142695" cy="11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257" fill="norm" stroke="1" extrusionOk="0">
                  <a:moveTo>
                    <a:pt x="0" y="5657"/>
                  </a:moveTo>
                  <a:cubicBezTo>
                    <a:pt x="1271" y="4457"/>
                    <a:pt x="2541" y="3257"/>
                    <a:pt x="3653" y="3857"/>
                  </a:cubicBezTo>
                  <a:cubicBezTo>
                    <a:pt x="4765" y="4457"/>
                    <a:pt x="5718" y="6857"/>
                    <a:pt x="6194" y="9057"/>
                  </a:cubicBezTo>
                  <a:cubicBezTo>
                    <a:pt x="6671" y="11257"/>
                    <a:pt x="6671" y="13257"/>
                    <a:pt x="6671" y="15457"/>
                  </a:cubicBezTo>
                  <a:cubicBezTo>
                    <a:pt x="6671" y="17657"/>
                    <a:pt x="6671" y="20057"/>
                    <a:pt x="6194" y="20457"/>
                  </a:cubicBezTo>
                  <a:cubicBezTo>
                    <a:pt x="5718" y="20857"/>
                    <a:pt x="4765" y="19257"/>
                    <a:pt x="4606" y="16457"/>
                  </a:cubicBezTo>
                  <a:cubicBezTo>
                    <a:pt x="4447" y="13657"/>
                    <a:pt x="5082" y="9657"/>
                    <a:pt x="6829" y="6657"/>
                  </a:cubicBezTo>
                  <a:cubicBezTo>
                    <a:pt x="8576" y="3657"/>
                    <a:pt x="11435" y="1657"/>
                    <a:pt x="13659" y="657"/>
                  </a:cubicBezTo>
                  <a:cubicBezTo>
                    <a:pt x="15882" y="-343"/>
                    <a:pt x="17471" y="-343"/>
                    <a:pt x="18741" y="1657"/>
                  </a:cubicBezTo>
                  <a:cubicBezTo>
                    <a:pt x="20012" y="3657"/>
                    <a:pt x="20965" y="7657"/>
                    <a:pt x="21282" y="11257"/>
                  </a:cubicBezTo>
                  <a:cubicBezTo>
                    <a:pt x="21600" y="14857"/>
                    <a:pt x="21282" y="18057"/>
                    <a:pt x="20965" y="21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1" name="Line"/>
            <p:cNvSpPr/>
            <p:nvPr/>
          </p:nvSpPr>
          <p:spPr>
            <a:xfrm>
              <a:off x="1404768" y="5595796"/>
              <a:ext cx="193932" cy="481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535" fill="norm" stroke="1" extrusionOk="0">
                  <a:moveTo>
                    <a:pt x="0" y="1640"/>
                  </a:moveTo>
                  <a:cubicBezTo>
                    <a:pt x="5635" y="1072"/>
                    <a:pt x="11270" y="503"/>
                    <a:pt x="14791" y="219"/>
                  </a:cubicBezTo>
                  <a:cubicBezTo>
                    <a:pt x="18313" y="-65"/>
                    <a:pt x="19722" y="-65"/>
                    <a:pt x="20543" y="172"/>
                  </a:cubicBezTo>
                  <a:cubicBezTo>
                    <a:pt x="21365" y="409"/>
                    <a:pt x="21600" y="882"/>
                    <a:pt x="21483" y="2209"/>
                  </a:cubicBezTo>
                  <a:cubicBezTo>
                    <a:pt x="21365" y="3535"/>
                    <a:pt x="20896" y="5714"/>
                    <a:pt x="20309" y="8082"/>
                  </a:cubicBezTo>
                  <a:cubicBezTo>
                    <a:pt x="19722" y="10451"/>
                    <a:pt x="19017" y="13009"/>
                    <a:pt x="18548" y="14809"/>
                  </a:cubicBezTo>
                  <a:cubicBezTo>
                    <a:pt x="18078" y="16609"/>
                    <a:pt x="17843" y="17651"/>
                    <a:pt x="16200" y="18646"/>
                  </a:cubicBezTo>
                  <a:cubicBezTo>
                    <a:pt x="14557" y="19640"/>
                    <a:pt x="11504" y="20588"/>
                    <a:pt x="8452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2" name="Line"/>
            <p:cNvSpPr/>
            <p:nvPr/>
          </p:nvSpPr>
          <p:spPr>
            <a:xfrm>
              <a:off x="1773068" y="5816600"/>
              <a:ext cx="139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3" name="Line"/>
            <p:cNvSpPr/>
            <p:nvPr/>
          </p:nvSpPr>
          <p:spPr>
            <a:xfrm>
              <a:off x="1785768" y="5911850"/>
              <a:ext cx="1968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4" name="Line"/>
            <p:cNvSpPr/>
            <p:nvPr/>
          </p:nvSpPr>
          <p:spPr>
            <a:xfrm>
              <a:off x="2323402" y="5741984"/>
              <a:ext cx="182911" cy="244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0826" fill="norm" stroke="1" extrusionOk="0">
                  <a:moveTo>
                    <a:pt x="3972" y="7425"/>
                  </a:moveTo>
                  <a:cubicBezTo>
                    <a:pt x="3476" y="10305"/>
                    <a:pt x="2979" y="13185"/>
                    <a:pt x="2607" y="15165"/>
                  </a:cubicBezTo>
                  <a:cubicBezTo>
                    <a:pt x="2234" y="17145"/>
                    <a:pt x="1986" y="18225"/>
                    <a:pt x="1738" y="19215"/>
                  </a:cubicBezTo>
                  <a:cubicBezTo>
                    <a:pt x="1490" y="20205"/>
                    <a:pt x="1241" y="21105"/>
                    <a:pt x="869" y="20745"/>
                  </a:cubicBezTo>
                  <a:cubicBezTo>
                    <a:pt x="497" y="20385"/>
                    <a:pt x="0" y="18765"/>
                    <a:pt x="0" y="16065"/>
                  </a:cubicBezTo>
                  <a:cubicBezTo>
                    <a:pt x="0" y="13365"/>
                    <a:pt x="497" y="9585"/>
                    <a:pt x="2731" y="6525"/>
                  </a:cubicBezTo>
                  <a:cubicBezTo>
                    <a:pt x="4966" y="3465"/>
                    <a:pt x="8938" y="1125"/>
                    <a:pt x="12041" y="315"/>
                  </a:cubicBezTo>
                  <a:cubicBezTo>
                    <a:pt x="15145" y="-495"/>
                    <a:pt x="17379" y="225"/>
                    <a:pt x="18869" y="2835"/>
                  </a:cubicBezTo>
                  <a:cubicBezTo>
                    <a:pt x="20359" y="5445"/>
                    <a:pt x="21103" y="9945"/>
                    <a:pt x="21352" y="12735"/>
                  </a:cubicBezTo>
                  <a:cubicBezTo>
                    <a:pt x="21600" y="15525"/>
                    <a:pt x="21352" y="16605"/>
                    <a:pt x="21103" y="176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5" name="Line"/>
            <p:cNvSpPr/>
            <p:nvPr/>
          </p:nvSpPr>
          <p:spPr>
            <a:xfrm>
              <a:off x="2611268" y="59118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6" name="Line"/>
            <p:cNvSpPr/>
            <p:nvPr/>
          </p:nvSpPr>
          <p:spPr>
            <a:xfrm>
              <a:off x="2770018" y="5701194"/>
              <a:ext cx="431801" cy="337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21535"/>
                  </a:moveTo>
                  <a:cubicBezTo>
                    <a:pt x="1482" y="18295"/>
                    <a:pt x="2965" y="15055"/>
                    <a:pt x="4235" y="11882"/>
                  </a:cubicBezTo>
                  <a:cubicBezTo>
                    <a:pt x="5506" y="8710"/>
                    <a:pt x="6565" y="5605"/>
                    <a:pt x="7200" y="3445"/>
                  </a:cubicBezTo>
                  <a:cubicBezTo>
                    <a:pt x="7835" y="1285"/>
                    <a:pt x="8047" y="70"/>
                    <a:pt x="7941" y="3"/>
                  </a:cubicBezTo>
                  <a:cubicBezTo>
                    <a:pt x="7835" y="-65"/>
                    <a:pt x="7412" y="1015"/>
                    <a:pt x="7200" y="3040"/>
                  </a:cubicBezTo>
                  <a:cubicBezTo>
                    <a:pt x="6988" y="5065"/>
                    <a:pt x="6988" y="8035"/>
                    <a:pt x="7094" y="10262"/>
                  </a:cubicBezTo>
                  <a:cubicBezTo>
                    <a:pt x="7200" y="12490"/>
                    <a:pt x="7412" y="13975"/>
                    <a:pt x="7729" y="15055"/>
                  </a:cubicBezTo>
                  <a:cubicBezTo>
                    <a:pt x="8047" y="16135"/>
                    <a:pt x="8471" y="16810"/>
                    <a:pt x="9106" y="17147"/>
                  </a:cubicBezTo>
                  <a:cubicBezTo>
                    <a:pt x="9741" y="17485"/>
                    <a:pt x="10588" y="17485"/>
                    <a:pt x="11435" y="16810"/>
                  </a:cubicBezTo>
                  <a:cubicBezTo>
                    <a:pt x="12282" y="16135"/>
                    <a:pt x="13129" y="14785"/>
                    <a:pt x="14082" y="12557"/>
                  </a:cubicBezTo>
                  <a:cubicBezTo>
                    <a:pt x="15035" y="10330"/>
                    <a:pt x="16094" y="7225"/>
                    <a:pt x="16835" y="5065"/>
                  </a:cubicBezTo>
                  <a:cubicBezTo>
                    <a:pt x="17576" y="2905"/>
                    <a:pt x="18000" y="1690"/>
                    <a:pt x="18106" y="1420"/>
                  </a:cubicBezTo>
                  <a:cubicBezTo>
                    <a:pt x="18212" y="1150"/>
                    <a:pt x="18000" y="1825"/>
                    <a:pt x="17841" y="3445"/>
                  </a:cubicBezTo>
                  <a:cubicBezTo>
                    <a:pt x="17682" y="5065"/>
                    <a:pt x="17576" y="7630"/>
                    <a:pt x="18212" y="9722"/>
                  </a:cubicBezTo>
                  <a:cubicBezTo>
                    <a:pt x="18847" y="11815"/>
                    <a:pt x="20224" y="13435"/>
                    <a:pt x="21600" y="15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7" name="Line"/>
            <p:cNvSpPr/>
            <p:nvPr/>
          </p:nvSpPr>
          <p:spPr>
            <a:xfrm>
              <a:off x="224094" y="6669743"/>
              <a:ext cx="285325" cy="483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457" fill="norm" stroke="1" extrusionOk="0">
                  <a:moveTo>
                    <a:pt x="18208" y="2436"/>
                  </a:moveTo>
                  <a:cubicBezTo>
                    <a:pt x="18208" y="1590"/>
                    <a:pt x="18208" y="745"/>
                    <a:pt x="17728" y="323"/>
                  </a:cubicBezTo>
                  <a:cubicBezTo>
                    <a:pt x="17248" y="-100"/>
                    <a:pt x="16288" y="-100"/>
                    <a:pt x="14368" y="276"/>
                  </a:cubicBezTo>
                  <a:cubicBezTo>
                    <a:pt x="12448" y="651"/>
                    <a:pt x="9568" y="1403"/>
                    <a:pt x="7088" y="2811"/>
                  </a:cubicBezTo>
                  <a:cubicBezTo>
                    <a:pt x="4608" y="4220"/>
                    <a:pt x="2528" y="6286"/>
                    <a:pt x="1408" y="8822"/>
                  </a:cubicBezTo>
                  <a:cubicBezTo>
                    <a:pt x="288" y="11357"/>
                    <a:pt x="128" y="14363"/>
                    <a:pt x="48" y="16382"/>
                  </a:cubicBezTo>
                  <a:cubicBezTo>
                    <a:pt x="-32" y="18401"/>
                    <a:pt x="-32" y="19434"/>
                    <a:pt x="208" y="20185"/>
                  </a:cubicBezTo>
                  <a:cubicBezTo>
                    <a:pt x="448" y="20937"/>
                    <a:pt x="928" y="21406"/>
                    <a:pt x="2848" y="21453"/>
                  </a:cubicBezTo>
                  <a:cubicBezTo>
                    <a:pt x="4768" y="21500"/>
                    <a:pt x="8128" y="21124"/>
                    <a:pt x="11488" y="20702"/>
                  </a:cubicBezTo>
                  <a:cubicBezTo>
                    <a:pt x="14848" y="20279"/>
                    <a:pt x="18208" y="19810"/>
                    <a:pt x="21568" y="19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8" name="Line"/>
            <p:cNvSpPr/>
            <p:nvPr/>
          </p:nvSpPr>
          <p:spPr>
            <a:xfrm>
              <a:off x="242718" y="7010400"/>
              <a:ext cx="1079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4400"/>
                    <a:pt x="2541" y="7200"/>
                    <a:pt x="6141" y="3600"/>
                  </a:cubicBezTo>
                  <a:cubicBezTo>
                    <a:pt x="9741" y="0"/>
                    <a:pt x="1567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9" name="Line"/>
            <p:cNvSpPr/>
            <p:nvPr/>
          </p:nvSpPr>
          <p:spPr>
            <a:xfrm>
              <a:off x="553868" y="6680200"/>
              <a:ext cx="279401" cy="454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2" fill="norm" stroke="1" extrusionOk="0">
                  <a:moveTo>
                    <a:pt x="21600" y="0"/>
                  </a:moveTo>
                  <a:cubicBezTo>
                    <a:pt x="17509" y="402"/>
                    <a:pt x="13418" y="804"/>
                    <a:pt x="10391" y="1457"/>
                  </a:cubicBezTo>
                  <a:cubicBezTo>
                    <a:pt x="7364" y="2110"/>
                    <a:pt x="5400" y="3014"/>
                    <a:pt x="4173" y="4621"/>
                  </a:cubicBezTo>
                  <a:cubicBezTo>
                    <a:pt x="2945" y="6229"/>
                    <a:pt x="2455" y="8540"/>
                    <a:pt x="1882" y="10900"/>
                  </a:cubicBezTo>
                  <a:cubicBezTo>
                    <a:pt x="1309" y="13261"/>
                    <a:pt x="655" y="15673"/>
                    <a:pt x="327" y="17180"/>
                  </a:cubicBezTo>
                  <a:cubicBezTo>
                    <a:pt x="0" y="18687"/>
                    <a:pt x="0" y="19289"/>
                    <a:pt x="0" y="19842"/>
                  </a:cubicBezTo>
                  <a:cubicBezTo>
                    <a:pt x="0" y="20394"/>
                    <a:pt x="0" y="20897"/>
                    <a:pt x="1227" y="21198"/>
                  </a:cubicBezTo>
                  <a:cubicBezTo>
                    <a:pt x="2455" y="21500"/>
                    <a:pt x="4909" y="21600"/>
                    <a:pt x="7445" y="21550"/>
                  </a:cubicBezTo>
                  <a:cubicBezTo>
                    <a:pt x="9982" y="21500"/>
                    <a:pt x="12600" y="21299"/>
                    <a:pt x="15218" y="21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0" name="Line"/>
            <p:cNvSpPr/>
            <p:nvPr/>
          </p:nvSpPr>
          <p:spPr>
            <a:xfrm>
              <a:off x="884068" y="6781800"/>
              <a:ext cx="2794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55" y="1553"/>
                    <a:pt x="1309" y="3106"/>
                    <a:pt x="3355" y="5294"/>
                  </a:cubicBezTo>
                  <a:cubicBezTo>
                    <a:pt x="5400" y="7482"/>
                    <a:pt x="8836" y="10306"/>
                    <a:pt x="12109" y="13129"/>
                  </a:cubicBezTo>
                  <a:cubicBezTo>
                    <a:pt x="15382" y="15953"/>
                    <a:pt x="18491" y="1877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1" name="Line"/>
            <p:cNvSpPr/>
            <p:nvPr/>
          </p:nvSpPr>
          <p:spPr>
            <a:xfrm>
              <a:off x="992018" y="6800850"/>
              <a:ext cx="14605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22" y="2021"/>
                    <a:pt x="17843" y="4042"/>
                    <a:pt x="15183" y="6884"/>
                  </a:cubicBezTo>
                  <a:cubicBezTo>
                    <a:pt x="12522" y="9726"/>
                    <a:pt x="9078" y="13389"/>
                    <a:pt x="6417" y="15979"/>
                  </a:cubicBezTo>
                  <a:cubicBezTo>
                    <a:pt x="3757" y="18568"/>
                    <a:pt x="1878" y="200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2" name="Line"/>
            <p:cNvSpPr/>
            <p:nvPr/>
          </p:nvSpPr>
          <p:spPr>
            <a:xfrm>
              <a:off x="1202546" y="6997434"/>
              <a:ext cx="148573" cy="148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334" fill="norm" stroke="1" extrusionOk="0">
                  <a:moveTo>
                    <a:pt x="761" y="6427"/>
                  </a:moveTo>
                  <a:cubicBezTo>
                    <a:pt x="1061" y="9773"/>
                    <a:pt x="1361" y="13120"/>
                    <a:pt x="1211" y="16010"/>
                  </a:cubicBezTo>
                  <a:cubicBezTo>
                    <a:pt x="1061" y="18900"/>
                    <a:pt x="461" y="21334"/>
                    <a:pt x="161" y="21334"/>
                  </a:cubicBezTo>
                  <a:cubicBezTo>
                    <a:pt x="-139" y="21334"/>
                    <a:pt x="-139" y="18900"/>
                    <a:pt x="1211" y="15402"/>
                  </a:cubicBezTo>
                  <a:cubicBezTo>
                    <a:pt x="2561" y="11903"/>
                    <a:pt x="5261" y="7340"/>
                    <a:pt x="7961" y="4297"/>
                  </a:cubicBezTo>
                  <a:cubicBezTo>
                    <a:pt x="10661" y="1255"/>
                    <a:pt x="13361" y="-266"/>
                    <a:pt x="15761" y="38"/>
                  </a:cubicBezTo>
                  <a:cubicBezTo>
                    <a:pt x="18161" y="342"/>
                    <a:pt x="20261" y="2472"/>
                    <a:pt x="20861" y="5666"/>
                  </a:cubicBezTo>
                  <a:cubicBezTo>
                    <a:pt x="21461" y="8861"/>
                    <a:pt x="20561" y="13120"/>
                    <a:pt x="19811" y="15402"/>
                  </a:cubicBezTo>
                  <a:cubicBezTo>
                    <a:pt x="19061" y="17683"/>
                    <a:pt x="18461" y="17988"/>
                    <a:pt x="17861" y="182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3" name="Line"/>
            <p:cNvSpPr/>
            <p:nvPr/>
          </p:nvSpPr>
          <p:spPr>
            <a:xfrm>
              <a:off x="909468" y="6635749"/>
              <a:ext cx="234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38" y="14400"/>
                    <a:pt x="11676" y="7200"/>
                    <a:pt x="15276" y="3600"/>
                  </a:cubicBezTo>
                  <a:cubicBezTo>
                    <a:pt x="18876" y="0"/>
                    <a:pt x="2023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4" name="Line"/>
            <p:cNvSpPr/>
            <p:nvPr/>
          </p:nvSpPr>
          <p:spPr>
            <a:xfrm>
              <a:off x="1341268" y="6563455"/>
              <a:ext cx="297657" cy="535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28" fill="norm" stroke="1" extrusionOk="0">
                  <a:moveTo>
                    <a:pt x="0" y="2904"/>
                  </a:moveTo>
                  <a:cubicBezTo>
                    <a:pt x="3370" y="2309"/>
                    <a:pt x="6740" y="1714"/>
                    <a:pt x="9191" y="1289"/>
                  </a:cubicBezTo>
                  <a:cubicBezTo>
                    <a:pt x="11643" y="863"/>
                    <a:pt x="13174" y="608"/>
                    <a:pt x="14323" y="438"/>
                  </a:cubicBezTo>
                  <a:cubicBezTo>
                    <a:pt x="15472" y="268"/>
                    <a:pt x="16238" y="183"/>
                    <a:pt x="17004" y="98"/>
                  </a:cubicBezTo>
                  <a:cubicBezTo>
                    <a:pt x="17770" y="13"/>
                    <a:pt x="18536" y="-72"/>
                    <a:pt x="18919" y="98"/>
                  </a:cubicBezTo>
                  <a:cubicBezTo>
                    <a:pt x="19302" y="268"/>
                    <a:pt x="19302" y="693"/>
                    <a:pt x="19149" y="1799"/>
                  </a:cubicBezTo>
                  <a:cubicBezTo>
                    <a:pt x="18996" y="2904"/>
                    <a:pt x="18689" y="4690"/>
                    <a:pt x="18919" y="6859"/>
                  </a:cubicBezTo>
                  <a:cubicBezTo>
                    <a:pt x="19149" y="9027"/>
                    <a:pt x="19915" y="11578"/>
                    <a:pt x="20451" y="13747"/>
                  </a:cubicBezTo>
                  <a:cubicBezTo>
                    <a:pt x="20987" y="15915"/>
                    <a:pt x="21294" y="17701"/>
                    <a:pt x="21447" y="18807"/>
                  </a:cubicBezTo>
                  <a:cubicBezTo>
                    <a:pt x="21600" y="19912"/>
                    <a:pt x="21600" y="20337"/>
                    <a:pt x="21217" y="20550"/>
                  </a:cubicBezTo>
                  <a:cubicBezTo>
                    <a:pt x="20834" y="20763"/>
                    <a:pt x="20068" y="20763"/>
                    <a:pt x="18613" y="20890"/>
                  </a:cubicBezTo>
                  <a:cubicBezTo>
                    <a:pt x="17157" y="21018"/>
                    <a:pt x="15013" y="21273"/>
                    <a:pt x="12868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5" name="Line"/>
            <p:cNvSpPr/>
            <p:nvPr/>
          </p:nvSpPr>
          <p:spPr>
            <a:xfrm>
              <a:off x="1849268" y="6800850"/>
              <a:ext cx="1270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6" name="Line"/>
            <p:cNvSpPr/>
            <p:nvPr/>
          </p:nvSpPr>
          <p:spPr>
            <a:xfrm>
              <a:off x="1868318" y="6915150"/>
              <a:ext cx="952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7" name="Line"/>
            <p:cNvSpPr/>
            <p:nvPr/>
          </p:nvSpPr>
          <p:spPr>
            <a:xfrm>
              <a:off x="2223918" y="6700247"/>
              <a:ext cx="508001" cy="494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0" y="21556"/>
                  </a:moveTo>
                  <a:cubicBezTo>
                    <a:pt x="1080" y="20079"/>
                    <a:pt x="2160" y="18602"/>
                    <a:pt x="3060" y="16664"/>
                  </a:cubicBezTo>
                  <a:cubicBezTo>
                    <a:pt x="3960" y="14725"/>
                    <a:pt x="4680" y="12325"/>
                    <a:pt x="5400" y="9925"/>
                  </a:cubicBezTo>
                  <a:cubicBezTo>
                    <a:pt x="6120" y="7525"/>
                    <a:pt x="6840" y="5125"/>
                    <a:pt x="7290" y="3694"/>
                  </a:cubicBezTo>
                  <a:cubicBezTo>
                    <a:pt x="7740" y="2264"/>
                    <a:pt x="7920" y="1802"/>
                    <a:pt x="8010" y="1248"/>
                  </a:cubicBezTo>
                  <a:cubicBezTo>
                    <a:pt x="8100" y="694"/>
                    <a:pt x="8100" y="48"/>
                    <a:pt x="7965" y="2"/>
                  </a:cubicBezTo>
                  <a:cubicBezTo>
                    <a:pt x="7830" y="-44"/>
                    <a:pt x="7560" y="510"/>
                    <a:pt x="7200" y="1941"/>
                  </a:cubicBezTo>
                  <a:cubicBezTo>
                    <a:pt x="6840" y="3371"/>
                    <a:pt x="6390" y="5679"/>
                    <a:pt x="6210" y="7894"/>
                  </a:cubicBezTo>
                  <a:cubicBezTo>
                    <a:pt x="6030" y="10110"/>
                    <a:pt x="6120" y="12233"/>
                    <a:pt x="6345" y="13571"/>
                  </a:cubicBezTo>
                  <a:cubicBezTo>
                    <a:pt x="6570" y="14910"/>
                    <a:pt x="6930" y="15464"/>
                    <a:pt x="7470" y="15787"/>
                  </a:cubicBezTo>
                  <a:cubicBezTo>
                    <a:pt x="8010" y="16110"/>
                    <a:pt x="8730" y="16202"/>
                    <a:pt x="9720" y="15694"/>
                  </a:cubicBezTo>
                  <a:cubicBezTo>
                    <a:pt x="10710" y="15187"/>
                    <a:pt x="11970" y="14079"/>
                    <a:pt x="13140" y="12279"/>
                  </a:cubicBezTo>
                  <a:cubicBezTo>
                    <a:pt x="14310" y="10479"/>
                    <a:pt x="15390" y="7987"/>
                    <a:pt x="16065" y="6233"/>
                  </a:cubicBezTo>
                  <a:cubicBezTo>
                    <a:pt x="16740" y="4479"/>
                    <a:pt x="17010" y="3464"/>
                    <a:pt x="17145" y="2587"/>
                  </a:cubicBezTo>
                  <a:cubicBezTo>
                    <a:pt x="17280" y="1710"/>
                    <a:pt x="17280" y="971"/>
                    <a:pt x="17145" y="787"/>
                  </a:cubicBezTo>
                  <a:cubicBezTo>
                    <a:pt x="17010" y="602"/>
                    <a:pt x="16740" y="971"/>
                    <a:pt x="16515" y="2310"/>
                  </a:cubicBezTo>
                  <a:cubicBezTo>
                    <a:pt x="16290" y="3648"/>
                    <a:pt x="16110" y="5956"/>
                    <a:pt x="16965" y="8125"/>
                  </a:cubicBezTo>
                  <a:cubicBezTo>
                    <a:pt x="17820" y="10294"/>
                    <a:pt x="19710" y="12325"/>
                    <a:pt x="21600" y="14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198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964068" y="4540249"/>
              <a:ext cx="1939926" cy="157050"/>
            </a:xfrm>
            <a:prstGeom prst="rect">
              <a:avLst/>
            </a:prstGeom>
            <a:effectLst/>
          </p:spPr>
        </p:pic>
        <p:pic>
          <p:nvPicPr>
            <p:cNvPr id="3200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922668" y="4602411"/>
              <a:ext cx="4322790" cy="169482"/>
            </a:xfrm>
            <a:prstGeom prst="rect">
              <a:avLst/>
            </a:prstGeom>
            <a:effectLst/>
          </p:spPr>
        </p:pic>
        <p:pic>
          <p:nvPicPr>
            <p:cNvPr id="3202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602826" y="4795080"/>
              <a:ext cx="5716521" cy="209612"/>
            </a:xfrm>
            <a:prstGeom prst="rect">
              <a:avLst/>
            </a:prstGeom>
            <a:effectLst/>
          </p:spPr>
        </p:pic>
        <p:pic>
          <p:nvPicPr>
            <p:cNvPr id="3204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370183" y="3514604"/>
              <a:ext cx="7476382" cy="1561801"/>
            </a:xfrm>
            <a:prstGeom prst="rect">
              <a:avLst/>
            </a:prstGeom>
            <a:effectLst/>
          </p:spPr>
        </p:pic>
        <p:sp>
          <p:nvSpPr>
            <p:cNvPr id="3206" name="Line"/>
            <p:cNvSpPr/>
            <p:nvPr/>
          </p:nvSpPr>
          <p:spPr>
            <a:xfrm>
              <a:off x="7386468" y="5740427"/>
              <a:ext cx="267924" cy="179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74" fill="norm" stroke="1" extrusionOk="0">
                  <a:moveTo>
                    <a:pt x="17348" y="688"/>
                  </a:moveTo>
                  <a:cubicBezTo>
                    <a:pt x="17348" y="484"/>
                    <a:pt x="17348" y="280"/>
                    <a:pt x="17773" y="153"/>
                  </a:cubicBezTo>
                  <a:cubicBezTo>
                    <a:pt x="18198" y="25"/>
                    <a:pt x="19049" y="-26"/>
                    <a:pt x="19644" y="12"/>
                  </a:cubicBezTo>
                  <a:cubicBezTo>
                    <a:pt x="20239" y="51"/>
                    <a:pt x="20580" y="178"/>
                    <a:pt x="20920" y="663"/>
                  </a:cubicBezTo>
                  <a:cubicBezTo>
                    <a:pt x="21260" y="1147"/>
                    <a:pt x="21600" y="1989"/>
                    <a:pt x="21515" y="2907"/>
                  </a:cubicBezTo>
                  <a:cubicBezTo>
                    <a:pt x="21430" y="3825"/>
                    <a:pt x="20920" y="4819"/>
                    <a:pt x="20154" y="5776"/>
                  </a:cubicBezTo>
                  <a:cubicBezTo>
                    <a:pt x="19389" y="6732"/>
                    <a:pt x="18369" y="7650"/>
                    <a:pt x="17348" y="8568"/>
                  </a:cubicBezTo>
                  <a:cubicBezTo>
                    <a:pt x="16328" y="9486"/>
                    <a:pt x="15307" y="10404"/>
                    <a:pt x="14117" y="11399"/>
                  </a:cubicBezTo>
                  <a:cubicBezTo>
                    <a:pt x="12926" y="12393"/>
                    <a:pt x="11565" y="13464"/>
                    <a:pt x="10290" y="14434"/>
                  </a:cubicBezTo>
                  <a:cubicBezTo>
                    <a:pt x="9014" y="15403"/>
                    <a:pt x="7824" y="16270"/>
                    <a:pt x="6718" y="17226"/>
                  </a:cubicBezTo>
                  <a:cubicBezTo>
                    <a:pt x="5613" y="18182"/>
                    <a:pt x="4592" y="19228"/>
                    <a:pt x="3827" y="19929"/>
                  </a:cubicBezTo>
                  <a:cubicBezTo>
                    <a:pt x="3061" y="20630"/>
                    <a:pt x="2551" y="20987"/>
                    <a:pt x="1956" y="21204"/>
                  </a:cubicBezTo>
                  <a:cubicBezTo>
                    <a:pt x="1361" y="21421"/>
                    <a:pt x="680" y="21497"/>
                    <a:pt x="0" y="21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7" name="Line"/>
            <p:cNvSpPr/>
            <p:nvPr/>
          </p:nvSpPr>
          <p:spPr>
            <a:xfrm>
              <a:off x="6971273" y="7255679"/>
              <a:ext cx="3742596" cy="27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0242" fill="norm" stroke="1" extrusionOk="0">
                  <a:moveTo>
                    <a:pt x="88" y="20242"/>
                  </a:moveTo>
                  <a:cubicBezTo>
                    <a:pt x="39" y="12528"/>
                    <a:pt x="-10" y="4813"/>
                    <a:pt x="2" y="1728"/>
                  </a:cubicBezTo>
                  <a:cubicBezTo>
                    <a:pt x="14" y="-1358"/>
                    <a:pt x="88" y="185"/>
                    <a:pt x="350" y="2499"/>
                  </a:cubicBezTo>
                  <a:cubicBezTo>
                    <a:pt x="613" y="4813"/>
                    <a:pt x="1065" y="7899"/>
                    <a:pt x="1535" y="10213"/>
                  </a:cubicBezTo>
                  <a:cubicBezTo>
                    <a:pt x="2005" y="12528"/>
                    <a:pt x="2493" y="14071"/>
                    <a:pt x="2945" y="14842"/>
                  </a:cubicBezTo>
                  <a:cubicBezTo>
                    <a:pt x="3397" y="15613"/>
                    <a:pt x="3812" y="15613"/>
                    <a:pt x="4270" y="15613"/>
                  </a:cubicBezTo>
                  <a:cubicBezTo>
                    <a:pt x="4728" y="15613"/>
                    <a:pt x="5228" y="15613"/>
                    <a:pt x="5668" y="15613"/>
                  </a:cubicBezTo>
                  <a:cubicBezTo>
                    <a:pt x="6107" y="15613"/>
                    <a:pt x="6486" y="15613"/>
                    <a:pt x="6895" y="15613"/>
                  </a:cubicBezTo>
                  <a:cubicBezTo>
                    <a:pt x="7304" y="15613"/>
                    <a:pt x="7744" y="15613"/>
                    <a:pt x="8195" y="15613"/>
                  </a:cubicBezTo>
                  <a:cubicBezTo>
                    <a:pt x="8647" y="15613"/>
                    <a:pt x="9111" y="15613"/>
                    <a:pt x="9575" y="14842"/>
                  </a:cubicBezTo>
                  <a:cubicBezTo>
                    <a:pt x="10039" y="14071"/>
                    <a:pt x="10503" y="12528"/>
                    <a:pt x="10979" y="11756"/>
                  </a:cubicBezTo>
                  <a:cubicBezTo>
                    <a:pt x="11455" y="10985"/>
                    <a:pt x="11944" y="10985"/>
                    <a:pt x="12426" y="10985"/>
                  </a:cubicBezTo>
                  <a:cubicBezTo>
                    <a:pt x="12908" y="10985"/>
                    <a:pt x="13385" y="10985"/>
                    <a:pt x="13843" y="10213"/>
                  </a:cubicBezTo>
                  <a:cubicBezTo>
                    <a:pt x="14300" y="9442"/>
                    <a:pt x="14740" y="7899"/>
                    <a:pt x="15186" y="7128"/>
                  </a:cubicBezTo>
                  <a:cubicBezTo>
                    <a:pt x="15631" y="6356"/>
                    <a:pt x="16083" y="6356"/>
                    <a:pt x="16498" y="5585"/>
                  </a:cubicBezTo>
                  <a:cubicBezTo>
                    <a:pt x="16913" y="4813"/>
                    <a:pt x="17292" y="3271"/>
                    <a:pt x="17732" y="2499"/>
                  </a:cubicBezTo>
                  <a:cubicBezTo>
                    <a:pt x="18171" y="1728"/>
                    <a:pt x="18672" y="1728"/>
                    <a:pt x="19221" y="1728"/>
                  </a:cubicBezTo>
                  <a:cubicBezTo>
                    <a:pt x="19771" y="1728"/>
                    <a:pt x="20369" y="1728"/>
                    <a:pt x="20772" y="4042"/>
                  </a:cubicBezTo>
                  <a:cubicBezTo>
                    <a:pt x="21175" y="6356"/>
                    <a:pt x="21382" y="10985"/>
                    <a:pt x="21590" y="156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8" name="Line"/>
            <p:cNvSpPr/>
            <p:nvPr/>
          </p:nvSpPr>
          <p:spPr>
            <a:xfrm>
              <a:off x="7589668" y="5904984"/>
              <a:ext cx="4191001" cy="1346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4" fill="norm" stroke="1" extrusionOk="0">
                  <a:moveTo>
                    <a:pt x="0" y="19031"/>
                  </a:moveTo>
                  <a:cubicBezTo>
                    <a:pt x="120" y="18997"/>
                    <a:pt x="240" y="18963"/>
                    <a:pt x="420" y="18709"/>
                  </a:cubicBezTo>
                  <a:cubicBezTo>
                    <a:pt x="600" y="18454"/>
                    <a:pt x="840" y="17980"/>
                    <a:pt x="1053" y="17454"/>
                  </a:cubicBezTo>
                  <a:cubicBezTo>
                    <a:pt x="1265" y="16928"/>
                    <a:pt x="1451" y="16352"/>
                    <a:pt x="1707" y="15640"/>
                  </a:cubicBezTo>
                  <a:cubicBezTo>
                    <a:pt x="1964" y="14928"/>
                    <a:pt x="2291" y="14080"/>
                    <a:pt x="2569" y="13232"/>
                  </a:cubicBezTo>
                  <a:cubicBezTo>
                    <a:pt x="2847" y="12385"/>
                    <a:pt x="3076" y="11537"/>
                    <a:pt x="3278" y="10774"/>
                  </a:cubicBezTo>
                  <a:cubicBezTo>
                    <a:pt x="3480" y="10011"/>
                    <a:pt x="3655" y="9333"/>
                    <a:pt x="3807" y="8926"/>
                  </a:cubicBezTo>
                  <a:cubicBezTo>
                    <a:pt x="3960" y="8519"/>
                    <a:pt x="4091" y="8383"/>
                    <a:pt x="4184" y="8333"/>
                  </a:cubicBezTo>
                  <a:cubicBezTo>
                    <a:pt x="4276" y="8282"/>
                    <a:pt x="4331" y="8316"/>
                    <a:pt x="4407" y="8214"/>
                  </a:cubicBezTo>
                  <a:cubicBezTo>
                    <a:pt x="4484" y="8112"/>
                    <a:pt x="4582" y="7875"/>
                    <a:pt x="4751" y="7281"/>
                  </a:cubicBezTo>
                  <a:cubicBezTo>
                    <a:pt x="4920" y="6688"/>
                    <a:pt x="5160" y="5739"/>
                    <a:pt x="5427" y="4891"/>
                  </a:cubicBezTo>
                  <a:cubicBezTo>
                    <a:pt x="5695" y="4043"/>
                    <a:pt x="5989" y="3297"/>
                    <a:pt x="6267" y="2704"/>
                  </a:cubicBezTo>
                  <a:cubicBezTo>
                    <a:pt x="6545" y="2110"/>
                    <a:pt x="6807" y="1669"/>
                    <a:pt x="7058" y="1263"/>
                  </a:cubicBezTo>
                  <a:cubicBezTo>
                    <a:pt x="7309" y="856"/>
                    <a:pt x="7549" y="483"/>
                    <a:pt x="7740" y="262"/>
                  </a:cubicBezTo>
                  <a:cubicBezTo>
                    <a:pt x="7931" y="42"/>
                    <a:pt x="8073" y="-26"/>
                    <a:pt x="8160" y="8"/>
                  </a:cubicBezTo>
                  <a:cubicBezTo>
                    <a:pt x="8247" y="42"/>
                    <a:pt x="8280" y="177"/>
                    <a:pt x="8329" y="652"/>
                  </a:cubicBezTo>
                  <a:cubicBezTo>
                    <a:pt x="8378" y="1127"/>
                    <a:pt x="8444" y="1941"/>
                    <a:pt x="8509" y="2721"/>
                  </a:cubicBezTo>
                  <a:cubicBezTo>
                    <a:pt x="8575" y="3501"/>
                    <a:pt x="8640" y="4247"/>
                    <a:pt x="8678" y="4704"/>
                  </a:cubicBezTo>
                  <a:cubicBezTo>
                    <a:pt x="8716" y="5162"/>
                    <a:pt x="8727" y="5332"/>
                    <a:pt x="8749" y="5484"/>
                  </a:cubicBezTo>
                  <a:cubicBezTo>
                    <a:pt x="8771" y="5637"/>
                    <a:pt x="8804" y="5772"/>
                    <a:pt x="8891" y="5942"/>
                  </a:cubicBezTo>
                  <a:cubicBezTo>
                    <a:pt x="8978" y="6112"/>
                    <a:pt x="9120" y="6315"/>
                    <a:pt x="9240" y="6824"/>
                  </a:cubicBezTo>
                  <a:cubicBezTo>
                    <a:pt x="9360" y="7332"/>
                    <a:pt x="9458" y="8146"/>
                    <a:pt x="9562" y="8756"/>
                  </a:cubicBezTo>
                  <a:cubicBezTo>
                    <a:pt x="9665" y="9367"/>
                    <a:pt x="9775" y="9774"/>
                    <a:pt x="9889" y="10096"/>
                  </a:cubicBezTo>
                  <a:cubicBezTo>
                    <a:pt x="10004" y="10418"/>
                    <a:pt x="10124" y="10655"/>
                    <a:pt x="10211" y="10927"/>
                  </a:cubicBezTo>
                  <a:cubicBezTo>
                    <a:pt x="10298" y="11198"/>
                    <a:pt x="10353" y="11503"/>
                    <a:pt x="10424" y="11740"/>
                  </a:cubicBezTo>
                  <a:cubicBezTo>
                    <a:pt x="10495" y="11978"/>
                    <a:pt x="10582" y="12147"/>
                    <a:pt x="10745" y="12215"/>
                  </a:cubicBezTo>
                  <a:cubicBezTo>
                    <a:pt x="10909" y="12283"/>
                    <a:pt x="11149" y="12249"/>
                    <a:pt x="11324" y="12198"/>
                  </a:cubicBezTo>
                  <a:cubicBezTo>
                    <a:pt x="11498" y="12147"/>
                    <a:pt x="11607" y="12079"/>
                    <a:pt x="11689" y="12029"/>
                  </a:cubicBezTo>
                  <a:cubicBezTo>
                    <a:pt x="11771" y="11978"/>
                    <a:pt x="11825" y="11944"/>
                    <a:pt x="11880" y="12012"/>
                  </a:cubicBezTo>
                  <a:cubicBezTo>
                    <a:pt x="11935" y="12079"/>
                    <a:pt x="11989" y="12249"/>
                    <a:pt x="12033" y="12402"/>
                  </a:cubicBezTo>
                  <a:cubicBezTo>
                    <a:pt x="12076" y="12554"/>
                    <a:pt x="12109" y="12690"/>
                    <a:pt x="12213" y="12690"/>
                  </a:cubicBezTo>
                  <a:cubicBezTo>
                    <a:pt x="12316" y="12690"/>
                    <a:pt x="12491" y="12554"/>
                    <a:pt x="12704" y="12300"/>
                  </a:cubicBezTo>
                  <a:cubicBezTo>
                    <a:pt x="12916" y="12046"/>
                    <a:pt x="13167" y="11673"/>
                    <a:pt x="13347" y="11503"/>
                  </a:cubicBezTo>
                  <a:cubicBezTo>
                    <a:pt x="13527" y="11333"/>
                    <a:pt x="13636" y="11367"/>
                    <a:pt x="13713" y="11452"/>
                  </a:cubicBezTo>
                  <a:cubicBezTo>
                    <a:pt x="13789" y="11537"/>
                    <a:pt x="13833" y="11673"/>
                    <a:pt x="13871" y="11825"/>
                  </a:cubicBezTo>
                  <a:cubicBezTo>
                    <a:pt x="13909" y="11978"/>
                    <a:pt x="13942" y="12147"/>
                    <a:pt x="14018" y="12266"/>
                  </a:cubicBezTo>
                  <a:cubicBezTo>
                    <a:pt x="14095" y="12385"/>
                    <a:pt x="14215" y="12452"/>
                    <a:pt x="14411" y="12368"/>
                  </a:cubicBezTo>
                  <a:cubicBezTo>
                    <a:pt x="14607" y="12283"/>
                    <a:pt x="14880" y="12046"/>
                    <a:pt x="15071" y="11927"/>
                  </a:cubicBezTo>
                  <a:cubicBezTo>
                    <a:pt x="15262" y="11808"/>
                    <a:pt x="15371" y="11808"/>
                    <a:pt x="15485" y="11876"/>
                  </a:cubicBezTo>
                  <a:cubicBezTo>
                    <a:pt x="15600" y="11944"/>
                    <a:pt x="15720" y="12079"/>
                    <a:pt x="15835" y="12113"/>
                  </a:cubicBezTo>
                  <a:cubicBezTo>
                    <a:pt x="15949" y="12147"/>
                    <a:pt x="16058" y="12079"/>
                    <a:pt x="16140" y="12046"/>
                  </a:cubicBezTo>
                  <a:cubicBezTo>
                    <a:pt x="16222" y="12012"/>
                    <a:pt x="16276" y="12012"/>
                    <a:pt x="16320" y="12079"/>
                  </a:cubicBezTo>
                  <a:cubicBezTo>
                    <a:pt x="16364" y="12147"/>
                    <a:pt x="16396" y="12283"/>
                    <a:pt x="16435" y="12503"/>
                  </a:cubicBezTo>
                  <a:cubicBezTo>
                    <a:pt x="16473" y="12724"/>
                    <a:pt x="16516" y="13029"/>
                    <a:pt x="16631" y="13368"/>
                  </a:cubicBezTo>
                  <a:cubicBezTo>
                    <a:pt x="16745" y="13707"/>
                    <a:pt x="16931" y="14080"/>
                    <a:pt x="17122" y="14368"/>
                  </a:cubicBezTo>
                  <a:cubicBezTo>
                    <a:pt x="17313" y="14657"/>
                    <a:pt x="17509" y="14860"/>
                    <a:pt x="17700" y="15047"/>
                  </a:cubicBezTo>
                  <a:cubicBezTo>
                    <a:pt x="17891" y="15233"/>
                    <a:pt x="18076" y="15403"/>
                    <a:pt x="18344" y="15453"/>
                  </a:cubicBezTo>
                  <a:cubicBezTo>
                    <a:pt x="18611" y="15504"/>
                    <a:pt x="18960" y="15436"/>
                    <a:pt x="19189" y="15403"/>
                  </a:cubicBezTo>
                  <a:cubicBezTo>
                    <a:pt x="19418" y="15369"/>
                    <a:pt x="19527" y="15369"/>
                    <a:pt x="19598" y="15436"/>
                  </a:cubicBezTo>
                  <a:cubicBezTo>
                    <a:pt x="19669" y="15504"/>
                    <a:pt x="19702" y="15640"/>
                    <a:pt x="19729" y="15894"/>
                  </a:cubicBezTo>
                  <a:cubicBezTo>
                    <a:pt x="19756" y="16149"/>
                    <a:pt x="19778" y="16522"/>
                    <a:pt x="19855" y="16895"/>
                  </a:cubicBezTo>
                  <a:cubicBezTo>
                    <a:pt x="19931" y="17268"/>
                    <a:pt x="20062" y="17641"/>
                    <a:pt x="20296" y="18081"/>
                  </a:cubicBezTo>
                  <a:cubicBezTo>
                    <a:pt x="20531" y="18522"/>
                    <a:pt x="20869" y="19031"/>
                    <a:pt x="21104" y="19624"/>
                  </a:cubicBezTo>
                  <a:cubicBezTo>
                    <a:pt x="21338" y="20218"/>
                    <a:pt x="21469" y="20896"/>
                    <a:pt x="21600" y="21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9" name="Line"/>
            <p:cNvSpPr/>
            <p:nvPr/>
          </p:nvSpPr>
          <p:spPr>
            <a:xfrm>
              <a:off x="9571294" y="7164035"/>
              <a:ext cx="37675" cy="248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0969" fill="norm" stroke="1" extrusionOk="0">
                  <a:moveTo>
                    <a:pt x="10559" y="3644"/>
                  </a:moveTo>
                  <a:cubicBezTo>
                    <a:pt x="11759" y="2038"/>
                    <a:pt x="12959" y="431"/>
                    <a:pt x="13559" y="74"/>
                  </a:cubicBezTo>
                  <a:cubicBezTo>
                    <a:pt x="14159" y="-283"/>
                    <a:pt x="14159" y="610"/>
                    <a:pt x="13559" y="3555"/>
                  </a:cubicBezTo>
                  <a:cubicBezTo>
                    <a:pt x="12959" y="6500"/>
                    <a:pt x="11759" y="11499"/>
                    <a:pt x="9959" y="14980"/>
                  </a:cubicBezTo>
                  <a:cubicBezTo>
                    <a:pt x="8159" y="18461"/>
                    <a:pt x="5759" y="20424"/>
                    <a:pt x="4559" y="20871"/>
                  </a:cubicBezTo>
                  <a:cubicBezTo>
                    <a:pt x="3359" y="21317"/>
                    <a:pt x="3359" y="20246"/>
                    <a:pt x="5159" y="17390"/>
                  </a:cubicBezTo>
                  <a:cubicBezTo>
                    <a:pt x="6959" y="14534"/>
                    <a:pt x="10559" y="9892"/>
                    <a:pt x="12959" y="7125"/>
                  </a:cubicBezTo>
                  <a:cubicBezTo>
                    <a:pt x="15359" y="4358"/>
                    <a:pt x="16559" y="3466"/>
                    <a:pt x="17159" y="2484"/>
                  </a:cubicBezTo>
                  <a:cubicBezTo>
                    <a:pt x="17759" y="1502"/>
                    <a:pt x="17759" y="431"/>
                    <a:pt x="17759" y="699"/>
                  </a:cubicBezTo>
                  <a:cubicBezTo>
                    <a:pt x="17759" y="967"/>
                    <a:pt x="17759" y="2573"/>
                    <a:pt x="17159" y="5340"/>
                  </a:cubicBezTo>
                  <a:cubicBezTo>
                    <a:pt x="16559" y="8107"/>
                    <a:pt x="15359" y="12034"/>
                    <a:pt x="14759" y="14534"/>
                  </a:cubicBezTo>
                  <a:cubicBezTo>
                    <a:pt x="14159" y="17033"/>
                    <a:pt x="14159" y="18104"/>
                    <a:pt x="13559" y="18104"/>
                  </a:cubicBezTo>
                  <a:cubicBezTo>
                    <a:pt x="12959" y="18104"/>
                    <a:pt x="11759" y="17033"/>
                    <a:pt x="11159" y="14266"/>
                  </a:cubicBezTo>
                  <a:cubicBezTo>
                    <a:pt x="10559" y="11499"/>
                    <a:pt x="10559" y="7036"/>
                    <a:pt x="10559" y="4269"/>
                  </a:cubicBezTo>
                  <a:cubicBezTo>
                    <a:pt x="10559" y="1502"/>
                    <a:pt x="10559" y="431"/>
                    <a:pt x="9359" y="520"/>
                  </a:cubicBezTo>
                  <a:cubicBezTo>
                    <a:pt x="8159" y="610"/>
                    <a:pt x="5759" y="1859"/>
                    <a:pt x="3959" y="4180"/>
                  </a:cubicBezTo>
                  <a:cubicBezTo>
                    <a:pt x="2159" y="6500"/>
                    <a:pt x="959" y="9892"/>
                    <a:pt x="359" y="12034"/>
                  </a:cubicBezTo>
                  <a:cubicBezTo>
                    <a:pt x="-241" y="14177"/>
                    <a:pt x="-241" y="15069"/>
                    <a:pt x="1559" y="15158"/>
                  </a:cubicBezTo>
                  <a:cubicBezTo>
                    <a:pt x="3359" y="15248"/>
                    <a:pt x="6959" y="14534"/>
                    <a:pt x="9959" y="13105"/>
                  </a:cubicBezTo>
                  <a:cubicBezTo>
                    <a:pt x="12959" y="11677"/>
                    <a:pt x="15359" y="9535"/>
                    <a:pt x="17159" y="7393"/>
                  </a:cubicBezTo>
                  <a:cubicBezTo>
                    <a:pt x="18959" y="5251"/>
                    <a:pt x="20159" y="3109"/>
                    <a:pt x="20159" y="2484"/>
                  </a:cubicBezTo>
                  <a:cubicBezTo>
                    <a:pt x="20159" y="1859"/>
                    <a:pt x="18959" y="2752"/>
                    <a:pt x="16559" y="4805"/>
                  </a:cubicBezTo>
                  <a:cubicBezTo>
                    <a:pt x="14159" y="6857"/>
                    <a:pt x="10559" y="10071"/>
                    <a:pt x="11159" y="12570"/>
                  </a:cubicBezTo>
                  <a:cubicBezTo>
                    <a:pt x="11759" y="15069"/>
                    <a:pt x="16559" y="16854"/>
                    <a:pt x="21359" y="186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0" name="Line"/>
            <p:cNvSpPr/>
            <p:nvPr/>
          </p:nvSpPr>
          <p:spPr>
            <a:xfrm>
              <a:off x="9456568" y="7574419"/>
              <a:ext cx="330201" cy="242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21513"/>
                  </a:moveTo>
                  <a:cubicBezTo>
                    <a:pt x="1523" y="17756"/>
                    <a:pt x="3046" y="14000"/>
                    <a:pt x="4154" y="10995"/>
                  </a:cubicBezTo>
                  <a:cubicBezTo>
                    <a:pt x="5262" y="7990"/>
                    <a:pt x="5954" y="5736"/>
                    <a:pt x="6438" y="3951"/>
                  </a:cubicBezTo>
                  <a:cubicBezTo>
                    <a:pt x="6923" y="2167"/>
                    <a:pt x="7200" y="852"/>
                    <a:pt x="7269" y="852"/>
                  </a:cubicBezTo>
                  <a:cubicBezTo>
                    <a:pt x="7338" y="852"/>
                    <a:pt x="7200" y="2167"/>
                    <a:pt x="6992" y="4890"/>
                  </a:cubicBezTo>
                  <a:cubicBezTo>
                    <a:pt x="6785" y="7614"/>
                    <a:pt x="6508" y="11746"/>
                    <a:pt x="6369" y="14282"/>
                  </a:cubicBezTo>
                  <a:cubicBezTo>
                    <a:pt x="6231" y="16817"/>
                    <a:pt x="6231" y="17756"/>
                    <a:pt x="6369" y="18696"/>
                  </a:cubicBezTo>
                  <a:cubicBezTo>
                    <a:pt x="6508" y="19635"/>
                    <a:pt x="6785" y="20574"/>
                    <a:pt x="7269" y="20856"/>
                  </a:cubicBezTo>
                  <a:cubicBezTo>
                    <a:pt x="7754" y="21137"/>
                    <a:pt x="8446" y="20762"/>
                    <a:pt x="9831" y="18790"/>
                  </a:cubicBezTo>
                  <a:cubicBezTo>
                    <a:pt x="11215" y="16817"/>
                    <a:pt x="13292" y="13249"/>
                    <a:pt x="14608" y="10150"/>
                  </a:cubicBezTo>
                  <a:cubicBezTo>
                    <a:pt x="15923" y="7050"/>
                    <a:pt x="16477" y="4421"/>
                    <a:pt x="16823" y="2636"/>
                  </a:cubicBezTo>
                  <a:cubicBezTo>
                    <a:pt x="17169" y="852"/>
                    <a:pt x="17308" y="-87"/>
                    <a:pt x="17238" y="7"/>
                  </a:cubicBezTo>
                  <a:cubicBezTo>
                    <a:pt x="17169" y="101"/>
                    <a:pt x="16892" y="1228"/>
                    <a:pt x="16892" y="3576"/>
                  </a:cubicBezTo>
                  <a:cubicBezTo>
                    <a:pt x="16892" y="5923"/>
                    <a:pt x="17169" y="9492"/>
                    <a:pt x="18000" y="12216"/>
                  </a:cubicBezTo>
                  <a:cubicBezTo>
                    <a:pt x="18831" y="14939"/>
                    <a:pt x="20215" y="16817"/>
                    <a:pt x="21600" y="186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1" name="Line"/>
            <p:cNvSpPr/>
            <p:nvPr/>
          </p:nvSpPr>
          <p:spPr>
            <a:xfrm>
              <a:off x="11399668" y="6625665"/>
              <a:ext cx="109171" cy="168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011" fill="norm" stroke="1" extrusionOk="0">
                  <a:moveTo>
                    <a:pt x="0" y="6787"/>
                  </a:moveTo>
                  <a:cubicBezTo>
                    <a:pt x="415" y="9421"/>
                    <a:pt x="831" y="12055"/>
                    <a:pt x="1038" y="14690"/>
                  </a:cubicBezTo>
                  <a:cubicBezTo>
                    <a:pt x="1246" y="17324"/>
                    <a:pt x="1246" y="19958"/>
                    <a:pt x="1246" y="20616"/>
                  </a:cubicBezTo>
                  <a:cubicBezTo>
                    <a:pt x="1246" y="21275"/>
                    <a:pt x="1246" y="19958"/>
                    <a:pt x="2492" y="17060"/>
                  </a:cubicBezTo>
                  <a:cubicBezTo>
                    <a:pt x="3738" y="14163"/>
                    <a:pt x="6231" y="9685"/>
                    <a:pt x="8308" y="6524"/>
                  </a:cubicBezTo>
                  <a:cubicBezTo>
                    <a:pt x="10385" y="3363"/>
                    <a:pt x="12046" y="1519"/>
                    <a:pt x="13915" y="597"/>
                  </a:cubicBezTo>
                  <a:cubicBezTo>
                    <a:pt x="15785" y="-325"/>
                    <a:pt x="17862" y="-325"/>
                    <a:pt x="19315" y="1651"/>
                  </a:cubicBezTo>
                  <a:cubicBezTo>
                    <a:pt x="20769" y="3626"/>
                    <a:pt x="21600" y="7577"/>
                    <a:pt x="21392" y="11134"/>
                  </a:cubicBezTo>
                  <a:cubicBezTo>
                    <a:pt x="21185" y="14690"/>
                    <a:pt x="19938" y="17851"/>
                    <a:pt x="18692" y="210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2" name="Line"/>
            <p:cNvSpPr/>
            <p:nvPr/>
          </p:nvSpPr>
          <p:spPr>
            <a:xfrm>
              <a:off x="11577468" y="6699250"/>
              <a:ext cx="50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4400"/>
                    <a:pt x="5400" y="7200"/>
                    <a:pt x="9000" y="3600"/>
                  </a:cubicBezTo>
                  <a:cubicBezTo>
                    <a:pt x="12600" y="0"/>
                    <a:pt x="171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3" name="Line"/>
            <p:cNvSpPr/>
            <p:nvPr/>
          </p:nvSpPr>
          <p:spPr>
            <a:xfrm>
              <a:off x="11596518" y="6762750"/>
              <a:ext cx="1016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4" name="Line"/>
            <p:cNvSpPr/>
            <p:nvPr/>
          </p:nvSpPr>
          <p:spPr>
            <a:xfrm>
              <a:off x="11774318" y="6585744"/>
              <a:ext cx="120823" cy="221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523" fill="norm" stroke="1" extrusionOk="0">
                  <a:moveTo>
                    <a:pt x="0" y="3009"/>
                  </a:moveTo>
                  <a:cubicBezTo>
                    <a:pt x="366" y="1980"/>
                    <a:pt x="732" y="952"/>
                    <a:pt x="1831" y="437"/>
                  </a:cubicBezTo>
                  <a:cubicBezTo>
                    <a:pt x="2929" y="-77"/>
                    <a:pt x="4759" y="-77"/>
                    <a:pt x="6590" y="129"/>
                  </a:cubicBezTo>
                  <a:cubicBezTo>
                    <a:pt x="8420" y="334"/>
                    <a:pt x="10251" y="746"/>
                    <a:pt x="11166" y="1980"/>
                  </a:cubicBezTo>
                  <a:cubicBezTo>
                    <a:pt x="12081" y="3214"/>
                    <a:pt x="12081" y="5272"/>
                    <a:pt x="11349" y="6609"/>
                  </a:cubicBezTo>
                  <a:cubicBezTo>
                    <a:pt x="10617" y="7946"/>
                    <a:pt x="9153" y="8563"/>
                    <a:pt x="9336" y="8666"/>
                  </a:cubicBezTo>
                  <a:cubicBezTo>
                    <a:pt x="9519" y="8769"/>
                    <a:pt x="11349" y="8357"/>
                    <a:pt x="13546" y="8460"/>
                  </a:cubicBezTo>
                  <a:cubicBezTo>
                    <a:pt x="15742" y="8563"/>
                    <a:pt x="18305" y="9180"/>
                    <a:pt x="19769" y="10517"/>
                  </a:cubicBezTo>
                  <a:cubicBezTo>
                    <a:pt x="21234" y="11854"/>
                    <a:pt x="21600" y="13912"/>
                    <a:pt x="18854" y="15866"/>
                  </a:cubicBezTo>
                  <a:cubicBezTo>
                    <a:pt x="16108" y="17820"/>
                    <a:pt x="10251" y="19672"/>
                    <a:pt x="4393" y="21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215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7443618" y="7219950"/>
              <a:ext cx="2120901" cy="94887"/>
            </a:xfrm>
            <a:prstGeom prst="rect">
              <a:avLst/>
            </a:prstGeom>
            <a:effectLst/>
          </p:spPr>
        </p:pic>
        <p:pic>
          <p:nvPicPr>
            <p:cNvPr id="3217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9520018" y="5701169"/>
              <a:ext cx="1764172" cy="1683882"/>
            </a:xfrm>
            <a:prstGeom prst="rect">
              <a:avLst/>
            </a:prstGeom>
            <a:effectLst/>
          </p:spPr>
        </p:pic>
        <p:pic>
          <p:nvPicPr>
            <p:cNvPr id="3219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9647068" y="5891798"/>
              <a:ext cx="171451" cy="153403"/>
            </a:xfrm>
            <a:prstGeom prst="rect">
              <a:avLst/>
            </a:prstGeom>
            <a:effectLst/>
          </p:spPr>
        </p:pic>
        <p:pic>
          <p:nvPicPr>
            <p:cNvPr id="3221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9843918" y="5905500"/>
              <a:ext cx="330201" cy="76200"/>
            </a:xfrm>
            <a:prstGeom prst="rect">
              <a:avLst/>
            </a:prstGeom>
            <a:effectLst/>
          </p:spPr>
        </p:pic>
        <p:pic>
          <p:nvPicPr>
            <p:cNvPr id="3223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0056553" y="5852971"/>
              <a:ext cx="118786" cy="166829"/>
            </a:xfrm>
            <a:prstGeom prst="rect">
              <a:avLst/>
            </a:prstGeom>
            <a:effectLst/>
          </p:spPr>
        </p:pic>
        <p:pic>
          <p:nvPicPr>
            <p:cNvPr id="3225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0232213" y="5849055"/>
              <a:ext cx="238837" cy="121268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37" name="Drawing"/>
          <p:cNvGrpSpPr/>
          <p:nvPr/>
        </p:nvGrpSpPr>
        <p:grpSpPr>
          <a:xfrm>
            <a:off x="792098" y="1682597"/>
            <a:ext cx="12060303" cy="7493154"/>
            <a:chOff x="0" y="0"/>
            <a:chExt cx="12060301" cy="7493152"/>
          </a:xfrm>
        </p:grpSpPr>
        <p:sp>
          <p:nvSpPr>
            <p:cNvPr id="3229" name="Line"/>
            <p:cNvSpPr/>
            <p:nvPr/>
          </p:nvSpPr>
          <p:spPr>
            <a:xfrm>
              <a:off x="122301" y="678821"/>
              <a:ext cx="222251" cy="272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6491"/>
                  </a:moveTo>
                  <a:cubicBezTo>
                    <a:pt x="0" y="5667"/>
                    <a:pt x="0" y="4842"/>
                    <a:pt x="1646" y="3688"/>
                  </a:cubicBezTo>
                  <a:cubicBezTo>
                    <a:pt x="3291" y="2534"/>
                    <a:pt x="6583" y="1050"/>
                    <a:pt x="8743" y="391"/>
                  </a:cubicBezTo>
                  <a:cubicBezTo>
                    <a:pt x="10903" y="-269"/>
                    <a:pt x="11931" y="-104"/>
                    <a:pt x="12651" y="968"/>
                  </a:cubicBezTo>
                  <a:cubicBezTo>
                    <a:pt x="13371" y="2039"/>
                    <a:pt x="13783" y="4018"/>
                    <a:pt x="12549" y="6986"/>
                  </a:cubicBezTo>
                  <a:cubicBezTo>
                    <a:pt x="11314" y="9954"/>
                    <a:pt x="8434" y="13911"/>
                    <a:pt x="6583" y="16467"/>
                  </a:cubicBezTo>
                  <a:cubicBezTo>
                    <a:pt x="4731" y="19023"/>
                    <a:pt x="3909" y="20177"/>
                    <a:pt x="4011" y="20754"/>
                  </a:cubicBezTo>
                  <a:cubicBezTo>
                    <a:pt x="4114" y="21331"/>
                    <a:pt x="5143" y="21331"/>
                    <a:pt x="7611" y="20836"/>
                  </a:cubicBezTo>
                  <a:cubicBezTo>
                    <a:pt x="10080" y="20342"/>
                    <a:pt x="13989" y="19352"/>
                    <a:pt x="16560" y="18610"/>
                  </a:cubicBezTo>
                  <a:cubicBezTo>
                    <a:pt x="19131" y="17868"/>
                    <a:pt x="20366" y="17374"/>
                    <a:pt x="21600" y="168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0" name="Line"/>
            <p:cNvSpPr/>
            <p:nvPr/>
          </p:nvSpPr>
          <p:spPr>
            <a:xfrm>
              <a:off x="-1" y="510253"/>
              <a:ext cx="535691" cy="576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323" fill="norm" stroke="1" extrusionOk="0">
                  <a:moveTo>
                    <a:pt x="12372" y="1331"/>
                  </a:moveTo>
                  <a:cubicBezTo>
                    <a:pt x="11619" y="861"/>
                    <a:pt x="10865" y="392"/>
                    <a:pt x="10028" y="157"/>
                  </a:cubicBezTo>
                  <a:cubicBezTo>
                    <a:pt x="9191" y="-78"/>
                    <a:pt x="8270" y="-78"/>
                    <a:pt x="7223" y="352"/>
                  </a:cubicBezTo>
                  <a:cubicBezTo>
                    <a:pt x="6177" y="783"/>
                    <a:pt x="5005" y="1644"/>
                    <a:pt x="3916" y="3092"/>
                  </a:cubicBezTo>
                  <a:cubicBezTo>
                    <a:pt x="2828" y="4539"/>
                    <a:pt x="1823" y="6574"/>
                    <a:pt x="1070" y="9000"/>
                  </a:cubicBezTo>
                  <a:cubicBezTo>
                    <a:pt x="316" y="11426"/>
                    <a:pt x="-186" y="14244"/>
                    <a:pt x="65" y="16396"/>
                  </a:cubicBezTo>
                  <a:cubicBezTo>
                    <a:pt x="316" y="18548"/>
                    <a:pt x="1321" y="20035"/>
                    <a:pt x="3121" y="20779"/>
                  </a:cubicBezTo>
                  <a:cubicBezTo>
                    <a:pt x="4921" y="21522"/>
                    <a:pt x="7516" y="21522"/>
                    <a:pt x="10154" y="20661"/>
                  </a:cubicBezTo>
                  <a:cubicBezTo>
                    <a:pt x="12791" y="19800"/>
                    <a:pt x="15470" y="18079"/>
                    <a:pt x="17395" y="16239"/>
                  </a:cubicBezTo>
                  <a:cubicBezTo>
                    <a:pt x="19321" y="14400"/>
                    <a:pt x="20493" y="12444"/>
                    <a:pt x="20954" y="10331"/>
                  </a:cubicBezTo>
                  <a:cubicBezTo>
                    <a:pt x="21414" y="8218"/>
                    <a:pt x="21163" y="5948"/>
                    <a:pt x="20493" y="4148"/>
                  </a:cubicBezTo>
                  <a:cubicBezTo>
                    <a:pt x="19823" y="2348"/>
                    <a:pt x="18735" y="1018"/>
                    <a:pt x="17228" y="470"/>
                  </a:cubicBezTo>
                  <a:cubicBezTo>
                    <a:pt x="15721" y="-78"/>
                    <a:pt x="13795" y="157"/>
                    <a:pt x="12330" y="744"/>
                  </a:cubicBezTo>
                  <a:cubicBezTo>
                    <a:pt x="10865" y="1331"/>
                    <a:pt x="9861" y="2270"/>
                    <a:pt x="8856" y="32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1" name="Line"/>
            <p:cNvSpPr/>
            <p:nvPr/>
          </p:nvSpPr>
          <p:spPr>
            <a:xfrm>
              <a:off x="868162" y="519706"/>
              <a:ext cx="219340" cy="427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95" fill="norm" stroke="1" extrusionOk="0">
                  <a:moveTo>
                    <a:pt x="20083" y="3234"/>
                  </a:moveTo>
                  <a:cubicBezTo>
                    <a:pt x="18643" y="2175"/>
                    <a:pt x="17203" y="1117"/>
                    <a:pt x="15968" y="534"/>
                  </a:cubicBezTo>
                  <a:cubicBezTo>
                    <a:pt x="14734" y="-48"/>
                    <a:pt x="13706" y="-154"/>
                    <a:pt x="12163" y="217"/>
                  </a:cubicBezTo>
                  <a:cubicBezTo>
                    <a:pt x="10620" y="587"/>
                    <a:pt x="8563" y="1434"/>
                    <a:pt x="6403" y="3446"/>
                  </a:cubicBezTo>
                  <a:cubicBezTo>
                    <a:pt x="4243" y="5458"/>
                    <a:pt x="1980" y="8634"/>
                    <a:pt x="848" y="11493"/>
                  </a:cubicBezTo>
                  <a:cubicBezTo>
                    <a:pt x="-283" y="14352"/>
                    <a:pt x="-283" y="16893"/>
                    <a:pt x="848" y="18640"/>
                  </a:cubicBezTo>
                  <a:cubicBezTo>
                    <a:pt x="1980" y="20387"/>
                    <a:pt x="4243" y="21340"/>
                    <a:pt x="7843" y="21393"/>
                  </a:cubicBezTo>
                  <a:cubicBezTo>
                    <a:pt x="11443" y="21446"/>
                    <a:pt x="16380" y="20599"/>
                    <a:pt x="21317" y="197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2" name="Line"/>
            <p:cNvSpPr/>
            <p:nvPr/>
          </p:nvSpPr>
          <p:spPr>
            <a:xfrm>
              <a:off x="1110032" y="685243"/>
              <a:ext cx="199720" cy="214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0489" fill="norm" stroke="1" extrusionOk="0">
                  <a:moveTo>
                    <a:pt x="2306" y="10969"/>
                  </a:moveTo>
                  <a:cubicBezTo>
                    <a:pt x="4533" y="9354"/>
                    <a:pt x="6759" y="7739"/>
                    <a:pt x="8096" y="6427"/>
                  </a:cubicBezTo>
                  <a:cubicBezTo>
                    <a:pt x="9432" y="5114"/>
                    <a:pt x="9877" y="4105"/>
                    <a:pt x="10100" y="3096"/>
                  </a:cubicBezTo>
                  <a:cubicBezTo>
                    <a:pt x="10322" y="2086"/>
                    <a:pt x="10322" y="1077"/>
                    <a:pt x="9766" y="471"/>
                  </a:cubicBezTo>
                  <a:cubicBezTo>
                    <a:pt x="9209" y="-134"/>
                    <a:pt x="8096" y="-336"/>
                    <a:pt x="6425" y="976"/>
                  </a:cubicBezTo>
                  <a:cubicBezTo>
                    <a:pt x="4755" y="2288"/>
                    <a:pt x="2529" y="5114"/>
                    <a:pt x="1192" y="8344"/>
                  </a:cubicBezTo>
                  <a:cubicBezTo>
                    <a:pt x="-144" y="11574"/>
                    <a:pt x="-589" y="15208"/>
                    <a:pt x="1081" y="17630"/>
                  </a:cubicBezTo>
                  <a:cubicBezTo>
                    <a:pt x="2751" y="20053"/>
                    <a:pt x="6537" y="21264"/>
                    <a:pt x="10211" y="19952"/>
                  </a:cubicBezTo>
                  <a:cubicBezTo>
                    <a:pt x="13885" y="18640"/>
                    <a:pt x="17448" y="14804"/>
                    <a:pt x="21011" y="109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3" name="Line"/>
            <p:cNvSpPr/>
            <p:nvPr/>
          </p:nvSpPr>
          <p:spPr>
            <a:xfrm>
              <a:off x="1297051" y="653223"/>
              <a:ext cx="165101" cy="20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3323" y="9920"/>
                  </a:moveTo>
                  <a:cubicBezTo>
                    <a:pt x="2215" y="11883"/>
                    <a:pt x="1108" y="13847"/>
                    <a:pt x="554" y="15374"/>
                  </a:cubicBezTo>
                  <a:cubicBezTo>
                    <a:pt x="0" y="16901"/>
                    <a:pt x="0" y="17992"/>
                    <a:pt x="0" y="19083"/>
                  </a:cubicBezTo>
                  <a:cubicBezTo>
                    <a:pt x="0" y="20174"/>
                    <a:pt x="0" y="21265"/>
                    <a:pt x="277" y="21265"/>
                  </a:cubicBezTo>
                  <a:cubicBezTo>
                    <a:pt x="554" y="21265"/>
                    <a:pt x="1108" y="20174"/>
                    <a:pt x="2354" y="16901"/>
                  </a:cubicBezTo>
                  <a:cubicBezTo>
                    <a:pt x="3600" y="13629"/>
                    <a:pt x="5538" y="8174"/>
                    <a:pt x="6923" y="5010"/>
                  </a:cubicBezTo>
                  <a:cubicBezTo>
                    <a:pt x="8308" y="1847"/>
                    <a:pt x="9138" y="974"/>
                    <a:pt x="10246" y="429"/>
                  </a:cubicBezTo>
                  <a:cubicBezTo>
                    <a:pt x="11354" y="-117"/>
                    <a:pt x="12738" y="-335"/>
                    <a:pt x="13985" y="974"/>
                  </a:cubicBezTo>
                  <a:cubicBezTo>
                    <a:pt x="15231" y="2283"/>
                    <a:pt x="16338" y="5120"/>
                    <a:pt x="17585" y="7738"/>
                  </a:cubicBezTo>
                  <a:cubicBezTo>
                    <a:pt x="18831" y="10356"/>
                    <a:pt x="20215" y="12756"/>
                    <a:pt x="21600" y="151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4" name="Line"/>
            <p:cNvSpPr/>
            <p:nvPr/>
          </p:nvSpPr>
          <p:spPr>
            <a:xfrm>
              <a:off x="1561860" y="374802"/>
              <a:ext cx="90792" cy="423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498" fill="norm" stroke="1" extrusionOk="0">
                  <a:moveTo>
                    <a:pt x="9275" y="0"/>
                  </a:moveTo>
                  <a:cubicBezTo>
                    <a:pt x="5839" y="3116"/>
                    <a:pt x="2402" y="6233"/>
                    <a:pt x="930" y="9510"/>
                  </a:cubicBezTo>
                  <a:cubicBezTo>
                    <a:pt x="-543" y="12788"/>
                    <a:pt x="-52" y="16227"/>
                    <a:pt x="930" y="18269"/>
                  </a:cubicBezTo>
                  <a:cubicBezTo>
                    <a:pt x="1912" y="20310"/>
                    <a:pt x="3384" y="20955"/>
                    <a:pt x="5348" y="21278"/>
                  </a:cubicBezTo>
                  <a:cubicBezTo>
                    <a:pt x="7312" y="21600"/>
                    <a:pt x="9766" y="21600"/>
                    <a:pt x="12466" y="21063"/>
                  </a:cubicBezTo>
                  <a:cubicBezTo>
                    <a:pt x="15166" y="20525"/>
                    <a:pt x="18112" y="19451"/>
                    <a:pt x="21057" y="18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5" name="Line"/>
            <p:cNvSpPr/>
            <p:nvPr/>
          </p:nvSpPr>
          <p:spPr>
            <a:xfrm>
              <a:off x="1500251" y="539902"/>
              <a:ext cx="304801" cy="206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9918"/>
                  </a:moveTo>
                  <a:cubicBezTo>
                    <a:pt x="0" y="8596"/>
                    <a:pt x="0" y="7273"/>
                    <a:pt x="1425" y="6171"/>
                  </a:cubicBezTo>
                  <a:cubicBezTo>
                    <a:pt x="2850" y="5069"/>
                    <a:pt x="5700" y="4188"/>
                    <a:pt x="7875" y="4188"/>
                  </a:cubicBezTo>
                  <a:cubicBezTo>
                    <a:pt x="10050" y="4188"/>
                    <a:pt x="11550" y="5069"/>
                    <a:pt x="12825" y="6612"/>
                  </a:cubicBezTo>
                  <a:cubicBezTo>
                    <a:pt x="14100" y="8155"/>
                    <a:pt x="15150" y="10359"/>
                    <a:pt x="15825" y="12673"/>
                  </a:cubicBezTo>
                  <a:cubicBezTo>
                    <a:pt x="16500" y="14988"/>
                    <a:pt x="16800" y="17412"/>
                    <a:pt x="16725" y="19065"/>
                  </a:cubicBezTo>
                  <a:cubicBezTo>
                    <a:pt x="16650" y="20718"/>
                    <a:pt x="16200" y="21600"/>
                    <a:pt x="15750" y="21490"/>
                  </a:cubicBezTo>
                  <a:cubicBezTo>
                    <a:pt x="15300" y="21380"/>
                    <a:pt x="14850" y="20278"/>
                    <a:pt x="14700" y="17853"/>
                  </a:cubicBezTo>
                  <a:cubicBezTo>
                    <a:pt x="14550" y="15429"/>
                    <a:pt x="14700" y="11682"/>
                    <a:pt x="15900" y="8486"/>
                  </a:cubicBezTo>
                  <a:cubicBezTo>
                    <a:pt x="17100" y="5290"/>
                    <a:pt x="19350" y="264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6" name="Line"/>
            <p:cNvSpPr/>
            <p:nvPr/>
          </p:nvSpPr>
          <p:spPr>
            <a:xfrm>
              <a:off x="1819567" y="330352"/>
              <a:ext cx="372835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600" fill="norm" stroke="1" extrusionOk="0">
                  <a:moveTo>
                    <a:pt x="9048" y="12343"/>
                  </a:moveTo>
                  <a:cubicBezTo>
                    <a:pt x="7217" y="12343"/>
                    <a:pt x="5387" y="12343"/>
                    <a:pt x="3861" y="13314"/>
                  </a:cubicBezTo>
                  <a:cubicBezTo>
                    <a:pt x="2336" y="14286"/>
                    <a:pt x="1115" y="16229"/>
                    <a:pt x="505" y="17543"/>
                  </a:cubicBezTo>
                  <a:cubicBezTo>
                    <a:pt x="-105" y="18857"/>
                    <a:pt x="-105" y="19543"/>
                    <a:pt x="200" y="20057"/>
                  </a:cubicBezTo>
                  <a:cubicBezTo>
                    <a:pt x="505" y="20571"/>
                    <a:pt x="1115" y="20914"/>
                    <a:pt x="2336" y="20171"/>
                  </a:cubicBezTo>
                  <a:cubicBezTo>
                    <a:pt x="3556" y="19429"/>
                    <a:pt x="5387" y="17600"/>
                    <a:pt x="6363" y="16286"/>
                  </a:cubicBezTo>
                  <a:cubicBezTo>
                    <a:pt x="7339" y="14971"/>
                    <a:pt x="7461" y="14171"/>
                    <a:pt x="7461" y="14286"/>
                  </a:cubicBezTo>
                  <a:cubicBezTo>
                    <a:pt x="7461" y="14400"/>
                    <a:pt x="7339" y="15429"/>
                    <a:pt x="7461" y="16171"/>
                  </a:cubicBezTo>
                  <a:cubicBezTo>
                    <a:pt x="7583" y="16914"/>
                    <a:pt x="7949" y="17371"/>
                    <a:pt x="8803" y="17429"/>
                  </a:cubicBezTo>
                  <a:cubicBezTo>
                    <a:pt x="9658" y="17486"/>
                    <a:pt x="11000" y="17143"/>
                    <a:pt x="12403" y="16000"/>
                  </a:cubicBezTo>
                  <a:cubicBezTo>
                    <a:pt x="13807" y="14857"/>
                    <a:pt x="15271" y="12914"/>
                    <a:pt x="16187" y="10686"/>
                  </a:cubicBezTo>
                  <a:cubicBezTo>
                    <a:pt x="17102" y="8457"/>
                    <a:pt x="17468" y="5943"/>
                    <a:pt x="17651" y="4229"/>
                  </a:cubicBezTo>
                  <a:cubicBezTo>
                    <a:pt x="17834" y="2514"/>
                    <a:pt x="17834" y="1600"/>
                    <a:pt x="17529" y="971"/>
                  </a:cubicBezTo>
                  <a:cubicBezTo>
                    <a:pt x="17224" y="343"/>
                    <a:pt x="16614" y="0"/>
                    <a:pt x="15942" y="0"/>
                  </a:cubicBezTo>
                  <a:cubicBezTo>
                    <a:pt x="15271" y="0"/>
                    <a:pt x="14539" y="343"/>
                    <a:pt x="13868" y="1314"/>
                  </a:cubicBezTo>
                  <a:cubicBezTo>
                    <a:pt x="13197" y="2286"/>
                    <a:pt x="12587" y="3886"/>
                    <a:pt x="12342" y="6400"/>
                  </a:cubicBezTo>
                  <a:cubicBezTo>
                    <a:pt x="12098" y="8914"/>
                    <a:pt x="12220" y="12343"/>
                    <a:pt x="12770" y="14800"/>
                  </a:cubicBezTo>
                  <a:cubicBezTo>
                    <a:pt x="13319" y="17257"/>
                    <a:pt x="14295" y="18743"/>
                    <a:pt x="15820" y="19714"/>
                  </a:cubicBezTo>
                  <a:cubicBezTo>
                    <a:pt x="17346" y="20686"/>
                    <a:pt x="19420" y="21143"/>
                    <a:pt x="2149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7" name="Line"/>
            <p:cNvSpPr/>
            <p:nvPr/>
          </p:nvSpPr>
          <p:spPr>
            <a:xfrm>
              <a:off x="2719430" y="330352"/>
              <a:ext cx="222272" cy="357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67" fill="norm" stroke="1" extrusionOk="0">
                  <a:moveTo>
                    <a:pt x="6726" y="0"/>
                  </a:moveTo>
                  <a:cubicBezTo>
                    <a:pt x="5504" y="3558"/>
                    <a:pt x="4281" y="7115"/>
                    <a:pt x="3262" y="10038"/>
                  </a:cubicBezTo>
                  <a:cubicBezTo>
                    <a:pt x="2243" y="12960"/>
                    <a:pt x="1428" y="15247"/>
                    <a:pt x="817" y="17026"/>
                  </a:cubicBezTo>
                  <a:cubicBezTo>
                    <a:pt x="206" y="18805"/>
                    <a:pt x="-202" y="20075"/>
                    <a:pt x="104" y="20774"/>
                  </a:cubicBezTo>
                  <a:cubicBezTo>
                    <a:pt x="409" y="21473"/>
                    <a:pt x="1428" y="21600"/>
                    <a:pt x="4485" y="21346"/>
                  </a:cubicBezTo>
                  <a:cubicBezTo>
                    <a:pt x="7541" y="21092"/>
                    <a:pt x="12636" y="20456"/>
                    <a:pt x="15794" y="20012"/>
                  </a:cubicBezTo>
                  <a:cubicBezTo>
                    <a:pt x="18953" y="19567"/>
                    <a:pt x="20175" y="19313"/>
                    <a:pt x="21398" y="19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8" name="Line"/>
            <p:cNvSpPr/>
            <p:nvPr/>
          </p:nvSpPr>
          <p:spPr>
            <a:xfrm>
              <a:off x="3005201" y="527202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9" name="Line"/>
            <p:cNvSpPr/>
            <p:nvPr/>
          </p:nvSpPr>
          <p:spPr>
            <a:xfrm>
              <a:off x="2986151" y="444652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0" name="Line"/>
            <p:cNvSpPr/>
            <p:nvPr/>
          </p:nvSpPr>
          <p:spPr>
            <a:xfrm>
              <a:off x="3081401" y="438302"/>
              <a:ext cx="19473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04" y="2667"/>
                    <a:pt x="1409" y="5333"/>
                    <a:pt x="1761" y="8400"/>
                  </a:cubicBezTo>
                  <a:cubicBezTo>
                    <a:pt x="2113" y="11467"/>
                    <a:pt x="2113" y="14933"/>
                    <a:pt x="1996" y="17467"/>
                  </a:cubicBezTo>
                  <a:cubicBezTo>
                    <a:pt x="1878" y="20000"/>
                    <a:pt x="1643" y="21600"/>
                    <a:pt x="1526" y="21600"/>
                  </a:cubicBezTo>
                  <a:cubicBezTo>
                    <a:pt x="1409" y="21600"/>
                    <a:pt x="1409" y="20000"/>
                    <a:pt x="2230" y="16533"/>
                  </a:cubicBezTo>
                  <a:cubicBezTo>
                    <a:pt x="3052" y="13067"/>
                    <a:pt x="4696" y="7733"/>
                    <a:pt x="5987" y="4667"/>
                  </a:cubicBezTo>
                  <a:cubicBezTo>
                    <a:pt x="7278" y="1600"/>
                    <a:pt x="8217" y="800"/>
                    <a:pt x="9039" y="1333"/>
                  </a:cubicBezTo>
                  <a:cubicBezTo>
                    <a:pt x="9861" y="1867"/>
                    <a:pt x="10565" y="3733"/>
                    <a:pt x="10917" y="6133"/>
                  </a:cubicBezTo>
                  <a:cubicBezTo>
                    <a:pt x="11270" y="8533"/>
                    <a:pt x="11270" y="11467"/>
                    <a:pt x="11152" y="13600"/>
                  </a:cubicBezTo>
                  <a:cubicBezTo>
                    <a:pt x="11035" y="15733"/>
                    <a:pt x="10800" y="17067"/>
                    <a:pt x="10800" y="17067"/>
                  </a:cubicBezTo>
                  <a:cubicBezTo>
                    <a:pt x="10800" y="17067"/>
                    <a:pt x="11035" y="15733"/>
                    <a:pt x="12209" y="12933"/>
                  </a:cubicBezTo>
                  <a:cubicBezTo>
                    <a:pt x="13383" y="10133"/>
                    <a:pt x="15496" y="5867"/>
                    <a:pt x="17139" y="3467"/>
                  </a:cubicBezTo>
                  <a:cubicBezTo>
                    <a:pt x="18783" y="1067"/>
                    <a:pt x="19957" y="533"/>
                    <a:pt x="20661" y="933"/>
                  </a:cubicBezTo>
                  <a:cubicBezTo>
                    <a:pt x="21365" y="1333"/>
                    <a:pt x="21600" y="2667"/>
                    <a:pt x="21600" y="5733"/>
                  </a:cubicBezTo>
                  <a:cubicBezTo>
                    <a:pt x="21600" y="8800"/>
                    <a:pt x="21365" y="13600"/>
                    <a:pt x="21130" y="18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1" name="Line"/>
            <p:cNvSpPr/>
            <p:nvPr/>
          </p:nvSpPr>
          <p:spPr>
            <a:xfrm>
              <a:off x="3360801" y="431952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2" name="Line"/>
            <p:cNvSpPr/>
            <p:nvPr/>
          </p:nvSpPr>
          <p:spPr>
            <a:xfrm>
              <a:off x="3398901" y="336702"/>
              <a:ext cx="1" cy="698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3" name="Line"/>
            <p:cNvSpPr/>
            <p:nvPr/>
          </p:nvSpPr>
          <p:spPr>
            <a:xfrm>
              <a:off x="3477218" y="139852"/>
              <a:ext cx="82551" cy="429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496" fill="norm" stroke="1" extrusionOk="0">
                  <a:moveTo>
                    <a:pt x="15660" y="0"/>
                  </a:moveTo>
                  <a:cubicBezTo>
                    <a:pt x="14040" y="2541"/>
                    <a:pt x="12420" y="5082"/>
                    <a:pt x="9990" y="7888"/>
                  </a:cubicBezTo>
                  <a:cubicBezTo>
                    <a:pt x="7560" y="10694"/>
                    <a:pt x="4320" y="13765"/>
                    <a:pt x="2430" y="15829"/>
                  </a:cubicBezTo>
                  <a:cubicBezTo>
                    <a:pt x="540" y="17894"/>
                    <a:pt x="0" y="18953"/>
                    <a:pt x="0" y="19747"/>
                  </a:cubicBezTo>
                  <a:cubicBezTo>
                    <a:pt x="0" y="20541"/>
                    <a:pt x="540" y="21071"/>
                    <a:pt x="2430" y="21335"/>
                  </a:cubicBezTo>
                  <a:cubicBezTo>
                    <a:pt x="4320" y="21600"/>
                    <a:pt x="7560" y="21600"/>
                    <a:pt x="11070" y="20859"/>
                  </a:cubicBezTo>
                  <a:cubicBezTo>
                    <a:pt x="14580" y="20118"/>
                    <a:pt x="18360" y="18635"/>
                    <a:pt x="19980" y="17524"/>
                  </a:cubicBezTo>
                  <a:cubicBezTo>
                    <a:pt x="21600" y="16412"/>
                    <a:pt x="21060" y="15671"/>
                    <a:pt x="20520" y="149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4" name="Line"/>
            <p:cNvSpPr/>
            <p:nvPr/>
          </p:nvSpPr>
          <p:spPr>
            <a:xfrm>
              <a:off x="3459174" y="349402"/>
              <a:ext cx="206428" cy="4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255" fill="norm" stroke="1" extrusionOk="0">
                  <a:moveTo>
                    <a:pt x="3642" y="19722"/>
                  </a:moveTo>
                  <a:cubicBezTo>
                    <a:pt x="1879" y="20661"/>
                    <a:pt x="115" y="21600"/>
                    <a:pt x="5" y="21130"/>
                  </a:cubicBezTo>
                  <a:cubicBezTo>
                    <a:pt x="-105" y="20661"/>
                    <a:pt x="1438" y="18783"/>
                    <a:pt x="5295" y="15026"/>
                  </a:cubicBezTo>
                  <a:cubicBezTo>
                    <a:pt x="9152" y="11270"/>
                    <a:pt x="15324" y="5635"/>
                    <a:pt x="2149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5" name="Line"/>
            <p:cNvSpPr/>
            <p:nvPr/>
          </p:nvSpPr>
          <p:spPr>
            <a:xfrm>
              <a:off x="4338701" y="149287"/>
              <a:ext cx="28841" cy="36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543" fill="norm" stroke="1" extrusionOk="0">
                  <a:moveTo>
                    <a:pt x="0" y="942"/>
                  </a:moveTo>
                  <a:cubicBezTo>
                    <a:pt x="6171" y="442"/>
                    <a:pt x="12343" y="-57"/>
                    <a:pt x="16200" y="5"/>
                  </a:cubicBezTo>
                  <a:cubicBezTo>
                    <a:pt x="20057" y="68"/>
                    <a:pt x="21600" y="692"/>
                    <a:pt x="20829" y="3064"/>
                  </a:cubicBezTo>
                  <a:cubicBezTo>
                    <a:pt x="20057" y="5437"/>
                    <a:pt x="16971" y="9557"/>
                    <a:pt x="14657" y="12928"/>
                  </a:cubicBezTo>
                  <a:cubicBezTo>
                    <a:pt x="12343" y="16299"/>
                    <a:pt x="10800" y="18921"/>
                    <a:pt x="9257" y="2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6" name="Line"/>
            <p:cNvSpPr/>
            <p:nvPr/>
          </p:nvSpPr>
          <p:spPr>
            <a:xfrm>
              <a:off x="4199943" y="74624"/>
              <a:ext cx="449909" cy="389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346" fill="norm" stroke="1" extrusionOk="0">
                  <a:moveTo>
                    <a:pt x="563" y="11592"/>
                  </a:moveTo>
                  <a:cubicBezTo>
                    <a:pt x="259" y="11128"/>
                    <a:pt x="-45" y="10663"/>
                    <a:pt x="6" y="10257"/>
                  </a:cubicBezTo>
                  <a:cubicBezTo>
                    <a:pt x="56" y="9850"/>
                    <a:pt x="462" y="9502"/>
                    <a:pt x="2287" y="8398"/>
                  </a:cubicBezTo>
                  <a:cubicBezTo>
                    <a:pt x="4113" y="7295"/>
                    <a:pt x="7358" y="5437"/>
                    <a:pt x="9589" y="4044"/>
                  </a:cubicBezTo>
                  <a:cubicBezTo>
                    <a:pt x="11820" y="2650"/>
                    <a:pt x="13037" y="1721"/>
                    <a:pt x="13949" y="1024"/>
                  </a:cubicBezTo>
                  <a:cubicBezTo>
                    <a:pt x="14862" y="328"/>
                    <a:pt x="15470" y="-137"/>
                    <a:pt x="15775" y="37"/>
                  </a:cubicBezTo>
                  <a:cubicBezTo>
                    <a:pt x="16079" y="211"/>
                    <a:pt x="16079" y="1024"/>
                    <a:pt x="15978" y="2824"/>
                  </a:cubicBezTo>
                  <a:cubicBezTo>
                    <a:pt x="15876" y="4624"/>
                    <a:pt x="15673" y="7411"/>
                    <a:pt x="15369" y="10315"/>
                  </a:cubicBezTo>
                  <a:cubicBezTo>
                    <a:pt x="15065" y="13218"/>
                    <a:pt x="14659" y="16237"/>
                    <a:pt x="14304" y="18211"/>
                  </a:cubicBezTo>
                  <a:cubicBezTo>
                    <a:pt x="13949" y="20186"/>
                    <a:pt x="13645" y="21115"/>
                    <a:pt x="13544" y="21289"/>
                  </a:cubicBezTo>
                  <a:cubicBezTo>
                    <a:pt x="13442" y="21463"/>
                    <a:pt x="13544" y="20882"/>
                    <a:pt x="14051" y="19547"/>
                  </a:cubicBezTo>
                  <a:cubicBezTo>
                    <a:pt x="14558" y="18211"/>
                    <a:pt x="15470" y="16121"/>
                    <a:pt x="16130" y="14844"/>
                  </a:cubicBezTo>
                  <a:cubicBezTo>
                    <a:pt x="16789" y="13566"/>
                    <a:pt x="17194" y="13102"/>
                    <a:pt x="17651" y="12811"/>
                  </a:cubicBezTo>
                  <a:cubicBezTo>
                    <a:pt x="18107" y="12521"/>
                    <a:pt x="18614" y="12405"/>
                    <a:pt x="19020" y="12579"/>
                  </a:cubicBezTo>
                  <a:cubicBezTo>
                    <a:pt x="19425" y="12753"/>
                    <a:pt x="19730" y="13218"/>
                    <a:pt x="20135" y="14728"/>
                  </a:cubicBezTo>
                  <a:cubicBezTo>
                    <a:pt x="20541" y="16237"/>
                    <a:pt x="21048" y="18792"/>
                    <a:pt x="21555" y="21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7" name="Line"/>
            <p:cNvSpPr/>
            <p:nvPr/>
          </p:nvSpPr>
          <p:spPr>
            <a:xfrm>
              <a:off x="4707001" y="279600"/>
              <a:ext cx="114301" cy="16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fill="norm" stroke="1" extrusionOk="0">
                  <a:moveTo>
                    <a:pt x="0" y="10794"/>
                  </a:moveTo>
                  <a:cubicBezTo>
                    <a:pt x="4000" y="9409"/>
                    <a:pt x="8000" y="8025"/>
                    <a:pt x="10600" y="6779"/>
                  </a:cubicBezTo>
                  <a:cubicBezTo>
                    <a:pt x="13200" y="5532"/>
                    <a:pt x="14400" y="4425"/>
                    <a:pt x="14800" y="3179"/>
                  </a:cubicBezTo>
                  <a:cubicBezTo>
                    <a:pt x="15200" y="1932"/>
                    <a:pt x="14800" y="548"/>
                    <a:pt x="13600" y="132"/>
                  </a:cubicBezTo>
                  <a:cubicBezTo>
                    <a:pt x="12400" y="-283"/>
                    <a:pt x="10400" y="271"/>
                    <a:pt x="8200" y="1932"/>
                  </a:cubicBezTo>
                  <a:cubicBezTo>
                    <a:pt x="6000" y="3594"/>
                    <a:pt x="3600" y="6363"/>
                    <a:pt x="2800" y="9825"/>
                  </a:cubicBezTo>
                  <a:cubicBezTo>
                    <a:pt x="2000" y="13286"/>
                    <a:pt x="2800" y="17440"/>
                    <a:pt x="6200" y="19379"/>
                  </a:cubicBezTo>
                  <a:cubicBezTo>
                    <a:pt x="9600" y="21317"/>
                    <a:pt x="15600" y="21040"/>
                    <a:pt x="21600" y="207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8" name="Line"/>
            <p:cNvSpPr/>
            <p:nvPr/>
          </p:nvSpPr>
          <p:spPr>
            <a:xfrm>
              <a:off x="4900380" y="268564"/>
              <a:ext cx="143172" cy="181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0393" fill="norm" stroke="1" extrusionOk="0">
                  <a:moveTo>
                    <a:pt x="20872" y="1232"/>
                  </a:moveTo>
                  <a:cubicBezTo>
                    <a:pt x="16861" y="282"/>
                    <a:pt x="12849" y="-667"/>
                    <a:pt x="8992" y="638"/>
                  </a:cubicBezTo>
                  <a:cubicBezTo>
                    <a:pt x="5135" y="1944"/>
                    <a:pt x="1432" y="5504"/>
                    <a:pt x="352" y="9184"/>
                  </a:cubicBezTo>
                  <a:cubicBezTo>
                    <a:pt x="-728" y="12863"/>
                    <a:pt x="815" y="16660"/>
                    <a:pt x="3129" y="18678"/>
                  </a:cubicBezTo>
                  <a:cubicBezTo>
                    <a:pt x="5443" y="20696"/>
                    <a:pt x="8529" y="20933"/>
                    <a:pt x="11306" y="19390"/>
                  </a:cubicBezTo>
                  <a:cubicBezTo>
                    <a:pt x="14083" y="17847"/>
                    <a:pt x="16552" y="14524"/>
                    <a:pt x="16706" y="11320"/>
                  </a:cubicBezTo>
                  <a:cubicBezTo>
                    <a:pt x="16861" y="8115"/>
                    <a:pt x="14701" y="5030"/>
                    <a:pt x="12541" y="19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9" name="Line"/>
            <p:cNvSpPr/>
            <p:nvPr/>
          </p:nvSpPr>
          <p:spPr>
            <a:xfrm>
              <a:off x="5088001" y="244537"/>
              <a:ext cx="101601" cy="191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0" y="1771"/>
                  </a:moveTo>
                  <a:cubicBezTo>
                    <a:pt x="3150" y="832"/>
                    <a:pt x="6300" y="-107"/>
                    <a:pt x="9000" y="10"/>
                  </a:cubicBezTo>
                  <a:cubicBezTo>
                    <a:pt x="11700" y="128"/>
                    <a:pt x="13950" y="1302"/>
                    <a:pt x="15750" y="4236"/>
                  </a:cubicBezTo>
                  <a:cubicBezTo>
                    <a:pt x="17550" y="7171"/>
                    <a:pt x="18900" y="11867"/>
                    <a:pt x="19575" y="14802"/>
                  </a:cubicBezTo>
                  <a:cubicBezTo>
                    <a:pt x="20250" y="17736"/>
                    <a:pt x="20250" y="18910"/>
                    <a:pt x="18675" y="19850"/>
                  </a:cubicBezTo>
                  <a:cubicBezTo>
                    <a:pt x="17100" y="20789"/>
                    <a:pt x="13950" y="21493"/>
                    <a:pt x="11925" y="21141"/>
                  </a:cubicBezTo>
                  <a:cubicBezTo>
                    <a:pt x="9900" y="20789"/>
                    <a:pt x="9000" y="19380"/>
                    <a:pt x="9675" y="16797"/>
                  </a:cubicBezTo>
                  <a:cubicBezTo>
                    <a:pt x="10350" y="14215"/>
                    <a:pt x="12600" y="10458"/>
                    <a:pt x="14850" y="8228"/>
                  </a:cubicBezTo>
                  <a:cubicBezTo>
                    <a:pt x="17100" y="5997"/>
                    <a:pt x="19350" y="5293"/>
                    <a:pt x="21600" y="45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0" name="Line"/>
            <p:cNvSpPr/>
            <p:nvPr/>
          </p:nvSpPr>
          <p:spPr>
            <a:xfrm>
              <a:off x="5221351" y="209702"/>
              <a:ext cx="419101" cy="213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341"/>
                  </a:moveTo>
                  <a:cubicBezTo>
                    <a:pt x="436" y="8982"/>
                    <a:pt x="873" y="9624"/>
                    <a:pt x="1636" y="9410"/>
                  </a:cubicBezTo>
                  <a:cubicBezTo>
                    <a:pt x="2400" y="9196"/>
                    <a:pt x="3491" y="8127"/>
                    <a:pt x="4145" y="6630"/>
                  </a:cubicBezTo>
                  <a:cubicBezTo>
                    <a:pt x="4800" y="5133"/>
                    <a:pt x="5018" y="3208"/>
                    <a:pt x="4855" y="2246"/>
                  </a:cubicBezTo>
                  <a:cubicBezTo>
                    <a:pt x="4691" y="1283"/>
                    <a:pt x="4145" y="1283"/>
                    <a:pt x="3491" y="2459"/>
                  </a:cubicBezTo>
                  <a:cubicBezTo>
                    <a:pt x="2836" y="3636"/>
                    <a:pt x="2073" y="5988"/>
                    <a:pt x="1582" y="9089"/>
                  </a:cubicBezTo>
                  <a:cubicBezTo>
                    <a:pt x="1091" y="12190"/>
                    <a:pt x="873" y="16040"/>
                    <a:pt x="982" y="18392"/>
                  </a:cubicBezTo>
                  <a:cubicBezTo>
                    <a:pt x="1091" y="20745"/>
                    <a:pt x="1527" y="21600"/>
                    <a:pt x="2345" y="21600"/>
                  </a:cubicBezTo>
                  <a:cubicBezTo>
                    <a:pt x="3164" y="21600"/>
                    <a:pt x="4364" y="20745"/>
                    <a:pt x="5455" y="18499"/>
                  </a:cubicBezTo>
                  <a:cubicBezTo>
                    <a:pt x="6545" y="16253"/>
                    <a:pt x="7527" y="12618"/>
                    <a:pt x="8236" y="10158"/>
                  </a:cubicBezTo>
                  <a:cubicBezTo>
                    <a:pt x="8945" y="7699"/>
                    <a:pt x="9382" y="6416"/>
                    <a:pt x="9436" y="6202"/>
                  </a:cubicBezTo>
                  <a:cubicBezTo>
                    <a:pt x="9491" y="5988"/>
                    <a:pt x="9164" y="6844"/>
                    <a:pt x="8891" y="7913"/>
                  </a:cubicBezTo>
                  <a:cubicBezTo>
                    <a:pt x="8618" y="8982"/>
                    <a:pt x="8400" y="10265"/>
                    <a:pt x="8291" y="11442"/>
                  </a:cubicBezTo>
                  <a:cubicBezTo>
                    <a:pt x="8182" y="12618"/>
                    <a:pt x="8182" y="13687"/>
                    <a:pt x="8455" y="14115"/>
                  </a:cubicBezTo>
                  <a:cubicBezTo>
                    <a:pt x="8727" y="14543"/>
                    <a:pt x="9273" y="14329"/>
                    <a:pt x="9873" y="13046"/>
                  </a:cubicBezTo>
                  <a:cubicBezTo>
                    <a:pt x="10473" y="11762"/>
                    <a:pt x="11127" y="9410"/>
                    <a:pt x="11618" y="7699"/>
                  </a:cubicBezTo>
                  <a:cubicBezTo>
                    <a:pt x="12109" y="5988"/>
                    <a:pt x="12436" y="4919"/>
                    <a:pt x="12709" y="4919"/>
                  </a:cubicBezTo>
                  <a:cubicBezTo>
                    <a:pt x="12982" y="4919"/>
                    <a:pt x="13200" y="5988"/>
                    <a:pt x="13309" y="7057"/>
                  </a:cubicBezTo>
                  <a:cubicBezTo>
                    <a:pt x="13418" y="8127"/>
                    <a:pt x="13418" y="9196"/>
                    <a:pt x="13582" y="9089"/>
                  </a:cubicBezTo>
                  <a:cubicBezTo>
                    <a:pt x="13745" y="8982"/>
                    <a:pt x="14073" y="7699"/>
                    <a:pt x="14727" y="6202"/>
                  </a:cubicBezTo>
                  <a:cubicBezTo>
                    <a:pt x="15382" y="4705"/>
                    <a:pt x="16364" y="2994"/>
                    <a:pt x="17127" y="1818"/>
                  </a:cubicBezTo>
                  <a:cubicBezTo>
                    <a:pt x="17891" y="642"/>
                    <a:pt x="18436" y="0"/>
                    <a:pt x="18927" y="0"/>
                  </a:cubicBezTo>
                  <a:cubicBezTo>
                    <a:pt x="19418" y="0"/>
                    <a:pt x="19855" y="642"/>
                    <a:pt x="20291" y="2994"/>
                  </a:cubicBezTo>
                  <a:cubicBezTo>
                    <a:pt x="20727" y="5347"/>
                    <a:pt x="21164" y="9410"/>
                    <a:pt x="21382" y="11549"/>
                  </a:cubicBezTo>
                  <a:cubicBezTo>
                    <a:pt x="21600" y="13687"/>
                    <a:pt x="21600" y="13901"/>
                    <a:pt x="21600" y="141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1" name="Line"/>
            <p:cNvSpPr/>
            <p:nvPr/>
          </p:nvSpPr>
          <p:spPr>
            <a:xfrm>
              <a:off x="6116210" y="0"/>
              <a:ext cx="184642" cy="439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357" fill="norm" stroke="1" extrusionOk="0">
                  <a:moveTo>
                    <a:pt x="21171" y="3402"/>
                  </a:moveTo>
                  <a:cubicBezTo>
                    <a:pt x="20928" y="2888"/>
                    <a:pt x="20686" y="2373"/>
                    <a:pt x="20322" y="1808"/>
                  </a:cubicBezTo>
                  <a:cubicBezTo>
                    <a:pt x="19958" y="1242"/>
                    <a:pt x="19472" y="625"/>
                    <a:pt x="18623" y="265"/>
                  </a:cubicBezTo>
                  <a:cubicBezTo>
                    <a:pt x="17773" y="-95"/>
                    <a:pt x="16560" y="-198"/>
                    <a:pt x="14254" y="676"/>
                  </a:cubicBezTo>
                  <a:cubicBezTo>
                    <a:pt x="11949" y="1551"/>
                    <a:pt x="8551" y="3402"/>
                    <a:pt x="5760" y="5871"/>
                  </a:cubicBezTo>
                  <a:cubicBezTo>
                    <a:pt x="2969" y="8339"/>
                    <a:pt x="784" y="11425"/>
                    <a:pt x="178" y="14048"/>
                  </a:cubicBezTo>
                  <a:cubicBezTo>
                    <a:pt x="-429" y="16671"/>
                    <a:pt x="542" y="18831"/>
                    <a:pt x="2726" y="20013"/>
                  </a:cubicBezTo>
                  <a:cubicBezTo>
                    <a:pt x="4910" y="21196"/>
                    <a:pt x="8308" y="21402"/>
                    <a:pt x="10492" y="21351"/>
                  </a:cubicBezTo>
                  <a:cubicBezTo>
                    <a:pt x="12677" y="21299"/>
                    <a:pt x="13647" y="20991"/>
                    <a:pt x="14618" y="206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2" name="Line"/>
            <p:cNvSpPr/>
            <p:nvPr/>
          </p:nvSpPr>
          <p:spPr>
            <a:xfrm>
              <a:off x="6397838" y="94246"/>
              <a:ext cx="201464" cy="304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265" fill="norm" stroke="1" extrusionOk="0">
                  <a:moveTo>
                    <a:pt x="18040" y="3188"/>
                  </a:moveTo>
                  <a:cubicBezTo>
                    <a:pt x="17815" y="2152"/>
                    <a:pt x="17590" y="1117"/>
                    <a:pt x="16803" y="525"/>
                  </a:cubicBezTo>
                  <a:cubicBezTo>
                    <a:pt x="16015" y="-67"/>
                    <a:pt x="14665" y="-215"/>
                    <a:pt x="12753" y="377"/>
                  </a:cubicBezTo>
                  <a:cubicBezTo>
                    <a:pt x="10840" y="969"/>
                    <a:pt x="8365" y="2300"/>
                    <a:pt x="6115" y="4963"/>
                  </a:cubicBezTo>
                  <a:cubicBezTo>
                    <a:pt x="3865" y="7626"/>
                    <a:pt x="1840" y="11621"/>
                    <a:pt x="828" y="14432"/>
                  </a:cubicBezTo>
                  <a:cubicBezTo>
                    <a:pt x="-185" y="17243"/>
                    <a:pt x="-185" y="18870"/>
                    <a:pt x="378" y="19906"/>
                  </a:cubicBezTo>
                  <a:cubicBezTo>
                    <a:pt x="940" y="20941"/>
                    <a:pt x="2065" y="21385"/>
                    <a:pt x="5215" y="21237"/>
                  </a:cubicBezTo>
                  <a:cubicBezTo>
                    <a:pt x="8365" y="21089"/>
                    <a:pt x="13540" y="20349"/>
                    <a:pt x="16578" y="19758"/>
                  </a:cubicBezTo>
                  <a:cubicBezTo>
                    <a:pt x="19615" y="19166"/>
                    <a:pt x="20515" y="18722"/>
                    <a:pt x="21415" y="18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3" name="Line"/>
            <p:cNvSpPr/>
            <p:nvPr/>
          </p:nvSpPr>
          <p:spPr>
            <a:xfrm>
              <a:off x="6656385" y="139852"/>
              <a:ext cx="190567" cy="247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79" fill="norm" stroke="1" extrusionOk="0">
                  <a:moveTo>
                    <a:pt x="7840" y="0"/>
                  </a:moveTo>
                  <a:cubicBezTo>
                    <a:pt x="5704" y="4942"/>
                    <a:pt x="3568" y="9885"/>
                    <a:pt x="2381" y="12905"/>
                  </a:cubicBezTo>
                  <a:cubicBezTo>
                    <a:pt x="1194" y="15925"/>
                    <a:pt x="957" y="17024"/>
                    <a:pt x="601" y="18031"/>
                  </a:cubicBezTo>
                  <a:cubicBezTo>
                    <a:pt x="245" y="19037"/>
                    <a:pt x="-230" y="19953"/>
                    <a:pt x="126" y="20593"/>
                  </a:cubicBezTo>
                  <a:cubicBezTo>
                    <a:pt x="482" y="21234"/>
                    <a:pt x="1669" y="21600"/>
                    <a:pt x="5348" y="21234"/>
                  </a:cubicBezTo>
                  <a:cubicBezTo>
                    <a:pt x="9027" y="20868"/>
                    <a:pt x="15199" y="19769"/>
                    <a:pt x="21370" y="18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4" name="Line"/>
            <p:cNvSpPr/>
            <p:nvPr/>
          </p:nvSpPr>
          <p:spPr>
            <a:xfrm>
              <a:off x="7080679" y="152552"/>
              <a:ext cx="13923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6032"/>
                    <a:pt x="1783" y="12065"/>
                    <a:pt x="240" y="15665"/>
                  </a:cubicBezTo>
                  <a:cubicBezTo>
                    <a:pt x="-1303" y="19265"/>
                    <a:pt x="4868" y="20432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5" name="Line"/>
            <p:cNvSpPr/>
            <p:nvPr/>
          </p:nvSpPr>
          <p:spPr>
            <a:xfrm>
              <a:off x="6945522" y="139852"/>
              <a:ext cx="30783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600" fill="norm" stroke="1" extrusionOk="0">
                  <a:moveTo>
                    <a:pt x="651" y="21600"/>
                  </a:moveTo>
                  <a:cubicBezTo>
                    <a:pt x="210" y="18982"/>
                    <a:pt x="-231" y="16364"/>
                    <a:pt x="136" y="13745"/>
                  </a:cubicBezTo>
                  <a:cubicBezTo>
                    <a:pt x="504" y="11127"/>
                    <a:pt x="1679" y="8509"/>
                    <a:pt x="4618" y="6218"/>
                  </a:cubicBezTo>
                  <a:cubicBezTo>
                    <a:pt x="7557" y="3927"/>
                    <a:pt x="12259" y="1964"/>
                    <a:pt x="15345" y="982"/>
                  </a:cubicBezTo>
                  <a:cubicBezTo>
                    <a:pt x="18430" y="0"/>
                    <a:pt x="19900" y="0"/>
                    <a:pt x="2136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6" name="Line"/>
            <p:cNvSpPr/>
            <p:nvPr/>
          </p:nvSpPr>
          <p:spPr>
            <a:xfrm>
              <a:off x="7310501" y="40077"/>
              <a:ext cx="176611" cy="436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407" fill="norm" stroke="1" extrusionOk="0">
                  <a:moveTo>
                    <a:pt x="5336" y="222"/>
                  </a:moveTo>
                  <a:cubicBezTo>
                    <a:pt x="6607" y="15"/>
                    <a:pt x="7878" y="-193"/>
                    <a:pt x="10165" y="326"/>
                  </a:cubicBezTo>
                  <a:cubicBezTo>
                    <a:pt x="12452" y="845"/>
                    <a:pt x="15755" y="2092"/>
                    <a:pt x="18042" y="4013"/>
                  </a:cubicBezTo>
                  <a:cubicBezTo>
                    <a:pt x="20329" y="5934"/>
                    <a:pt x="21600" y="8530"/>
                    <a:pt x="21092" y="11126"/>
                  </a:cubicBezTo>
                  <a:cubicBezTo>
                    <a:pt x="20584" y="13722"/>
                    <a:pt x="18296" y="16319"/>
                    <a:pt x="14485" y="18032"/>
                  </a:cubicBezTo>
                  <a:cubicBezTo>
                    <a:pt x="10673" y="19745"/>
                    <a:pt x="5336" y="20576"/>
                    <a:pt x="0" y="21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7" name="Line"/>
            <p:cNvSpPr/>
            <p:nvPr/>
          </p:nvSpPr>
          <p:spPr>
            <a:xfrm>
              <a:off x="750951" y="724052"/>
              <a:ext cx="6318251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" y="20872"/>
                    <a:pt x="564" y="20144"/>
                    <a:pt x="861" y="19578"/>
                  </a:cubicBezTo>
                  <a:cubicBezTo>
                    <a:pt x="1158" y="19011"/>
                    <a:pt x="1469" y="18607"/>
                    <a:pt x="1773" y="18202"/>
                  </a:cubicBezTo>
                  <a:cubicBezTo>
                    <a:pt x="2077" y="17798"/>
                    <a:pt x="2373" y="17393"/>
                    <a:pt x="2645" y="17029"/>
                  </a:cubicBezTo>
                  <a:cubicBezTo>
                    <a:pt x="2916" y="16665"/>
                    <a:pt x="3162" y="16342"/>
                    <a:pt x="3426" y="16018"/>
                  </a:cubicBezTo>
                  <a:cubicBezTo>
                    <a:pt x="3690" y="15694"/>
                    <a:pt x="3973" y="15371"/>
                    <a:pt x="4258" y="15088"/>
                  </a:cubicBezTo>
                  <a:cubicBezTo>
                    <a:pt x="4544" y="14804"/>
                    <a:pt x="4834" y="14562"/>
                    <a:pt x="5087" y="14319"/>
                  </a:cubicBezTo>
                  <a:cubicBezTo>
                    <a:pt x="5340" y="14076"/>
                    <a:pt x="5557" y="13834"/>
                    <a:pt x="5774" y="13591"/>
                  </a:cubicBezTo>
                  <a:cubicBezTo>
                    <a:pt x="5992" y="13348"/>
                    <a:pt x="6209" y="13106"/>
                    <a:pt x="6433" y="12863"/>
                  </a:cubicBezTo>
                  <a:cubicBezTo>
                    <a:pt x="6657" y="12620"/>
                    <a:pt x="6889" y="12378"/>
                    <a:pt x="7128" y="12135"/>
                  </a:cubicBezTo>
                  <a:cubicBezTo>
                    <a:pt x="7366" y="11892"/>
                    <a:pt x="7612" y="11649"/>
                    <a:pt x="7858" y="11447"/>
                  </a:cubicBezTo>
                  <a:cubicBezTo>
                    <a:pt x="8105" y="11245"/>
                    <a:pt x="8351" y="11083"/>
                    <a:pt x="8615" y="10881"/>
                  </a:cubicBezTo>
                  <a:cubicBezTo>
                    <a:pt x="8879" y="10679"/>
                    <a:pt x="9161" y="10436"/>
                    <a:pt x="9432" y="10193"/>
                  </a:cubicBezTo>
                  <a:cubicBezTo>
                    <a:pt x="9704" y="9951"/>
                    <a:pt x="9964" y="9708"/>
                    <a:pt x="10236" y="9506"/>
                  </a:cubicBezTo>
                  <a:cubicBezTo>
                    <a:pt x="10507" y="9303"/>
                    <a:pt x="10789" y="9142"/>
                    <a:pt x="11068" y="8980"/>
                  </a:cubicBezTo>
                  <a:cubicBezTo>
                    <a:pt x="11346" y="8818"/>
                    <a:pt x="11621" y="8656"/>
                    <a:pt x="11900" y="8494"/>
                  </a:cubicBezTo>
                  <a:cubicBezTo>
                    <a:pt x="12178" y="8333"/>
                    <a:pt x="12461" y="8171"/>
                    <a:pt x="12732" y="8009"/>
                  </a:cubicBezTo>
                  <a:cubicBezTo>
                    <a:pt x="13003" y="7847"/>
                    <a:pt x="13264" y="7685"/>
                    <a:pt x="13539" y="7524"/>
                  </a:cubicBezTo>
                  <a:cubicBezTo>
                    <a:pt x="13814" y="7362"/>
                    <a:pt x="14103" y="7200"/>
                    <a:pt x="14386" y="7079"/>
                  </a:cubicBezTo>
                  <a:cubicBezTo>
                    <a:pt x="14668" y="6957"/>
                    <a:pt x="14943" y="6876"/>
                    <a:pt x="15221" y="6755"/>
                  </a:cubicBezTo>
                  <a:cubicBezTo>
                    <a:pt x="15500" y="6634"/>
                    <a:pt x="15782" y="6472"/>
                    <a:pt x="16050" y="6270"/>
                  </a:cubicBezTo>
                  <a:cubicBezTo>
                    <a:pt x="16318" y="6067"/>
                    <a:pt x="16571" y="5825"/>
                    <a:pt x="16835" y="5622"/>
                  </a:cubicBezTo>
                  <a:cubicBezTo>
                    <a:pt x="17099" y="5420"/>
                    <a:pt x="17374" y="5258"/>
                    <a:pt x="17627" y="5097"/>
                  </a:cubicBezTo>
                  <a:cubicBezTo>
                    <a:pt x="17881" y="4935"/>
                    <a:pt x="18112" y="4773"/>
                    <a:pt x="18347" y="4571"/>
                  </a:cubicBezTo>
                  <a:cubicBezTo>
                    <a:pt x="18583" y="4369"/>
                    <a:pt x="18821" y="4126"/>
                    <a:pt x="19096" y="3802"/>
                  </a:cubicBezTo>
                  <a:cubicBezTo>
                    <a:pt x="19371" y="3479"/>
                    <a:pt x="19682" y="3074"/>
                    <a:pt x="19997" y="2670"/>
                  </a:cubicBezTo>
                  <a:cubicBezTo>
                    <a:pt x="20312" y="2265"/>
                    <a:pt x="20630" y="1861"/>
                    <a:pt x="20898" y="1416"/>
                  </a:cubicBezTo>
                  <a:cubicBezTo>
                    <a:pt x="21166" y="971"/>
                    <a:pt x="21383" y="48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8" name="Line"/>
            <p:cNvSpPr/>
            <p:nvPr/>
          </p:nvSpPr>
          <p:spPr>
            <a:xfrm>
              <a:off x="1620901" y="927252"/>
              <a:ext cx="5861051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" y="21265"/>
                    <a:pt x="515" y="20930"/>
                    <a:pt x="784" y="20595"/>
                  </a:cubicBezTo>
                  <a:cubicBezTo>
                    <a:pt x="1053" y="20260"/>
                    <a:pt x="1334" y="19926"/>
                    <a:pt x="1611" y="19591"/>
                  </a:cubicBezTo>
                  <a:cubicBezTo>
                    <a:pt x="1888" y="19256"/>
                    <a:pt x="2161" y="18921"/>
                    <a:pt x="2457" y="18586"/>
                  </a:cubicBezTo>
                  <a:cubicBezTo>
                    <a:pt x="2754" y="18251"/>
                    <a:pt x="3073" y="17916"/>
                    <a:pt x="3370" y="17581"/>
                  </a:cubicBezTo>
                  <a:cubicBezTo>
                    <a:pt x="3666" y="17247"/>
                    <a:pt x="3939" y="16912"/>
                    <a:pt x="4228" y="16535"/>
                  </a:cubicBezTo>
                  <a:cubicBezTo>
                    <a:pt x="4517" y="16158"/>
                    <a:pt x="4821" y="15740"/>
                    <a:pt x="5145" y="15321"/>
                  </a:cubicBezTo>
                  <a:cubicBezTo>
                    <a:pt x="5468" y="14902"/>
                    <a:pt x="5811" y="14484"/>
                    <a:pt x="6100" y="14107"/>
                  </a:cubicBezTo>
                  <a:cubicBezTo>
                    <a:pt x="6389" y="13730"/>
                    <a:pt x="6623" y="13395"/>
                    <a:pt x="6861" y="13144"/>
                  </a:cubicBezTo>
                  <a:cubicBezTo>
                    <a:pt x="7099" y="12893"/>
                    <a:pt x="7340" y="12726"/>
                    <a:pt x="7582" y="12516"/>
                  </a:cubicBezTo>
                  <a:cubicBezTo>
                    <a:pt x="7824" y="12307"/>
                    <a:pt x="8066" y="12056"/>
                    <a:pt x="8319" y="11847"/>
                  </a:cubicBezTo>
                  <a:cubicBezTo>
                    <a:pt x="8573" y="11637"/>
                    <a:pt x="8838" y="11470"/>
                    <a:pt x="9096" y="11302"/>
                  </a:cubicBezTo>
                  <a:cubicBezTo>
                    <a:pt x="9353" y="11135"/>
                    <a:pt x="9603" y="10967"/>
                    <a:pt x="9844" y="10842"/>
                  </a:cubicBezTo>
                  <a:cubicBezTo>
                    <a:pt x="10086" y="10716"/>
                    <a:pt x="10320" y="10633"/>
                    <a:pt x="10558" y="10507"/>
                  </a:cubicBezTo>
                  <a:cubicBezTo>
                    <a:pt x="10796" y="10381"/>
                    <a:pt x="11038" y="10214"/>
                    <a:pt x="11280" y="10047"/>
                  </a:cubicBezTo>
                  <a:cubicBezTo>
                    <a:pt x="11522" y="9879"/>
                    <a:pt x="11763" y="9712"/>
                    <a:pt x="12001" y="9586"/>
                  </a:cubicBezTo>
                  <a:cubicBezTo>
                    <a:pt x="12239" y="9460"/>
                    <a:pt x="12473" y="9377"/>
                    <a:pt x="12707" y="9209"/>
                  </a:cubicBezTo>
                  <a:cubicBezTo>
                    <a:pt x="12941" y="9042"/>
                    <a:pt x="13175" y="8791"/>
                    <a:pt x="13409" y="8581"/>
                  </a:cubicBezTo>
                  <a:cubicBezTo>
                    <a:pt x="13643" y="8372"/>
                    <a:pt x="13877" y="8205"/>
                    <a:pt x="14111" y="7995"/>
                  </a:cubicBezTo>
                  <a:cubicBezTo>
                    <a:pt x="14345" y="7786"/>
                    <a:pt x="14579" y="7535"/>
                    <a:pt x="14864" y="7284"/>
                  </a:cubicBezTo>
                  <a:cubicBezTo>
                    <a:pt x="15149" y="7033"/>
                    <a:pt x="15484" y="6781"/>
                    <a:pt x="15812" y="6488"/>
                  </a:cubicBezTo>
                  <a:cubicBezTo>
                    <a:pt x="16140" y="6195"/>
                    <a:pt x="16459" y="5860"/>
                    <a:pt x="16764" y="5567"/>
                  </a:cubicBezTo>
                  <a:cubicBezTo>
                    <a:pt x="17068" y="5274"/>
                    <a:pt x="17356" y="5023"/>
                    <a:pt x="17641" y="4772"/>
                  </a:cubicBezTo>
                  <a:cubicBezTo>
                    <a:pt x="17926" y="4521"/>
                    <a:pt x="18207" y="4270"/>
                    <a:pt x="18511" y="3977"/>
                  </a:cubicBezTo>
                  <a:cubicBezTo>
                    <a:pt x="18815" y="3684"/>
                    <a:pt x="19143" y="3349"/>
                    <a:pt x="19443" y="3098"/>
                  </a:cubicBezTo>
                  <a:cubicBezTo>
                    <a:pt x="19743" y="2847"/>
                    <a:pt x="20016" y="2679"/>
                    <a:pt x="20321" y="2344"/>
                  </a:cubicBezTo>
                  <a:cubicBezTo>
                    <a:pt x="20625" y="2009"/>
                    <a:pt x="20960" y="1507"/>
                    <a:pt x="21179" y="1088"/>
                  </a:cubicBezTo>
                  <a:cubicBezTo>
                    <a:pt x="21397" y="670"/>
                    <a:pt x="21499" y="33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9" name="Line"/>
            <p:cNvSpPr/>
            <p:nvPr/>
          </p:nvSpPr>
          <p:spPr>
            <a:xfrm>
              <a:off x="7983601" y="260502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0" name="Line"/>
            <p:cNvSpPr/>
            <p:nvPr/>
          </p:nvSpPr>
          <p:spPr>
            <a:xfrm>
              <a:off x="7970901" y="508152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1" name="Line"/>
            <p:cNvSpPr/>
            <p:nvPr/>
          </p:nvSpPr>
          <p:spPr>
            <a:xfrm>
              <a:off x="1004951" y="1809427"/>
              <a:ext cx="260351" cy="313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fill="norm" stroke="1" extrusionOk="0">
                  <a:moveTo>
                    <a:pt x="0" y="1319"/>
                  </a:moveTo>
                  <a:cubicBezTo>
                    <a:pt x="527" y="747"/>
                    <a:pt x="1054" y="175"/>
                    <a:pt x="1756" y="32"/>
                  </a:cubicBezTo>
                  <a:cubicBezTo>
                    <a:pt x="2459" y="-111"/>
                    <a:pt x="3337" y="175"/>
                    <a:pt x="5180" y="1892"/>
                  </a:cubicBezTo>
                  <a:cubicBezTo>
                    <a:pt x="7024" y="3608"/>
                    <a:pt x="9834" y="6755"/>
                    <a:pt x="12117" y="9759"/>
                  </a:cubicBezTo>
                  <a:cubicBezTo>
                    <a:pt x="14400" y="12763"/>
                    <a:pt x="16156" y="15624"/>
                    <a:pt x="17122" y="17412"/>
                  </a:cubicBezTo>
                  <a:cubicBezTo>
                    <a:pt x="18088" y="19200"/>
                    <a:pt x="18263" y="19915"/>
                    <a:pt x="18702" y="20488"/>
                  </a:cubicBezTo>
                  <a:cubicBezTo>
                    <a:pt x="19141" y="21060"/>
                    <a:pt x="19844" y="21489"/>
                    <a:pt x="20371" y="20917"/>
                  </a:cubicBezTo>
                  <a:cubicBezTo>
                    <a:pt x="20898" y="20345"/>
                    <a:pt x="21249" y="18771"/>
                    <a:pt x="21600" y="171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2" name="Line"/>
            <p:cNvSpPr/>
            <p:nvPr/>
          </p:nvSpPr>
          <p:spPr>
            <a:xfrm>
              <a:off x="1157351" y="1754520"/>
              <a:ext cx="107951" cy="423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21600" y="873"/>
                  </a:moveTo>
                  <a:cubicBezTo>
                    <a:pt x="20329" y="339"/>
                    <a:pt x="19059" y="-196"/>
                    <a:pt x="17576" y="71"/>
                  </a:cubicBezTo>
                  <a:cubicBezTo>
                    <a:pt x="16094" y="339"/>
                    <a:pt x="14400" y="1408"/>
                    <a:pt x="12071" y="3600"/>
                  </a:cubicBezTo>
                  <a:cubicBezTo>
                    <a:pt x="9741" y="5792"/>
                    <a:pt x="6776" y="9107"/>
                    <a:pt x="4659" y="12261"/>
                  </a:cubicBezTo>
                  <a:cubicBezTo>
                    <a:pt x="2541" y="15416"/>
                    <a:pt x="1271" y="18410"/>
                    <a:pt x="0" y="214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3" name="Line"/>
            <p:cNvSpPr/>
            <p:nvPr/>
          </p:nvSpPr>
          <p:spPr>
            <a:xfrm>
              <a:off x="1347851" y="2000402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4" name="Line"/>
            <p:cNvSpPr/>
            <p:nvPr/>
          </p:nvSpPr>
          <p:spPr>
            <a:xfrm>
              <a:off x="1487551" y="2057552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5" name="Line"/>
            <p:cNvSpPr/>
            <p:nvPr/>
          </p:nvSpPr>
          <p:spPr>
            <a:xfrm>
              <a:off x="1659001" y="2044852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6" name="Line"/>
            <p:cNvSpPr/>
            <p:nvPr/>
          </p:nvSpPr>
          <p:spPr>
            <a:xfrm>
              <a:off x="1944751" y="2057552"/>
              <a:ext cx="2942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0"/>
                    <a:pt x="17280" y="0"/>
                    <a:pt x="19440" y="3600"/>
                  </a:cubicBezTo>
                  <a:cubicBezTo>
                    <a:pt x="21600" y="7200"/>
                    <a:pt x="17280" y="14400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7" name="Line"/>
            <p:cNvSpPr/>
            <p:nvPr/>
          </p:nvSpPr>
          <p:spPr>
            <a:xfrm>
              <a:off x="2236851" y="1700216"/>
              <a:ext cx="260351" cy="306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1896"/>
                  </a:moveTo>
                  <a:cubicBezTo>
                    <a:pt x="176" y="1157"/>
                    <a:pt x="351" y="417"/>
                    <a:pt x="878" y="121"/>
                  </a:cubicBezTo>
                  <a:cubicBezTo>
                    <a:pt x="1405" y="-175"/>
                    <a:pt x="2283" y="-27"/>
                    <a:pt x="4741" y="1674"/>
                  </a:cubicBezTo>
                  <a:cubicBezTo>
                    <a:pt x="7200" y="3376"/>
                    <a:pt x="11239" y="6630"/>
                    <a:pt x="14312" y="10181"/>
                  </a:cubicBezTo>
                  <a:cubicBezTo>
                    <a:pt x="17385" y="13732"/>
                    <a:pt x="19493" y="17578"/>
                    <a:pt x="21600" y="214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8" name="Line"/>
            <p:cNvSpPr/>
            <p:nvPr/>
          </p:nvSpPr>
          <p:spPr>
            <a:xfrm>
              <a:off x="2384081" y="1670688"/>
              <a:ext cx="106771" cy="396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07" fill="norm" stroke="1" extrusionOk="0">
                  <a:moveTo>
                    <a:pt x="21364" y="1002"/>
                  </a:moveTo>
                  <a:cubicBezTo>
                    <a:pt x="21364" y="430"/>
                    <a:pt x="21364" y="-141"/>
                    <a:pt x="20729" y="30"/>
                  </a:cubicBezTo>
                  <a:cubicBezTo>
                    <a:pt x="20093" y="202"/>
                    <a:pt x="18823" y="1116"/>
                    <a:pt x="16282" y="2945"/>
                  </a:cubicBezTo>
                  <a:cubicBezTo>
                    <a:pt x="13740" y="4773"/>
                    <a:pt x="9929" y="7516"/>
                    <a:pt x="6964" y="10545"/>
                  </a:cubicBezTo>
                  <a:cubicBezTo>
                    <a:pt x="3999" y="13573"/>
                    <a:pt x="1882" y="16888"/>
                    <a:pt x="823" y="18830"/>
                  </a:cubicBezTo>
                  <a:cubicBezTo>
                    <a:pt x="-236" y="20773"/>
                    <a:pt x="-236" y="21345"/>
                    <a:pt x="611" y="21402"/>
                  </a:cubicBezTo>
                  <a:cubicBezTo>
                    <a:pt x="1458" y="21459"/>
                    <a:pt x="3152" y="21002"/>
                    <a:pt x="4846" y="20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9" name="Line"/>
            <p:cNvSpPr/>
            <p:nvPr/>
          </p:nvSpPr>
          <p:spPr>
            <a:xfrm>
              <a:off x="2586896" y="1903941"/>
              <a:ext cx="119856" cy="109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018" fill="norm" stroke="1" extrusionOk="0">
                  <a:moveTo>
                    <a:pt x="3269" y="7569"/>
                  </a:moveTo>
                  <a:cubicBezTo>
                    <a:pt x="2890" y="9607"/>
                    <a:pt x="2511" y="11644"/>
                    <a:pt x="1942" y="13886"/>
                  </a:cubicBezTo>
                  <a:cubicBezTo>
                    <a:pt x="1374" y="16127"/>
                    <a:pt x="616" y="18573"/>
                    <a:pt x="237" y="18165"/>
                  </a:cubicBezTo>
                  <a:cubicBezTo>
                    <a:pt x="-142" y="17758"/>
                    <a:pt x="-142" y="14497"/>
                    <a:pt x="805" y="11033"/>
                  </a:cubicBezTo>
                  <a:cubicBezTo>
                    <a:pt x="1753" y="7569"/>
                    <a:pt x="3647" y="3901"/>
                    <a:pt x="5542" y="1863"/>
                  </a:cubicBezTo>
                  <a:cubicBezTo>
                    <a:pt x="7437" y="-174"/>
                    <a:pt x="9332" y="-582"/>
                    <a:pt x="11605" y="844"/>
                  </a:cubicBezTo>
                  <a:cubicBezTo>
                    <a:pt x="13879" y="2271"/>
                    <a:pt x="16532" y="5531"/>
                    <a:pt x="18237" y="9199"/>
                  </a:cubicBezTo>
                  <a:cubicBezTo>
                    <a:pt x="19942" y="12867"/>
                    <a:pt x="20700" y="16943"/>
                    <a:pt x="21458" y="21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0" name="Line"/>
            <p:cNvSpPr/>
            <p:nvPr/>
          </p:nvSpPr>
          <p:spPr>
            <a:xfrm>
              <a:off x="3165599" y="1688122"/>
              <a:ext cx="430153" cy="239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036" fill="norm" stroke="1" extrusionOk="0">
                  <a:moveTo>
                    <a:pt x="6906" y="6244"/>
                  </a:moveTo>
                  <a:cubicBezTo>
                    <a:pt x="6271" y="4941"/>
                    <a:pt x="5636" y="3637"/>
                    <a:pt x="5053" y="2985"/>
                  </a:cubicBezTo>
                  <a:cubicBezTo>
                    <a:pt x="4471" y="2334"/>
                    <a:pt x="3942" y="2334"/>
                    <a:pt x="3094" y="4475"/>
                  </a:cubicBezTo>
                  <a:cubicBezTo>
                    <a:pt x="2247" y="6616"/>
                    <a:pt x="1083" y="10899"/>
                    <a:pt x="500" y="13506"/>
                  </a:cubicBezTo>
                  <a:cubicBezTo>
                    <a:pt x="-82" y="16113"/>
                    <a:pt x="-82" y="17044"/>
                    <a:pt x="130" y="17789"/>
                  </a:cubicBezTo>
                  <a:cubicBezTo>
                    <a:pt x="342" y="18534"/>
                    <a:pt x="765" y="19092"/>
                    <a:pt x="1189" y="18999"/>
                  </a:cubicBezTo>
                  <a:cubicBezTo>
                    <a:pt x="1612" y="18906"/>
                    <a:pt x="2036" y="18161"/>
                    <a:pt x="2724" y="16765"/>
                  </a:cubicBezTo>
                  <a:cubicBezTo>
                    <a:pt x="3412" y="15368"/>
                    <a:pt x="4365" y="13320"/>
                    <a:pt x="5053" y="11458"/>
                  </a:cubicBezTo>
                  <a:cubicBezTo>
                    <a:pt x="5742" y="9596"/>
                    <a:pt x="6165" y="7920"/>
                    <a:pt x="6218" y="7920"/>
                  </a:cubicBezTo>
                  <a:cubicBezTo>
                    <a:pt x="6271" y="7920"/>
                    <a:pt x="5953" y="9596"/>
                    <a:pt x="5742" y="11458"/>
                  </a:cubicBezTo>
                  <a:cubicBezTo>
                    <a:pt x="5530" y="13320"/>
                    <a:pt x="5424" y="15368"/>
                    <a:pt x="5477" y="16951"/>
                  </a:cubicBezTo>
                  <a:cubicBezTo>
                    <a:pt x="5530" y="18534"/>
                    <a:pt x="5742" y="19651"/>
                    <a:pt x="6112" y="20396"/>
                  </a:cubicBezTo>
                  <a:cubicBezTo>
                    <a:pt x="6483" y="21141"/>
                    <a:pt x="7012" y="21513"/>
                    <a:pt x="7753" y="19930"/>
                  </a:cubicBezTo>
                  <a:cubicBezTo>
                    <a:pt x="8494" y="18347"/>
                    <a:pt x="9447" y="14810"/>
                    <a:pt x="10030" y="11551"/>
                  </a:cubicBezTo>
                  <a:cubicBezTo>
                    <a:pt x="10612" y="8292"/>
                    <a:pt x="10824" y="5313"/>
                    <a:pt x="10877" y="3265"/>
                  </a:cubicBezTo>
                  <a:cubicBezTo>
                    <a:pt x="10930" y="1216"/>
                    <a:pt x="10824" y="99"/>
                    <a:pt x="10665" y="6"/>
                  </a:cubicBezTo>
                  <a:cubicBezTo>
                    <a:pt x="10506" y="-87"/>
                    <a:pt x="10294" y="844"/>
                    <a:pt x="10189" y="2985"/>
                  </a:cubicBezTo>
                  <a:cubicBezTo>
                    <a:pt x="10083" y="5127"/>
                    <a:pt x="10083" y="8479"/>
                    <a:pt x="10559" y="10713"/>
                  </a:cubicBezTo>
                  <a:cubicBezTo>
                    <a:pt x="11036" y="12947"/>
                    <a:pt x="11989" y="14065"/>
                    <a:pt x="12730" y="14623"/>
                  </a:cubicBezTo>
                  <a:cubicBezTo>
                    <a:pt x="13471" y="15182"/>
                    <a:pt x="14000" y="15182"/>
                    <a:pt x="14689" y="14623"/>
                  </a:cubicBezTo>
                  <a:cubicBezTo>
                    <a:pt x="15377" y="14065"/>
                    <a:pt x="16224" y="12947"/>
                    <a:pt x="16965" y="11085"/>
                  </a:cubicBezTo>
                  <a:cubicBezTo>
                    <a:pt x="17706" y="9223"/>
                    <a:pt x="18342" y="6616"/>
                    <a:pt x="18659" y="4847"/>
                  </a:cubicBezTo>
                  <a:cubicBezTo>
                    <a:pt x="18977" y="3079"/>
                    <a:pt x="18977" y="2147"/>
                    <a:pt x="18712" y="2054"/>
                  </a:cubicBezTo>
                  <a:cubicBezTo>
                    <a:pt x="18447" y="1961"/>
                    <a:pt x="17918" y="2706"/>
                    <a:pt x="17336" y="4847"/>
                  </a:cubicBezTo>
                  <a:cubicBezTo>
                    <a:pt x="16753" y="6989"/>
                    <a:pt x="16118" y="10527"/>
                    <a:pt x="15747" y="12761"/>
                  </a:cubicBezTo>
                  <a:cubicBezTo>
                    <a:pt x="15377" y="14996"/>
                    <a:pt x="15271" y="15927"/>
                    <a:pt x="15218" y="16858"/>
                  </a:cubicBezTo>
                  <a:cubicBezTo>
                    <a:pt x="15165" y="17789"/>
                    <a:pt x="15165" y="18720"/>
                    <a:pt x="15377" y="19465"/>
                  </a:cubicBezTo>
                  <a:cubicBezTo>
                    <a:pt x="15589" y="20210"/>
                    <a:pt x="16012" y="20768"/>
                    <a:pt x="17071" y="20489"/>
                  </a:cubicBezTo>
                  <a:cubicBezTo>
                    <a:pt x="18130" y="20210"/>
                    <a:pt x="19824" y="19092"/>
                    <a:pt x="21518" y="179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1" name="Line"/>
            <p:cNvSpPr/>
            <p:nvPr/>
          </p:nvSpPr>
          <p:spPr>
            <a:xfrm>
              <a:off x="4065651" y="1727352"/>
              <a:ext cx="1" cy="190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2" name="Line"/>
            <p:cNvSpPr/>
            <p:nvPr/>
          </p:nvSpPr>
          <p:spPr>
            <a:xfrm>
              <a:off x="4052951" y="1727352"/>
              <a:ext cx="6087" cy="15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462" fill="norm" stroke="1" extrusionOk="0">
                  <a:moveTo>
                    <a:pt x="0" y="0"/>
                  </a:moveTo>
                  <a:cubicBezTo>
                    <a:pt x="7200" y="6214"/>
                    <a:pt x="14400" y="12427"/>
                    <a:pt x="18000" y="16274"/>
                  </a:cubicBezTo>
                  <a:cubicBezTo>
                    <a:pt x="21600" y="20121"/>
                    <a:pt x="21600" y="21600"/>
                    <a:pt x="18000" y="21452"/>
                  </a:cubicBezTo>
                  <a:cubicBezTo>
                    <a:pt x="14400" y="21304"/>
                    <a:pt x="7200" y="19529"/>
                    <a:pt x="0" y="177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3" name="Line"/>
            <p:cNvSpPr/>
            <p:nvPr/>
          </p:nvSpPr>
          <p:spPr>
            <a:xfrm>
              <a:off x="4059301" y="1608819"/>
              <a:ext cx="31751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0800"/>
                    <a:pt x="2880" y="0"/>
                    <a:pt x="6480" y="0"/>
                  </a:cubicBezTo>
                  <a:cubicBezTo>
                    <a:pt x="10080" y="0"/>
                    <a:pt x="1584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4" name="Line"/>
            <p:cNvSpPr/>
            <p:nvPr/>
          </p:nvSpPr>
          <p:spPr>
            <a:xfrm>
              <a:off x="4160901" y="1721002"/>
              <a:ext cx="1" cy="1714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5" name="Line"/>
            <p:cNvSpPr/>
            <p:nvPr/>
          </p:nvSpPr>
          <p:spPr>
            <a:xfrm>
              <a:off x="4167251" y="1625481"/>
              <a:ext cx="19051" cy="63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2" fill="norm" stroke="1" extrusionOk="0">
                  <a:moveTo>
                    <a:pt x="0" y="20992"/>
                  </a:moveTo>
                  <a:cubicBezTo>
                    <a:pt x="0" y="16115"/>
                    <a:pt x="0" y="11237"/>
                    <a:pt x="0" y="7057"/>
                  </a:cubicBezTo>
                  <a:cubicBezTo>
                    <a:pt x="0" y="2876"/>
                    <a:pt x="0" y="-608"/>
                    <a:pt x="3600" y="89"/>
                  </a:cubicBezTo>
                  <a:cubicBezTo>
                    <a:pt x="7200" y="786"/>
                    <a:pt x="14400" y="5663"/>
                    <a:pt x="21600" y="10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6" name="Line"/>
            <p:cNvSpPr/>
            <p:nvPr/>
          </p:nvSpPr>
          <p:spPr>
            <a:xfrm>
              <a:off x="4226108" y="1532393"/>
              <a:ext cx="131644" cy="366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93" fill="norm" stroke="1" extrusionOk="0">
                  <a:moveTo>
                    <a:pt x="13095" y="10258"/>
                  </a:moveTo>
                  <a:cubicBezTo>
                    <a:pt x="11381" y="10135"/>
                    <a:pt x="9667" y="10011"/>
                    <a:pt x="8124" y="10258"/>
                  </a:cubicBezTo>
                  <a:cubicBezTo>
                    <a:pt x="6581" y="10505"/>
                    <a:pt x="5210" y="11122"/>
                    <a:pt x="3667" y="12850"/>
                  </a:cubicBezTo>
                  <a:cubicBezTo>
                    <a:pt x="2124" y="14578"/>
                    <a:pt x="410" y="17417"/>
                    <a:pt x="67" y="19083"/>
                  </a:cubicBezTo>
                  <a:cubicBezTo>
                    <a:pt x="-276" y="20749"/>
                    <a:pt x="753" y="21243"/>
                    <a:pt x="2124" y="21367"/>
                  </a:cubicBezTo>
                  <a:cubicBezTo>
                    <a:pt x="3495" y="21490"/>
                    <a:pt x="5210" y="21243"/>
                    <a:pt x="8124" y="19453"/>
                  </a:cubicBezTo>
                  <a:cubicBezTo>
                    <a:pt x="11038" y="17664"/>
                    <a:pt x="15153" y="14331"/>
                    <a:pt x="17381" y="11184"/>
                  </a:cubicBezTo>
                  <a:cubicBezTo>
                    <a:pt x="19610" y="8036"/>
                    <a:pt x="19953" y="5074"/>
                    <a:pt x="19953" y="3099"/>
                  </a:cubicBezTo>
                  <a:cubicBezTo>
                    <a:pt x="19953" y="1124"/>
                    <a:pt x="19610" y="137"/>
                    <a:pt x="18581" y="13"/>
                  </a:cubicBezTo>
                  <a:cubicBezTo>
                    <a:pt x="17553" y="-110"/>
                    <a:pt x="15838" y="631"/>
                    <a:pt x="14638" y="2420"/>
                  </a:cubicBezTo>
                  <a:cubicBezTo>
                    <a:pt x="13438" y="4210"/>
                    <a:pt x="12753" y="7049"/>
                    <a:pt x="13953" y="9517"/>
                  </a:cubicBezTo>
                  <a:cubicBezTo>
                    <a:pt x="15153" y="11986"/>
                    <a:pt x="18238" y="14084"/>
                    <a:pt x="21324" y="161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7" name="Line"/>
            <p:cNvSpPr/>
            <p:nvPr/>
          </p:nvSpPr>
          <p:spPr>
            <a:xfrm>
              <a:off x="4846701" y="168290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8" name="Line"/>
            <p:cNvSpPr/>
            <p:nvPr/>
          </p:nvSpPr>
          <p:spPr>
            <a:xfrm>
              <a:off x="4789501" y="1454302"/>
              <a:ext cx="152451" cy="411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48" fill="norm" stroke="1" extrusionOk="0">
                  <a:moveTo>
                    <a:pt x="6221" y="9969"/>
                  </a:moveTo>
                  <a:cubicBezTo>
                    <a:pt x="5037" y="13292"/>
                    <a:pt x="3853" y="16615"/>
                    <a:pt x="2966" y="18665"/>
                  </a:cubicBezTo>
                  <a:cubicBezTo>
                    <a:pt x="2078" y="20714"/>
                    <a:pt x="1486" y="21489"/>
                    <a:pt x="895" y="21545"/>
                  </a:cubicBezTo>
                  <a:cubicBezTo>
                    <a:pt x="303" y="21600"/>
                    <a:pt x="-289" y="20935"/>
                    <a:pt x="155" y="18665"/>
                  </a:cubicBezTo>
                  <a:cubicBezTo>
                    <a:pt x="599" y="16394"/>
                    <a:pt x="2078" y="12517"/>
                    <a:pt x="3853" y="9249"/>
                  </a:cubicBezTo>
                  <a:cubicBezTo>
                    <a:pt x="5629" y="5982"/>
                    <a:pt x="7700" y="3323"/>
                    <a:pt x="9327" y="1828"/>
                  </a:cubicBezTo>
                  <a:cubicBezTo>
                    <a:pt x="10955" y="332"/>
                    <a:pt x="12138" y="0"/>
                    <a:pt x="13322" y="0"/>
                  </a:cubicBezTo>
                  <a:cubicBezTo>
                    <a:pt x="14506" y="0"/>
                    <a:pt x="15689" y="332"/>
                    <a:pt x="16725" y="1662"/>
                  </a:cubicBezTo>
                  <a:cubicBezTo>
                    <a:pt x="17760" y="2991"/>
                    <a:pt x="18648" y="5317"/>
                    <a:pt x="17316" y="7532"/>
                  </a:cubicBezTo>
                  <a:cubicBezTo>
                    <a:pt x="15985" y="9748"/>
                    <a:pt x="12434" y="11852"/>
                    <a:pt x="9919" y="13126"/>
                  </a:cubicBezTo>
                  <a:cubicBezTo>
                    <a:pt x="7404" y="14400"/>
                    <a:pt x="5925" y="14843"/>
                    <a:pt x="4297" y="15065"/>
                  </a:cubicBezTo>
                  <a:cubicBezTo>
                    <a:pt x="2670" y="15286"/>
                    <a:pt x="895" y="15286"/>
                    <a:pt x="1043" y="15342"/>
                  </a:cubicBezTo>
                  <a:cubicBezTo>
                    <a:pt x="1190" y="15397"/>
                    <a:pt x="3262" y="15508"/>
                    <a:pt x="5777" y="15951"/>
                  </a:cubicBezTo>
                  <a:cubicBezTo>
                    <a:pt x="8292" y="16394"/>
                    <a:pt x="11251" y="17169"/>
                    <a:pt x="13174" y="17834"/>
                  </a:cubicBezTo>
                  <a:cubicBezTo>
                    <a:pt x="15097" y="18498"/>
                    <a:pt x="15985" y="19052"/>
                    <a:pt x="17169" y="19329"/>
                  </a:cubicBezTo>
                  <a:cubicBezTo>
                    <a:pt x="18352" y="19606"/>
                    <a:pt x="19832" y="19606"/>
                    <a:pt x="21311" y="196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9" name="Line"/>
            <p:cNvSpPr/>
            <p:nvPr/>
          </p:nvSpPr>
          <p:spPr>
            <a:xfrm>
              <a:off x="5005451" y="1478597"/>
              <a:ext cx="146051" cy="334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6956"/>
                  </a:moveTo>
                  <a:cubicBezTo>
                    <a:pt x="1565" y="9521"/>
                    <a:pt x="3130" y="12086"/>
                    <a:pt x="4070" y="14111"/>
                  </a:cubicBezTo>
                  <a:cubicBezTo>
                    <a:pt x="5009" y="16136"/>
                    <a:pt x="5322" y="17621"/>
                    <a:pt x="5791" y="18836"/>
                  </a:cubicBezTo>
                  <a:cubicBezTo>
                    <a:pt x="6261" y="20051"/>
                    <a:pt x="6887" y="20996"/>
                    <a:pt x="7826" y="21266"/>
                  </a:cubicBezTo>
                  <a:cubicBezTo>
                    <a:pt x="8765" y="21536"/>
                    <a:pt x="10017" y="21131"/>
                    <a:pt x="11426" y="19106"/>
                  </a:cubicBezTo>
                  <a:cubicBezTo>
                    <a:pt x="12835" y="17081"/>
                    <a:pt x="14400" y="13436"/>
                    <a:pt x="15652" y="10398"/>
                  </a:cubicBezTo>
                  <a:cubicBezTo>
                    <a:pt x="16904" y="7361"/>
                    <a:pt x="17843" y="4931"/>
                    <a:pt x="18626" y="3109"/>
                  </a:cubicBezTo>
                  <a:cubicBezTo>
                    <a:pt x="19409" y="1286"/>
                    <a:pt x="20035" y="71"/>
                    <a:pt x="20504" y="4"/>
                  </a:cubicBezTo>
                  <a:cubicBezTo>
                    <a:pt x="20974" y="-64"/>
                    <a:pt x="21287" y="1016"/>
                    <a:pt x="21600" y="20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0" name="Line"/>
            <p:cNvSpPr/>
            <p:nvPr/>
          </p:nvSpPr>
          <p:spPr>
            <a:xfrm>
              <a:off x="5168826" y="1651152"/>
              <a:ext cx="98439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1" h="21600" fill="norm" stroke="1" extrusionOk="0">
                  <a:moveTo>
                    <a:pt x="12262" y="1490"/>
                  </a:moveTo>
                  <a:cubicBezTo>
                    <a:pt x="10498" y="745"/>
                    <a:pt x="8735" y="0"/>
                    <a:pt x="6311" y="0"/>
                  </a:cubicBezTo>
                  <a:cubicBezTo>
                    <a:pt x="3886" y="0"/>
                    <a:pt x="800" y="745"/>
                    <a:pt x="139" y="2483"/>
                  </a:cubicBezTo>
                  <a:cubicBezTo>
                    <a:pt x="-522" y="4221"/>
                    <a:pt x="1241" y="6952"/>
                    <a:pt x="4107" y="9062"/>
                  </a:cubicBezTo>
                  <a:cubicBezTo>
                    <a:pt x="6972" y="11172"/>
                    <a:pt x="10939" y="12662"/>
                    <a:pt x="13805" y="13903"/>
                  </a:cubicBezTo>
                  <a:cubicBezTo>
                    <a:pt x="16670" y="15145"/>
                    <a:pt x="18433" y="16138"/>
                    <a:pt x="19535" y="17255"/>
                  </a:cubicBezTo>
                  <a:cubicBezTo>
                    <a:pt x="20637" y="18372"/>
                    <a:pt x="21078" y="19614"/>
                    <a:pt x="19315" y="20359"/>
                  </a:cubicBezTo>
                  <a:cubicBezTo>
                    <a:pt x="17551" y="21103"/>
                    <a:pt x="13584" y="21352"/>
                    <a:pt x="961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1" name="Line"/>
            <p:cNvSpPr/>
            <p:nvPr/>
          </p:nvSpPr>
          <p:spPr>
            <a:xfrm>
              <a:off x="5710772" y="1619402"/>
              <a:ext cx="164630" cy="157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72" fill="norm" stroke="1" extrusionOk="0">
                  <a:moveTo>
                    <a:pt x="769" y="3456"/>
                  </a:moveTo>
                  <a:cubicBezTo>
                    <a:pt x="1046" y="2016"/>
                    <a:pt x="1323" y="576"/>
                    <a:pt x="1323" y="720"/>
                  </a:cubicBezTo>
                  <a:cubicBezTo>
                    <a:pt x="1323" y="864"/>
                    <a:pt x="1046" y="2592"/>
                    <a:pt x="769" y="5040"/>
                  </a:cubicBezTo>
                  <a:cubicBezTo>
                    <a:pt x="492" y="7488"/>
                    <a:pt x="215" y="10656"/>
                    <a:pt x="76" y="13248"/>
                  </a:cubicBezTo>
                  <a:cubicBezTo>
                    <a:pt x="-62" y="15840"/>
                    <a:pt x="-62" y="17856"/>
                    <a:pt x="492" y="19296"/>
                  </a:cubicBezTo>
                  <a:cubicBezTo>
                    <a:pt x="1046" y="20736"/>
                    <a:pt x="2153" y="21600"/>
                    <a:pt x="3123" y="21456"/>
                  </a:cubicBezTo>
                  <a:cubicBezTo>
                    <a:pt x="4092" y="21312"/>
                    <a:pt x="4923" y="20160"/>
                    <a:pt x="5615" y="18720"/>
                  </a:cubicBezTo>
                  <a:cubicBezTo>
                    <a:pt x="6307" y="17280"/>
                    <a:pt x="6861" y="15552"/>
                    <a:pt x="7276" y="15552"/>
                  </a:cubicBezTo>
                  <a:cubicBezTo>
                    <a:pt x="7692" y="15552"/>
                    <a:pt x="7969" y="17280"/>
                    <a:pt x="8800" y="18288"/>
                  </a:cubicBezTo>
                  <a:cubicBezTo>
                    <a:pt x="9630" y="19296"/>
                    <a:pt x="11015" y="19584"/>
                    <a:pt x="12815" y="18576"/>
                  </a:cubicBezTo>
                  <a:cubicBezTo>
                    <a:pt x="14615" y="17568"/>
                    <a:pt x="16830" y="15264"/>
                    <a:pt x="18353" y="11952"/>
                  </a:cubicBezTo>
                  <a:cubicBezTo>
                    <a:pt x="19876" y="8640"/>
                    <a:pt x="20707" y="4320"/>
                    <a:pt x="2153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2" name="Line"/>
            <p:cNvSpPr/>
            <p:nvPr/>
          </p:nvSpPr>
          <p:spPr>
            <a:xfrm>
              <a:off x="5900801" y="1600352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3" name="Line"/>
            <p:cNvSpPr/>
            <p:nvPr/>
          </p:nvSpPr>
          <p:spPr>
            <a:xfrm>
              <a:off x="5926201" y="1543202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4" name="Line"/>
            <p:cNvSpPr/>
            <p:nvPr/>
          </p:nvSpPr>
          <p:spPr>
            <a:xfrm>
              <a:off x="5933498" y="1387538"/>
              <a:ext cx="253054" cy="335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38" fill="norm" stroke="1" extrusionOk="0">
                  <a:moveTo>
                    <a:pt x="11259" y="210"/>
                  </a:moveTo>
                  <a:cubicBezTo>
                    <a:pt x="9459" y="4421"/>
                    <a:pt x="7659" y="8632"/>
                    <a:pt x="6759" y="11621"/>
                  </a:cubicBezTo>
                  <a:cubicBezTo>
                    <a:pt x="5859" y="14610"/>
                    <a:pt x="5859" y="16376"/>
                    <a:pt x="5859" y="17598"/>
                  </a:cubicBezTo>
                  <a:cubicBezTo>
                    <a:pt x="5859" y="18821"/>
                    <a:pt x="5859" y="19500"/>
                    <a:pt x="6219" y="20180"/>
                  </a:cubicBezTo>
                  <a:cubicBezTo>
                    <a:pt x="6579" y="20859"/>
                    <a:pt x="7299" y="21538"/>
                    <a:pt x="7839" y="21538"/>
                  </a:cubicBezTo>
                  <a:cubicBezTo>
                    <a:pt x="8379" y="21538"/>
                    <a:pt x="8739" y="20859"/>
                    <a:pt x="8469" y="19840"/>
                  </a:cubicBezTo>
                  <a:cubicBezTo>
                    <a:pt x="8199" y="18821"/>
                    <a:pt x="7299" y="17463"/>
                    <a:pt x="6039" y="16308"/>
                  </a:cubicBezTo>
                  <a:cubicBezTo>
                    <a:pt x="4779" y="15153"/>
                    <a:pt x="3159" y="14202"/>
                    <a:pt x="1989" y="13455"/>
                  </a:cubicBezTo>
                  <a:cubicBezTo>
                    <a:pt x="819" y="12708"/>
                    <a:pt x="99" y="12164"/>
                    <a:pt x="9" y="11553"/>
                  </a:cubicBezTo>
                  <a:cubicBezTo>
                    <a:pt x="-81" y="10942"/>
                    <a:pt x="459" y="10263"/>
                    <a:pt x="2169" y="8904"/>
                  </a:cubicBezTo>
                  <a:cubicBezTo>
                    <a:pt x="3879" y="7546"/>
                    <a:pt x="6759" y="5508"/>
                    <a:pt x="8469" y="4081"/>
                  </a:cubicBezTo>
                  <a:cubicBezTo>
                    <a:pt x="10179" y="2655"/>
                    <a:pt x="10719" y="1840"/>
                    <a:pt x="11349" y="1161"/>
                  </a:cubicBezTo>
                  <a:cubicBezTo>
                    <a:pt x="11979" y="481"/>
                    <a:pt x="12699" y="-62"/>
                    <a:pt x="13239" y="6"/>
                  </a:cubicBezTo>
                  <a:cubicBezTo>
                    <a:pt x="13779" y="74"/>
                    <a:pt x="14139" y="753"/>
                    <a:pt x="13959" y="2791"/>
                  </a:cubicBezTo>
                  <a:cubicBezTo>
                    <a:pt x="13779" y="4829"/>
                    <a:pt x="13059" y="8225"/>
                    <a:pt x="12519" y="11281"/>
                  </a:cubicBezTo>
                  <a:cubicBezTo>
                    <a:pt x="11979" y="14338"/>
                    <a:pt x="11619" y="17055"/>
                    <a:pt x="11259" y="18821"/>
                  </a:cubicBezTo>
                  <a:cubicBezTo>
                    <a:pt x="10899" y="20587"/>
                    <a:pt x="10539" y="21402"/>
                    <a:pt x="10539" y="21470"/>
                  </a:cubicBezTo>
                  <a:cubicBezTo>
                    <a:pt x="10539" y="21538"/>
                    <a:pt x="10899" y="20859"/>
                    <a:pt x="11799" y="19229"/>
                  </a:cubicBezTo>
                  <a:cubicBezTo>
                    <a:pt x="12699" y="17598"/>
                    <a:pt x="14139" y="15017"/>
                    <a:pt x="15219" y="13523"/>
                  </a:cubicBezTo>
                  <a:cubicBezTo>
                    <a:pt x="16299" y="12029"/>
                    <a:pt x="17019" y="11621"/>
                    <a:pt x="17739" y="11757"/>
                  </a:cubicBezTo>
                  <a:cubicBezTo>
                    <a:pt x="18459" y="11893"/>
                    <a:pt x="19179" y="12572"/>
                    <a:pt x="19809" y="13863"/>
                  </a:cubicBezTo>
                  <a:cubicBezTo>
                    <a:pt x="20439" y="15153"/>
                    <a:pt x="20979" y="17055"/>
                    <a:pt x="21519" y="18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5" name="Line"/>
            <p:cNvSpPr/>
            <p:nvPr/>
          </p:nvSpPr>
          <p:spPr>
            <a:xfrm>
              <a:off x="6612001" y="1562252"/>
              <a:ext cx="171451" cy="174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7027"/>
                  </a:moveTo>
                  <a:cubicBezTo>
                    <a:pt x="800" y="5986"/>
                    <a:pt x="1600" y="4945"/>
                    <a:pt x="2133" y="3643"/>
                  </a:cubicBezTo>
                  <a:cubicBezTo>
                    <a:pt x="2667" y="2342"/>
                    <a:pt x="2933" y="781"/>
                    <a:pt x="3333" y="781"/>
                  </a:cubicBezTo>
                  <a:cubicBezTo>
                    <a:pt x="3733" y="781"/>
                    <a:pt x="4267" y="2342"/>
                    <a:pt x="4400" y="5725"/>
                  </a:cubicBezTo>
                  <a:cubicBezTo>
                    <a:pt x="4533" y="9108"/>
                    <a:pt x="4267" y="14313"/>
                    <a:pt x="3733" y="17436"/>
                  </a:cubicBezTo>
                  <a:cubicBezTo>
                    <a:pt x="3200" y="20559"/>
                    <a:pt x="2400" y="21600"/>
                    <a:pt x="1867" y="21470"/>
                  </a:cubicBezTo>
                  <a:cubicBezTo>
                    <a:pt x="1333" y="21340"/>
                    <a:pt x="1067" y="20039"/>
                    <a:pt x="1600" y="17306"/>
                  </a:cubicBezTo>
                  <a:cubicBezTo>
                    <a:pt x="2133" y="14573"/>
                    <a:pt x="3467" y="10410"/>
                    <a:pt x="4667" y="7807"/>
                  </a:cubicBezTo>
                  <a:cubicBezTo>
                    <a:pt x="5867" y="5205"/>
                    <a:pt x="6933" y="4164"/>
                    <a:pt x="7600" y="4294"/>
                  </a:cubicBezTo>
                  <a:cubicBezTo>
                    <a:pt x="8267" y="4424"/>
                    <a:pt x="8533" y="5725"/>
                    <a:pt x="8667" y="7027"/>
                  </a:cubicBezTo>
                  <a:cubicBezTo>
                    <a:pt x="8800" y="8328"/>
                    <a:pt x="8800" y="9629"/>
                    <a:pt x="9200" y="9629"/>
                  </a:cubicBezTo>
                  <a:cubicBezTo>
                    <a:pt x="9600" y="9629"/>
                    <a:pt x="10400" y="8328"/>
                    <a:pt x="11200" y="7027"/>
                  </a:cubicBezTo>
                  <a:cubicBezTo>
                    <a:pt x="12000" y="5725"/>
                    <a:pt x="12800" y="4424"/>
                    <a:pt x="14133" y="2993"/>
                  </a:cubicBezTo>
                  <a:cubicBezTo>
                    <a:pt x="15467" y="1561"/>
                    <a:pt x="17333" y="0"/>
                    <a:pt x="18533" y="0"/>
                  </a:cubicBezTo>
                  <a:cubicBezTo>
                    <a:pt x="19733" y="0"/>
                    <a:pt x="20267" y="1561"/>
                    <a:pt x="20667" y="4814"/>
                  </a:cubicBezTo>
                  <a:cubicBezTo>
                    <a:pt x="21067" y="8067"/>
                    <a:pt x="21333" y="13012"/>
                    <a:pt x="21600" y="17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6" name="Line"/>
            <p:cNvSpPr/>
            <p:nvPr/>
          </p:nvSpPr>
          <p:spPr>
            <a:xfrm>
              <a:off x="6834251" y="1541664"/>
              <a:ext cx="380638" cy="161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119" fill="norm" stroke="1" extrusionOk="0">
                  <a:moveTo>
                    <a:pt x="0" y="11001"/>
                  </a:moveTo>
                  <a:cubicBezTo>
                    <a:pt x="1074" y="9616"/>
                    <a:pt x="2148" y="8232"/>
                    <a:pt x="2924" y="7124"/>
                  </a:cubicBezTo>
                  <a:cubicBezTo>
                    <a:pt x="3699" y="6016"/>
                    <a:pt x="4177" y="5185"/>
                    <a:pt x="4475" y="4078"/>
                  </a:cubicBezTo>
                  <a:cubicBezTo>
                    <a:pt x="4773" y="2970"/>
                    <a:pt x="4893" y="1585"/>
                    <a:pt x="4654" y="1170"/>
                  </a:cubicBezTo>
                  <a:cubicBezTo>
                    <a:pt x="4415" y="755"/>
                    <a:pt x="3819" y="1309"/>
                    <a:pt x="3162" y="3385"/>
                  </a:cubicBezTo>
                  <a:cubicBezTo>
                    <a:pt x="2506" y="5462"/>
                    <a:pt x="1790" y="9062"/>
                    <a:pt x="1372" y="11693"/>
                  </a:cubicBezTo>
                  <a:cubicBezTo>
                    <a:pt x="955" y="14324"/>
                    <a:pt x="835" y="15985"/>
                    <a:pt x="1372" y="17509"/>
                  </a:cubicBezTo>
                  <a:cubicBezTo>
                    <a:pt x="1909" y="19032"/>
                    <a:pt x="3103" y="20416"/>
                    <a:pt x="4893" y="19309"/>
                  </a:cubicBezTo>
                  <a:cubicBezTo>
                    <a:pt x="6683" y="18201"/>
                    <a:pt x="9070" y="14601"/>
                    <a:pt x="10442" y="12247"/>
                  </a:cubicBezTo>
                  <a:cubicBezTo>
                    <a:pt x="11814" y="9893"/>
                    <a:pt x="12172" y="8785"/>
                    <a:pt x="12411" y="7539"/>
                  </a:cubicBezTo>
                  <a:cubicBezTo>
                    <a:pt x="12650" y="6293"/>
                    <a:pt x="12769" y="4909"/>
                    <a:pt x="12590" y="3801"/>
                  </a:cubicBezTo>
                  <a:cubicBezTo>
                    <a:pt x="12411" y="2693"/>
                    <a:pt x="11934" y="1862"/>
                    <a:pt x="11456" y="1862"/>
                  </a:cubicBezTo>
                  <a:cubicBezTo>
                    <a:pt x="10979" y="1862"/>
                    <a:pt x="10502" y="2693"/>
                    <a:pt x="10024" y="4632"/>
                  </a:cubicBezTo>
                  <a:cubicBezTo>
                    <a:pt x="9547" y="6570"/>
                    <a:pt x="9070" y="9616"/>
                    <a:pt x="9070" y="11693"/>
                  </a:cubicBezTo>
                  <a:cubicBezTo>
                    <a:pt x="9070" y="13770"/>
                    <a:pt x="9547" y="14878"/>
                    <a:pt x="10024" y="14878"/>
                  </a:cubicBezTo>
                  <a:cubicBezTo>
                    <a:pt x="10502" y="14878"/>
                    <a:pt x="10979" y="13770"/>
                    <a:pt x="11456" y="12662"/>
                  </a:cubicBezTo>
                  <a:cubicBezTo>
                    <a:pt x="11934" y="11555"/>
                    <a:pt x="12411" y="10447"/>
                    <a:pt x="12829" y="9201"/>
                  </a:cubicBezTo>
                  <a:cubicBezTo>
                    <a:pt x="13246" y="7955"/>
                    <a:pt x="13604" y="6570"/>
                    <a:pt x="13664" y="6570"/>
                  </a:cubicBezTo>
                  <a:cubicBezTo>
                    <a:pt x="13724" y="6570"/>
                    <a:pt x="13485" y="7955"/>
                    <a:pt x="13306" y="10032"/>
                  </a:cubicBezTo>
                  <a:cubicBezTo>
                    <a:pt x="13127" y="12109"/>
                    <a:pt x="13008" y="14878"/>
                    <a:pt x="13127" y="17093"/>
                  </a:cubicBezTo>
                  <a:cubicBezTo>
                    <a:pt x="13246" y="19309"/>
                    <a:pt x="13604" y="20970"/>
                    <a:pt x="13903" y="21109"/>
                  </a:cubicBezTo>
                  <a:cubicBezTo>
                    <a:pt x="14201" y="21247"/>
                    <a:pt x="14440" y="19862"/>
                    <a:pt x="14559" y="18478"/>
                  </a:cubicBezTo>
                  <a:cubicBezTo>
                    <a:pt x="14678" y="17093"/>
                    <a:pt x="14678" y="15709"/>
                    <a:pt x="14738" y="15709"/>
                  </a:cubicBezTo>
                  <a:cubicBezTo>
                    <a:pt x="14798" y="15709"/>
                    <a:pt x="14917" y="17093"/>
                    <a:pt x="15156" y="17232"/>
                  </a:cubicBezTo>
                  <a:cubicBezTo>
                    <a:pt x="15394" y="17370"/>
                    <a:pt x="15752" y="16262"/>
                    <a:pt x="16051" y="13909"/>
                  </a:cubicBezTo>
                  <a:cubicBezTo>
                    <a:pt x="16349" y="11555"/>
                    <a:pt x="16588" y="7955"/>
                    <a:pt x="16886" y="5324"/>
                  </a:cubicBezTo>
                  <a:cubicBezTo>
                    <a:pt x="17185" y="2693"/>
                    <a:pt x="17543" y="1032"/>
                    <a:pt x="18020" y="339"/>
                  </a:cubicBezTo>
                  <a:cubicBezTo>
                    <a:pt x="18497" y="-353"/>
                    <a:pt x="19094" y="-76"/>
                    <a:pt x="19750" y="2001"/>
                  </a:cubicBezTo>
                  <a:cubicBezTo>
                    <a:pt x="20407" y="4078"/>
                    <a:pt x="21123" y="7955"/>
                    <a:pt x="21361" y="11278"/>
                  </a:cubicBezTo>
                  <a:cubicBezTo>
                    <a:pt x="21600" y="14601"/>
                    <a:pt x="21361" y="17370"/>
                    <a:pt x="21123" y="201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7" name="Line"/>
            <p:cNvSpPr/>
            <p:nvPr/>
          </p:nvSpPr>
          <p:spPr>
            <a:xfrm>
              <a:off x="7545451" y="1469831"/>
              <a:ext cx="336551" cy="448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21464"/>
                  </a:moveTo>
                  <a:cubicBezTo>
                    <a:pt x="951" y="19841"/>
                    <a:pt x="1902" y="18219"/>
                    <a:pt x="3125" y="15633"/>
                  </a:cubicBezTo>
                  <a:cubicBezTo>
                    <a:pt x="4347" y="13047"/>
                    <a:pt x="5842" y="9498"/>
                    <a:pt x="6860" y="7013"/>
                  </a:cubicBezTo>
                  <a:cubicBezTo>
                    <a:pt x="7879" y="4529"/>
                    <a:pt x="8423" y="3109"/>
                    <a:pt x="8762" y="1943"/>
                  </a:cubicBezTo>
                  <a:cubicBezTo>
                    <a:pt x="9102" y="777"/>
                    <a:pt x="9238" y="-136"/>
                    <a:pt x="9034" y="16"/>
                  </a:cubicBezTo>
                  <a:cubicBezTo>
                    <a:pt x="8830" y="168"/>
                    <a:pt x="8287" y="1385"/>
                    <a:pt x="7811" y="3210"/>
                  </a:cubicBezTo>
                  <a:cubicBezTo>
                    <a:pt x="7336" y="5036"/>
                    <a:pt x="6928" y="7470"/>
                    <a:pt x="6792" y="8940"/>
                  </a:cubicBezTo>
                  <a:cubicBezTo>
                    <a:pt x="6657" y="10410"/>
                    <a:pt x="6792" y="10918"/>
                    <a:pt x="7200" y="11070"/>
                  </a:cubicBezTo>
                  <a:cubicBezTo>
                    <a:pt x="7608" y="11222"/>
                    <a:pt x="8287" y="11019"/>
                    <a:pt x="9442" y="10005"/>
                  </a:cubicBezTo>
                  <a:cubicBezTo>
                    <a:pt x="10596" y="8991"/>
                    <a:pt x="12226" y="7165"/>
                    <a:pt x="13313" y="5746"/>
                  </a:cubicBezTo>
                  <a:cubicBezTo>
                    <a:pt x="14400" y="4326"/>
                    <a:pt x="14943" y="3312"/>
                    <a:pt x="15419" y="2450"/>
                  </a:cubicBezTo>
                  <a:cubicBezTo>
                    <a:pt x="15894" y="1588"/>
                    <a:pt x="16302" y="878"/>
                    <a:pt x="16574" y="777"/>
                  </a:cubicBezTo>
                  <a:cubicBezTo>
                    <a:pt x="16845" y="675"/>
                    <a:pt x="16981" y="1182"/>
                    <a:pt x="17117" y="2196"/>
                  </a:cubicBezTo>
                  <a:cubicBezTo>
                    <a:pt x="17253" y="3210"/>
                    <a:pt x="17389" y="4732"/>
                    <a:pt x="18136" y="5898"/>
                  </a:cubicBezTo>
                  <a:cubicBezTo>
                    <a:pt x="18883" y="7064"/>
                    <a:pt x="20242" y="7875"/>
                    <a:pt x="21600" y="86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8" name="Line"/>
            <p:cNvSpPr/>
            <p:nvPr/>
          </p:nvSpPr>
          <p:spPr>
            <a:xfrm>
              <a:off x="8501751" y="1264982"/>
              <a:ext cx="231151" cy="354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528" fill="norm" stroke="1" extrusionOk="0">
                  <a:moveTo>
                    <a:pt x="21444" y="17671"/>
                  </a:moveTo>
                  <a:cubicBezTo>
                    <a:pt x="18891" y="15871"/>
                    <a:pt x="16339" y="14071"/>
                    <a:pt x="14669" y="11757"/>
                  </a:cubicBezTo>
                  <a:cubicBezTo>
                    <a:pt x="13000" y="9442"/>
                    <a:pt x="12215" y="6614"/>
                    <a:pt x="11822" y="4814"/>
                  </a:cubicBezTo>
                  <a:cubicBezTo>
                    <a:pt x="11429" y="3014"/>
                    <a:pt x="11429" y="2242"/>
                    <a:pt x="11822" y="1599"/>
                  </a:cubicBezTo>
                  <a:cubicBezTo>
                    <a:pt x="12215" y="957"/>
                    <a:pt x="13000" y="442"/>
                    <a:pt x="13884" y="185"/>
                  </a:cubicBezTo>
                  <a:cubicBezTo>
                    <a:pt x="14768" y="-72"/>
                    <a:pt x="15749" y="-72"/>
                    <a:pt x="16437" y="249"/>
                  </a:cubicBezTo>
                  <a:cubicBezTo>
                    <a:pt x="17124" y="571"/>
                    <a:pt x="17517" y="1214"/>
                    <a:pt x="16928" y="2692"/>
                  </a:cubicBezTo>
                  <a:cubicBezTo>
                    <a:pt x="16339" y="4171"/>
                    <a:pt x="14768" y="6485"/>
                    <a:pt x="12215" y="8671"/>
                  </a:cubicBezTo>
                  <a:cubicBezTo>
                    <a:pt x="9662" y="10857"/>
                    <a:pt x="6128" y="12914"/>
                    <a:pt x="3968" y="14328"/>
                  </a:cubicBezTo>
                  <a:cubicBezTo>
                    <a:pt x="1808" y="15742"/>
                    <a:pt x="1022" y="16514"/>
                    <a:pt x="531" y="17221"/>
                  </a:cubicBezTo>
                  <a:cubicBezTo>
                    <a:pt x="40" y="17928"/>
                    <a:pt x="-156" y="18571"/>
                    <a:pt x="139" y="19085"/>
                  </a:cubicBezTo>
                  <a:cubicBezTo>
                    <a:pt x="433" y="19599"/>
                    <a:pt x="1219" y="19985"/>
                    <a:pt x="4262" y="20371"/>
                  </a:cubicBezTo>
                  <a:cubicBezTo>
                    <a:pt x="7306" y="20757"/>
                    <a:pt x="12608" y="21142"/>
                    <a:pt x="17909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9" name="Line"/>
            <p:cNvSpPr/>
            <p:nvPr/>
          </p:nvSpPr>
          <p:spPr>
            <a:xfrm>
              <a:off x="9132951" y="1435252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0" name="Line"/>
            <p:cNvSpPr/>
            <p:nvPr/>
          </p:nvSpPr>
          <p:spPr>
            <a:xfrm>
              <a:off x="9158993" y="1382559"/>
              <a:ext cx="158109" cy="233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98" fill="norm" stroke="1" extrusionOk="0">
                  <a:moveTo>
                    <a:pt x="2505" y="1330"/>
                  </a:moveTo>
                  <a:cubicBezTo>
                    <a:pt x="1641" y="558"/>
                    <a:pt x="777" y="-213"/>
                    <a:pt x="345" y="76"/>
                  </a:cubicBezTo>
                  <a:cubicBezTo>
                    <a:pt x="-87" y="366"/>
                    <a:pt x="-87" y="1716"/>
                    <a:pt x="201" y="4512"/>
                  </a:cubicBezTo>
                  <a:cubicBezTo>
                    <a:pt x="489" y="7308"/>
                    <a:pt x="1065" y="11551"/>
                    <a:pt x="1353" y="14251"/>
                  </a:cubicBezTo>
                  <a:cubicBezTo>
                    <a:pt x="1641" y="16951"/>
                    <a:pt x="1641" y="18108"/>
                    <a:pt x="1785" y="19169"/>
                  </a:cubicBezTo>
                  <a:cubicBezTo>
                    <a:pt x="1929" y="20230"/>
                    <a:pt x="2217" y="21194"/>
                    <a:pt x="2793" y="21291"/>
                  </a:cubicBezTo>
                  <a:cubicBezTo>
                    <a:pt x="3369" y="21387"/>
                    <a:pt x="4233" y="20616"/>
                    <a:pt x="5961" y="17723"/>
                  </a:cubicBezTo>
                  <a:cubicBezTo>
                    <a:pt x="7689" y="14830"/>
                    <a:pt x="10281" y="9816"/>
                    <a:pt x="12297" y="6441"/>
                  </a:cubicBezTo>
                  <a:cubicBezTo>
                    <a:pt x="14313" y="3066"/>
                    <a:pt x="15753" y="1330"/>
                    <a:pt x="17193" y="558"/>
                  </a:cubicBezTo>
                  <a:cubicBezTo>
                    <a:pt x="18633" y="-213"/>
                    <a:pt x="20073" y="-20"/>
                    <a:pt x="21513" y="1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1" name="Line"/>
            <p:cNvSpPr/>
            <p:nvPr/>
          </p:nvSpPr>
          <p:spPr>
            <a:xfrm>
              <a:off x="9295607" y="1406775"/>
              <a:ext cx="161195" cy="138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0549" fill="norm" stroke="1" extrusionOk="0">
                  <a:moveTo>
                    <a:pt x="21363" y="2333"/>
                  </a:moveTo>
                  <a:cubicBezTo>
                    <a:pt x="17716" y="768"/>
                    <a:pt x="14069" y="-797"/>
                    <a:pt x="10703" y="455"/>
                  </a:cubicBezTo>
                  <a:cubicBezTo>
                    <a:pt x="7337" y="1707"/>
                    <a:pt x="4251" y="5777"/>
                    <a:pt x="2568" y="8751"/>
                  </a:cubicBezTo>
                  <a:cubicBezTo>
                    <a:pt x="885" y="11725"/>
                    <a:pt x="605" y="13603"/>
                    <a:pt x="324" y="15325"/>
                  </a:cubicBezTo>
                  <a:cubicBezTo>
                    <a:pt x="44" y="17046"/>
                    <a:pt x="-237" y="18612"/>
                    <a:pt x="324" y="19551"/>
                  </a:cubicBezTo>
                  <a:cubicBezTo>
                    <a:pt x="885" y="20490"/>
                    <a:pt x="2288" y="20803"/>
                    <a:pt x="5654" y="20333"/>
                  </a:cubicBezTo>
                  <a:cubicBezTo>
                    <a:pt x="9020" y="19864"/>
                    <a:pt x="14350" y="18612"/>
                    <a:pt x="19680" y="17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2" name="Line"/>
            <p:cNvSpPr/>
            <p:nvPr/>
          </p:nvSpPr>
          <p:spPr>
            <a:xfrm>
              <a:off x="9437751" y="1333652"/>
              <a:ext cx="209551" cy="245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12185"/>
                  </a:moveTo>
                  <a:cubicBezTo>
                    <a:pt x="0" y="11262"/>
                    <a:pt x="0" y="10338"/>
                    <a:pt x="1309" y="9323"/>
                  </a:cubicBezTo>
                  <a:cubicBezTo>
                    <a:pt x="2618" y="8308"/>
                    <a:pt x="5236" y="7200"/>
                    <a:pt x="7418" y="7938"/>
                  </a:cubicBezTo>
                  <a:cubicBezTo>
                    <a:pt x="9600" y="8677"/>
                    <a:pt x="11345" y="11262"/>
                    <a:pt x="12218" y="13662"/>
                  </a:cubicBezTo>
                  <a:cubicBezTo>
                    <a:pt x="13091" y="16062"/>
                    <a:pt x="13091" y="18277"/>
                    <a:pt x="12655" y="19662"/>
                  </a:cubicBezTo>
                  <a:cubicBezTo>
                    <a:pt x="12218" y="21046"/>
                    <a:pt x="11345" y="21600"/>
                    <a:pt x="10800" y="21323"/>
                  </a:cubicBezTo>
                  <a:cubicBezTo>
                    <a:pt x="10255" y="21046"/>
                    <a:pt x="10036" y="19938"/>
                    <a:pt x="10691" y="17169"/>
                  </a:cubicBezTo>
                  <a:cubicBezTo>
                    <a:pt x="11345" y="14400"/>
                    <a:pt x="12873" y="9969"/>
                    <a:pt x="14836" y="6831"/>
                  </a:cubicBezTo>
                  <a:cubicBezTo>
                    <a:pt x="16800" y="3692"/>
                    <a:pt x="19200" y="184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3" name="Line"/>
            <p:cNvSpPr/>
            <p:nvPr/>
          </p:nvSpPr>
          <p:spPr>
            <a:xfrm>
              <a:off x="10043344" y="1369635"/>
              <a:ext cx="334208" cy="178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37" fill="norm" stroke="1" extrusionOk="0">
                  <a:moveTo>
                    <a:pt x="5963" y="1758"/>
                  </a:moveTo>
                  <a:cubicBezTo>
                    <a:pt x="5420" y="6279"/>
                    <a:pt x="4876" y="10800"/>
                    <a:pt x="4333" y="13814"/>
                  </a:cubicBezTo>
                  <a:cubicBezTo>
                    <a:pt x="3790" y="16828"/>
                    <a:pt x="3246" y="18335"/>
                    <a:pt x="2635" y="19465"/>
                  </a:cubicBezTo>
                  <a:cubicBezTo>
                    <a:pt x="2024" y="20596"/>
                    <a:pt x="1344" y="21349"/>
                    <a:pt x="801" y="21223"/>
                  </a:cubicBezTo>
                  <a:cubicBezTo>
                    <a:pt x="258" y="21098"/>
                    <a:pt x="-150" y="20093"/>
                    <a:pt x="54" y="17205"/>
                  </a:cubicBezTo>
                  <a:cubicBezTo>
                    <a:pt x="258" y="14316"/>
                    <a:pt x="1073" y="9544"/>
                    <a:pt x="2975" y="6279"/>
                  </a:cubicBezTo>
                  <a:cubicBezTo>
                    <a:pt x="4876" y="3014"/>
                    <a:pt x="7865" y="1256"/>
                    <a:pt x="11125" y="502"/>
                  </a:cubicBezTo>
                  <a:cubicBezTo>
                    <a:pt x="14386" y="-251"/>
                    <a:pt x="17918" y="0"/>
                    <a:pt x="21450" y="2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4" name="Line"/>
            <p:cNvSpPr/>
            <p:nvPr/>
          </p:nvSpPr>
          <p:spPr>
            <a:xfrm>
              <a:off x="10390251" y="1148289"/>
              <a:ext cx="133351" cy="166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1797"/>
                  </a:moveTo>
                  <a:cubicBezTo>
                    <a:pt x="1371" y="977"/>
                    <a:pt x="2743" y="156"/>
                    <a:pt x="5486" y="20"/>
                  </a:cubicBezTo>
                  <a:cubicBezTo>
                    <a:pt x="8229" y="-117"/>
                    <a:pt x="12343" y="430"/>
                    <a:pt x="14571" y="2207"/>
                  </a:cubicBezTo>
                  <a:cubicBezTo>
                    <a:pt x="16800" y="3984"/>
                    <a:pt x="17143" y="6992"/>
                    <a:pt x="15600" y="9453"/>
                  </a:cubicBezTo>
                  <a:cubicBezTo>
                    <a:pt x="14057" y="11913"/>
                    <a:pt x="10629" y="13827"/>
                    <a:pt x="7886" y="15468"/>
                  </a:cubicBezTo>
                  <a:cubicBezTo>
                    <a:pt x="5143" y="17108"/>
                    <a:pt x="3086" y="18475"/>
                    <a:pt x="3429" y="19159"/>
                  </a:cubicBezTo>
                  <a:cubicBezTo>
                    <a:pt x="3771" y="19842"/>
                    <a:pt x="6514" y="19842"/>
                    <a:pt x="9943" y="20116"/>
                  </a:cubicBezTo>
                  <a:cubicBezTo>
                    <a:pt x="13371" y="20389"/>
                    <a:pt x="17486" y="20936"/>
                    <a:pt x="21600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5" name="Line"/>
            <p:cNvSpPr/>
            <p:nvPr/>
          </p:nvSpPr>
          <p:spPr>
            <a:xfrm>
              <a:off x="10587101" y="1467002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6" name="Line"/>
            <p:cNvSpPr/>
            <p:nvPr/>
          </p:nvSpPr>
          <p:spPr>
            <a:xfrm>
              <a:off x="1582084" y="2632166"/>
              <a:ext cx="169831" cy="351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339" fill="norm" stroke="1" extrusionOk="0">
                  <a:moveTo>
                    <a:pt x="13361" y="4825"/>
                  </a:moveTo>
                  <a:cubicBezTo>
                    <a:pt x="13621" y="4182"/>
                    <a:pt x="13881" y="3540"/>
                    <a:pt x="14011" y="2704"/>
                  </a:cubicBezTo>
                  <a:cubicBezTo>
                    <a:pt x="14141" y="1868"/>
                    <a:pt x="14141" y="840"/>
                    <a:pt x="12840" y="325"/>
                  </a:cubicBezTo>
                  <a:cubicBezTo>
                    <a:pt x="11539" y="-189"/>
                    <a:pt x="8937" y="-189"/>
                    <a:pt x="6204" y="1032"/>
                  </a:cubicBezTo>
                  <a:cubicBezTo>
                    <a:pt x="3472" y="2254"/>
                    <a:pt x="609" y="4697"/>
                    <a:pt x="88" y="6818"/>
                  </a:cubicBezTo>
                  <a:cubicBezTo>
                    <a:pt x="-432" y="8940"/>
                    <a:pt x="1390" y="10740"/>
                    <a:pt x="4513" y="12218"/>
                  </a:cubicBezTo>
                  <a:cubicBezTo>
                    <a:pt x="7635" y="13697"/>
                    <a:pt x="12060" y="14854"/>
                    <a:pt x="14792" y="15690"/>
                  </a:cubicBezTo>
                  <a:cubicBezTo>
                    <a:pt x="17525" y="16525"/>
                    <a:pt x="18566" y="17040"/>
                    <a:pt x="19476" y="17682"/>
                  </a:cubicBezTo>
                  <a:cubicBezTo>
                    <a:pt x="20387" y="18325"/>
                    <a:pt x="21168" y="19097"/>
                    <a:pt x="20778" y="19740"/>
                  </a:cubicBezTo>
                  <a:cubicBezTo>
                    <a:pt x="20387" y="20382"/>
                    <a:pt x="18826" y="20897"/>
                    <a:pt x="17004" y="21154"/>
                  </a:cubicBezTo>
                  <a:cubicBezTo>
                    <a:pt x="15182" y="21411"/>
                    <a:pt x="13101" y="21411"/>
                    <a:pt x="11669" y="21090"/>
                  </a:cubicBezTo>
                  <a:cubicBezTo>
                    <a:pt x="10238" y="20768"/>
                    <a:pt x="9457" y="20125"/>
                    <a:pt x="9587" y="19547"/>
                  </a:cubicBezTo>
                  <a:cubicBezTo>
                    <a:pt x="9717" y="18968"/>
                    <a:pt x="10758" y="18454"/>
                    <a:pt x="11799" y="179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7" name="Line"/>
            <p:cNvSpPr/>
            <p:nvPr/>
          </p:nvSpPr>
          <p:spPr>
            <a:xfrm>
              <a:off x="1773301" y="2886015"/>
              <a:ext cx="165101" cy="118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5" fill="norm" stroke="1" extrusionOk="0">
                  <a:moveTo>
                    <a:pt x="0" y="1713"/>
                  </a:moveTo>
                  <a:cubicBezTo>
                    <a:pt x="1385" y="1713"/>
                    <a:pt x="2769" y="1713"/>
                    <a:pt x="3877" y="2458"/>
                  </a:cubicBezTo>
                  <a:cubicBezTo>
                    <a:pt x="4985" y="3203"/>
                    <a:pt x="5815" y="4693"/>
                    <a:pt x="6231" y="7113"/>
                  </a:cubicBezTo>
                  <a:cubicBezTo>
                    <a:pt x="6646" y="9534"/>
                    <a:pt x="6646" y="12886"/>
                    <a:pt x="6508" y="15679"/>
                  </a:cubicBezTo>
                  <a:cubicBezTo>
                    <a:pt x="6369" y="18472"/>
                    <a:pt x="6092" y="20707"/>
                    <a:pt x="5815" y="20893"/>
                  </a:cubicBezTo>
                  <a:cubicBezTo>
                    <a:pt x="5538" y="21079"/>
                    <a:pt x="5262" y="19217"/>
                    <a:pt x="5400" y="16424"/>
                  </a:cubicBezTo>
                  <a:cubicBezTo>
                    <a:pt x="5538" y="13631"/>
                    <a:pt x="6092" y="9907"/>
                    <a:pt x="7477" y="6741"/>
                  </a:cubicBezTo>
                  <a:cubicBezTo>
                    <a:pt x="8862" y="3576"/>
                    <a:pt x="11077" y="969"/>
                    <a:pt x="12738" y="224"/>
                  </a:cubicBezTo>
                  <a:cubicBezTo>
                    <a:pt x="14400" y="-521"/>
                    <a:pt x="15508" y="596"/>
                    <a:pt x="16892" y="3576"/>
                  </a:cubicBezTo>
                  <a:cubicBezTo>
                    <a:pt x="18277" y="6555"/>
                    <a:pt x="19938" y="11396"/>
                    <a:pt x="21600" y="162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8" name="Line"/>
            <p:cNvSpPr/>
            <p:nvPr/>
          </p:nvSpPr>
          <p:spPr>
            <a:xfrm>
              <a:off x="2059051" y="2800502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0800"/>
                    <a:pt x="4431" y="0"/>
                    <a:pt x="8031" y="0"/>
                  </a:cubicBezTo>
                  <a:cubicBezTo>
                    <a:pt x="11631" y="0"/>
                    <a:pt x="16615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9" name="Line"/>
            <p:cNvSpPr/>
            <p:nvPr/>
          </p:nvSpPr>
          <p:spPr>
            <a:xfrm>
              <a:off x="2084451" y="2895752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0" name="Line"/>
            <p:cNvSpPr/>
            <p:nvPr/>
          </p:nvSpPr>
          <p:spPr>
            <a:xfrm>
              <a:off x="2643251" y="2559202"/>
              <a:ext cx="254001" cy="306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21600" y="0"/>
                  </a:moveTo>
                  <a:cubicBezTo>
                    <a:pt x="18900" y="888"/>
                    <a:pt x="16200" y="1775"/>
                    <a:pt x="12780" y="3403"/>
                  </a:cubicBezTo>
                  <a:cubicBezTo>
                    <a:pt x="9360" y="5030"/>
                    <a:pt x="5220" y="7397"/>
                    <a:pt x="2880" y="8951"/>
                  </a:cubicBezTo>
                  <a:cubicBezTo>
                    <a:pt x="540" y="10504"/>
                    <a:pt x="0" y="11244"/>
                    <a:pt x="0" y="11910"/>
                  </a:cubicBezTo>
                  <a:cubicBezTo>
                    <a:pt x="0" y="12575"/>
                    <a:pt x="540" y="13167"/>
                    <a:pt x="2250" y="13463"/>
                  </a:cubicBezTo>
                  <a:cubicBezTo>
                    <a:pt x="3960" y="13759"/>
                    <a:pt x="6840" y="13759"/>
                    <a:pt x="8730" y="13907"/>
                  </a:cubicBezTo>
                  <a:cubicBezTo>
                    <a:pt x="10620" y="14055"/>
                    <a:pt x="11520" y="14351"/>
                    <a:pt x="11700" y="14795"/>
                  </a:cubicBezTo>
                  <a:cubicBezTo>
                    <a:pt x="11880" y="15238"/>
                    <a:pt x="11340" y="15830"/>
                    <a:pt x="10080" y="16496"/>
                  </a:cubicBezTo>
                  <a:cubicBezTo>
                    <a:pt x="8820" y="17162"/>
                    <a:pt x="6840" y="17901"/>
                    <a:pt x="5310" y="18715"/>
                  </a:cubicBezTo>
                  <a:cubicBezTo>
                    <a:pt x="3780" y="19529"/>
                    <a:pt x="2700" y="20416"/>
                    <a:pt x="2610" y="20934"/>
                  </a:cubicBezTo>
                  <a:cubicBezTo>
                    <a:pt x="2520" y="21452"/>
                    <a:pt x="3420" y="21600"/>
                    <a:pt x="6480" y="21156"/>
                  </a:cubicBezTo>
                  <a:cubicBezTo>
                    <a:pt x="9540" y="20712"/>
                    <a:pt x="14760" y="19677"/>
                    <a:pt x="19980" y="186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1" name="Line"/>
            <p:cNvSpPr/>
            <p:nvPr/>
          </p:nvSpPr>
          <p:spPr>
            <a:xfrm>
              <a:off x="3036951" y="2616352"/>
              <a:ext cx="2095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2182"/>
                    <a:pt x="5236" y="4364"/>
                    <a:pt x="8400" y="7527"/>
                  </a:cubicBezTo>
                  <a:cubicBezTo>
                    <a:pt x="11564" y="10691"/>
                    <a:pt x="15273" y="14836"/>
                    <a:pt x="17564" y="17345"/>
                  </a:cubicBezTo>
                  <a:cubicBezTo>
                    <a:pt x="19855" y="19855"/>
                    <a:pt x="20727" y="2072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2" name="Line"/>
            <p:cNvSpPr/>
            <p:nvPr/>
          </p:nvSpPr>
          <p:spPr>
            <a:xfrm>
              <a:off x="3126557" y="2552852"/>
              <a:ext cx="13264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21150" y="0"/>
                  </a:moveTo>
                  <a:cubicBezTo>
                    <a:pt x="16088" y="3804"/>
                    <a:pt x="11025" y="7608"/>
                    <a:pt x="7312" y="10868"/>
                  </a:cubicBezTo>
                  <a:cubicBezTo>
                    <a:pt x="3600" y="14128"/>
                    <a:pt x="1237" y="16845"/>
                    <a:pt x="394" y="18543"/>
                  </a:cubicBezTo>
                  <a:cubicBezTo>
                    <a:pt x="-450" y="20242"/>
                    <a:pt x="225" y="20921"/>
                    <a:pt x="9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3" name="Line"/>
            <p:cNvSpPr/>
            <p:nvPr/>
          </p:nvSpPr>
          <p:spPr>
            <a:xfrm>
              <a:off x="3284601" y="2775102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4" name="Line"/>
            <p:cNvSpPr/>
            <p:nvPr/>
          </p:nvSpPr>
          <p:spPr>
            <a:xfrm>
              <a:off x="3284601" y="2673502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5" name="Line"/>
            <p:cNvSpPr/>
            <p:nvPr/>
          </p:nvSpPr>
          <p:spPr>
            <a:xfrm>
              <a:off x="2586101" y="3048152"/>
              <a:ext cx="38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1440"/>
                    <a:pt x="12000" y="2880"/>
                    <a:pt x="15600" y="6480"/>
                  </a:cubicBezTo>
                  <a:cubicBezTo>
                    <a:pt x="19200" y="10080"/>
                    <a:pt x="20400" y="158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6" name="Line"/>
            <p:cNvSpPr/>
            <p:nvPr/>
          </p:nvSpPr>
          <p:spPr>
            <a:xfrm>
              <a:off x="2624201" y="2959252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7" name="Line"/>
            <p:cNvSpPr/>
            <p:nvPr/>
          </p:nvSpPr>
          <p:spPr>
            <a:xfrm>
              <a:off x="2713101" y="3013958"/>
              <a:ext cx="508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782"/>
                  </a:moveTo>
                  <a:cubicBezTo>
                    <a:pt x="5400" y="239"/>
                    <a:pt x="10800" y="-1304"/>
                    <a:pt x="14400" y="1782"/>
                  </a:cubicBezTo>
                  <a:cubicBezTo>
                    <a:pt x="18000" y="4867"/>
                    <a:pt x="19800" y="12582"/>
                    <a:pt x="21600" y="20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8" name="Line"/>
            <p:cNvSpPr/>
            <p:nvPr/>
          </p:nvSpPr>
          <p:spPr>
            <a:xfrm>
              <a:off x="2732151" y="3048152"/>
              <a:ext cx="69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9" name="Line"/>
            <p:cNvSpPr/>
            <p:nvPr/>
          </p:nvSpPr>
          <p:spPr>
            <a:xfrm>
              <a:off x="2865501" y="2997352"/>
              <a:ext cx="1" cy="1143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0" name="Line"/>
            <p:cNvSpPr/>
            <p:nvPr/>
          </p:nvSpPr>
          <p:spPr>
            <a:xfrm>
              <a:off x="2725224" y="2425345"/>
              <a:ext cx="133928" cy="141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210" fill="norm" stroke="1" extrusionOk="0">
                  <a:moveTo>
                    <a:pt x="3129" y="15323"/>
                  </a:moveTo>
                  <a:cubicBezTo>
                    <a:pt x="1779" y="14052"/>
                    <a:pt x="429" y="12782"/>
                    <a:pt x="91" y="13099"/>
                  </a:cubicBezTo>
                  <a:cubicBezTo>
                    <a:pt x="-246" y="13417"/>
                    <a:pt x="429" y="15323"/>
                    <a:pt x="766" y="17229"/>
                  </a:cubicBezTo>
                  <a:cubicBezTo>
                    <a:pt x="1104" y="19134"/>
                    <a:pt x="1104" y="21040"/>
                    <a:pt x="1273" y="21199"/>
                  </a:cubicBezTo>
                  <a:cubicBezTo>
                    <a:pt x="1441" y="21358"/>
                    <a:pt x="1779" y="19770"/>
                    <a:pt x="2285" y="16434"/>
                  </a:cubicBezTo>
                  <a:cubicBezTo>
                    <a:pt x="2791" y="13099"/>
                    <a:pt x="3466" y="8017"/>
                    <a:pt x="4310" y="4840"/>
                  </a:cubicBezTo>
                  <a:cubicBezTo>
                    <a:pt x="5154" y="1664"/>
                    <a:pt x="6166" y="393"/>
                    <a:pt x="7517" y="76"/>
                  </a:cubicBezTo>
                  <a:cubicBezTo>
                    <a:pt x="8866" y="-242"/>
                    <a:pt x="10554" y="393"/>
                    <a:pt x="12917" y="2776"/>
                  </a:cubicBezTo>
                  <a:cubicBezTo>
                    <a:pt x="15279" y="5158"/>
                    <a:pt x="18317" y="9287"/>
                    <a:pt x="21354" y="13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1" name="Line"/>
            <p:cNvSpPr/>
            <p:nvPr/>
          </p:nvSpPr>
          <p:spPr>
            <a:xfrm>
              <a:off x="3729101" y="2864002"/>
              <a:ext cx="38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2" name="Line"/>
            <p:cNvSpPr/>
            <p:nvPr/>
          </p:nvSpPr>
          <p:spPr>
            <a:xfrm>
              <a:off x="4497451" y="2460692"/>
              <a:ext cx="171451" cy="371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1294"/>
                  </a:moveTo>
                  <a:cubicBezTo>
                    <a:pt x="533" y="680"/>
                    <a:pt x="1067" y="67"/>
                    <a:pt x="1867" y="5"/>
                  </a:cubicBezTo>
                  <a:cubicBezTo>
                    <a:pt x="2667" y="-56"/>
                    <a:pt x="3733" y="435"/>
                    <a:pt x="6267" y="2644"/>
                  </a:cubicBezTo>
                  <a:cubicBezTo>
                    <a:pt x="8800" y="4853"/>
                    <a:pt x="12800" y="8780"/>
                    <a:pt x="15600" y="12217"/>
                  </a:cubicBezTo>
                  <a:cubicBezTo>
                    <a:pt x="18400" y="15653"/>
                    <a:pt x="20000" y="18599"/>
                    <a:pt x="21600" y="21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3" name="Line"/>
            <p:cNvSpPr/>
            <p:nvPr/>
          </p:nvSpPr>
          <p:spPr>
            <a:xfrm>
              <a:off x="4513472" y="2444902"/>
              <a:ext cx="19988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600" fill="norm" stroke="1" extrusionOk="0">
                  <a:moveTo>
                    <a:pt x="21247" y="0"/>
                  </a:moveTo>
                  <a:cubicBezTo>
                    <a:pt x="18547" y="1371"/>
                    <a:pt x="15847" y="2743"/>
                    <a:pt x="13034" y="4800"/>
                  </a:cubicBezTo>
                  <a:cubicBezTo>
                    <a:pt x="10222" y="6857"/>
                    <a:pt x="7297" y="9600"/>
                    <a:pt x="4934" y="12229"/>
                  </a:cubicBezTo>
                  <a:cubicBezTo>
                    <a:pt x="2572" y="14857"/>
                    <a:pt x="772" y="17371"/>
                    <a:pt x="209" y="18914"/>
                  </a:cubicBezTo>
                  <a:cubicBezTo>
                    <a:pt x="-353" y="20457"/>
                    <a:pt x="322" y="21029"/>
                    <a:pt x="9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4" name="Line"/>
            <p:cNvSpPr/>
            <p:nvPr/>
          </p:nvSpPr>
          <p:spPr>
            <a:xfrm>
              <a:off x="4700651" y="2743356"/>
              <a:ext cx="82551" cy="76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5" fill="norm" stroke="1" extrusionOk="0">
                  <a:moveTo>
                    <a:pt x="0" y="1750"/>
                  </a:moveTo>
                  <a:cubicBezTo>
                    <a:pt x="1108" y="5253"/>
                    <a:pt x="2215" y="8756"/>
                    <a:pt x="2769" y="11966"/>
                  </a:cubicBezTo>
                  <a:cubicBezTo>
                    <a:pt x="3323" y="15177"/>
                    <a:pt x="3323" y="18096"/>
                    <a:pt x="3600" y="18096"/>
                  </a:cubicBezTo>
                  <a:cubicBezTo>
                    <a:pt x="3877" y="18096"/>
                    <a:pt x="4431" y="15177"/>
                    <a:pt x="5538" y="11966"/>
                  </a:cubicBezTo>
                  <a:cubicBezTo>
                    <a:pt x="6646" y="8756"/>
                    <a:pt x="8308" y="5253"/>
                    <a:pt x="10523" y="2918"/>
                  </a:cubicBezTo>
                  <a:cubicBezTo>
                    <a:pt x="12738" y="583"/>
                    <a:pt x="15508" y="-585"/>
                    <a:pt x="17169" y="291"/>
                  </a:cubicBezTo>
                  <a:cubicBezTo>
                    <a:pt x="18831" y="1166"/>
                    <a:pt x="19385" y="4085"/>
                    <a:pt x="19938" y="7880"/>
                  </a:cubicBezTo>
                  <a:cubicBezTo>
                    <a:pt x="20492" y="11674"/>
                    <a:pt x="21046" y="16345"/>
                    <a:pt x="21600" y="21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5" name="Line"/>
            <p:cNvSpPr/>
            <p:nvPr/>
          </p:nvSpPr>
          <p:spPr>
            <a:xfrm>
              <a:off x="4472051" y="2248052"/>
              <a:ext cx="260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95" y="17280"/>
                    <a:pt x="11590" y="12960"/>
                    <a:pt x="15190" y="9360"/>
                  </a:cubicBezTo>
                  <a:cubicBezTo>
                    <a:pt x="18790" y="5760"/>
                    <a:pt x="20195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6" name="Line"/>
            <p:cNvSpPr/>
            <p:nvPr/>
          </p:nvSpPr>
          <p:spPr>
            <a:xfrm>
              <a:off x="5037201" y="2610002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4320"/>
                    <a:pt x="2880" y="8640"/>
                    <a:pt x="5760" y="10080"/>
                  </a:cubicBezTo>
                  <a:cubicBezTo>
                    <a:pt x="8640" y="11520"/>
                    <a:pt x="12960" y="10080"/>
                    <a:pt x="15840" y="11520"/>
                  </a:cubicBezTo>
                  <a:cubicBezTo>
                    <a:pt x="18720" y="12960"/>
                    <a:pt x="20160" y="172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7" name="Line"/>
            <p:cNvSpPr/>
            <p:nvPr/>
          </p:nvSpPr>
          <p:spPr>
            <a:xfrm>
              <a:off x="5081651" y="2679852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8" name="Line"/>
            <p:cNvSpPr/>
            <p:nvPr/>
          </p:nvSpPr>
          <p:spPr>
            <a:xfrm>
              <a:off x="5401403" y="2360411"/>
              <a:ext cx="174176" cy="331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391" fill="norm" stroke="1" extrusionOk="0">
                  <a:moveTo>
                    <a:pt x="20555" y="2176"/>
                  </a:moveTo>
                  <a:cubicBezTo>
                    <a:pt x="20297" y="1493"/>
                    <a:pt x="20040" y="809"/>
                    <a:pt x="19269" y="399"/>
                  </a:cubicBezTo>
                  <a:cubicBezTo>
                    <a:pt x="18497" y="-11"/>
                    <a:pt x="17212" y="-148"/>
                    <a:pt x="14640" y="194"/>
                  </a:cubicBezTo>
                  <a:cubicBezTo>
                    <a:pt x="12069" y="536"/>
                    <a:pt x="8212" y="1356"/>
                    <a:pt x="5512" y="2586"/>
                  </a:cubicBezTo>
                  <a:cubicBezTo>
                    <a:pt x="2812" y="3817"/>
                    <a:pt x="1269" y="5457"/>
                    <a:pt x="497" y="6687"/>
                  </a:cubicBezTo>
                  <a:cubicBezTo>
                    <a:pt x="-274" y="7918"/>
                    <a:pt x="-274" y="8738"/>
                    <a:pt x="1397" y="9763"/>
                  </a:cubicBezTo>
                  <a:cubicBezTo>
                    <a:pt x="3069" y="10789"/>
                    <a:pt x="6412" y="12019"/>
                    <a:pt x="9497" y="13181"/>
                  </a:cubicBezTo>
                  <a:cubicBezTo>
                    <a:pt x="12583" y="14343"/>
                    <a:pt x="15412" y="15437"/>
                    <a:pt x="17340" y="16257"/>
                  </a:cubicBezTo>
                  <a:cubicBezTo>
                    <a:pt x="19269" y="17077"/>
                    <a:pt x="20297" y="17624"/>
                    <a:pt x="20812" y="18239"/>
                  </a:cubicBezTo>
                  <a:cubicBezTo>
                    <a:pt x="21326" y="18855"/>
                    <a:pt x="21326" y="19538"/>
                    <a:pt x="20426" y="20153"/>
                  </a:cubicBezTo>
                  <a:cubicBezTo>
                    <a:pt x="19526" y="20768"/>
                    <a:pt x="17726" y="21315"/>
                    <a:pt x="15669" y="21384"/>
                  </a:cubicBezTo>
                  <a:cubicBezTo>
                    <a:pt x="13612" y="21452"/>
                    <a:pt x="11297" y="21042"/>
                    <a:pt x="8983" y="20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9" name="Line"/>
            <p:cNvSpPr/>
            <p:nvPr/>
          </p:nvSpPr>
          <p:spPr>
            <a:xfrm>
              <a:off x="5589651" y="2603652"/>
              <a:ext cx="1143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7855"/>
                    <a:pt x="2400" y="15709"/>
                    <a:pt x="3200" y="17673"/>
                  </a:cubicBezTo>
                  <a:cubicBezTo>
                    <a:pt x="4000" y="19636"/>
                    <a:pt x="4400" y="15709"/>
                    <a:pt x="5400" y="12764"/>
                  </a:cubicBezTo>
                  <a:cubicBezTo>
                    <a:pt x="6400" y="9818"/>
                    <a:pt x="8000" y="7855"/>
                    <a:pt x="10800" y="9491"/>
                  </a:cubicBezTo>
                  <a:cubicBezTo>
                    <a:pt x="13600" y="11127"/>
                    <a:pt x="17600" y="163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0" name="Line"/>
            <p:cNvSpPr/>
            <p:nvPr/>
          </p:nvSpPr>
          <p:spPr>
            <a:xfrm>
              <a:off x="5780151" y="2387752"/>
              <a:ext cx="1143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2563"/>
                    <a:pt x="15200" y="5125"/>
                    <a:pt x="11800" y="8359"/>
                  </a:cubicBezTo>
                  <a:cubicBezTo>
                    <a:pt x="8400" y="11593"/>
                    <a:pt x="4800" y="15498"/>
                    <a:pt x="2800" y="17817"/>
                  </a:cubicBezTo>
                  <a:cubicBezTo>
                    <a:pt x="800" y="20136"/>
                    <a:pt x="400" y="208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1" name="Line"/>
            <p:cNvSpPr/>
            <p:nvPr/>
          </p:nvSpPr>
          <p:spPr>
            <a:xfrm>
              <a:off x="5891036" y="2570650"/>
              <a:ext cx="138883" cy="136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139" fill="norm" stroke="1" extrusionOk="0">
                  <a:moveTo>
                    <a:pt x="3474" y="2157"/>
                  </a:moveTo>
                  <a:cubicBezTo>
                    <a:pt x="3474" y="5757"/>
                    <a:pt x="3474" y="9357"/>
                    <a:pt x="3147" y="11975"/>
                  </a:cubicBezTo>
                  <a:cubicBezTo>
                    <a:pt x="2819" y="14594"/>
                    <a:pt x="2165" y="16230"/>
                    <a:pt x="1510" y="17866"/>
                  </a:cubicBezTo>
                  <a:cubicBezTo>
                    <a:pt x="856" y="19503"/>
                    <a:pt x="201" y="21139"/>
                    <a:pt x="38" y="21139"/>
                  </a:cubicBezTo>
                  <a:cubicBezTo>
                    <a:pt x="-126" y="21139"/>
                    <a:pt x="201" y="19503"/>
                    <a:pt x="2001" y="16230"/>
                  </a:cubicBezTo>
                  <a:cubicBezTo>
                    <a:pt x="3801" y="12957"/>
                    <a:pt x="7074" y="8048"/>
                    <a:pt x="9365" y="5103"/>
                  </a:cubicBezTo>
                  <a:cubicBezTo>
                    <a:pt x="11656" y="2157"/>
                    <a:pt x="12965" y="1175"/>
                    <a:pt x="14601" y="521"/>
                  </a:cubicBezTo>
                  <a:cubicBezTo>
                    <a:pt x="16238" y="-134"/>
                    <a:pt x="18201" y="-461"/>
                    <a:pt x="19510" y="1339"/>
                  </a:cubicBezTo>
                  <a:cubicBezTo>
                    <a:pt x="20819" y="3139"/>
                    <a:pt x="21474" y="7066"/>
                    <a:pt x="21474" y="9848"/>
                  </a:cubicBezTo>
                  <a:cubicBezTo>
                    <a:pt x="21474" y="12630"/>
                    <a:pt x="20819" y="14266"/>
                    <a:pt x="20165" y="15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2" name="Line"/>
            <p:cNvSpPr/>
            <p:nvPr/>
          </p:nvSpPr>
          <p:spPr>
            <a:xfrm>
              <a:off x="6173851" y="2629052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3" name="Line"/>
            <p:cNvSpPr/>
            <p:nvPr/>
          </p:nvSpPr>
          <p:spPr>
            <a:xfrm>
              <a:off x="1335151" y="3302152"/>
              <a:ext cx="86360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3" y="20945"/>
                    <a:pt x="466" y="20291"/>
                    <a:pt x="696" y="19745"/>
                  </a:cubicBezTo>
                  <a:cubicBezTo>
                    <a:pt x="926" y="19200"/>
                    <a:pt x="1154" y="18764"/>
                    <a:pt x="1361" y="18382"/>
                  </a:cubicBezTo>
                  <a:cubicBezTo>
                    <a:pt x="1567" y="18000"/>
                    <a:pt x="1752" y="17673"/>
                    <a:pt x="1946" y="17345"/>
                  </a:cubicBezTo>
                  <a:cubicBezTo>
                    <a:pt x="2139" y="17018"/>
                    <a:pt x="2340" y="16691"/>
                    <a:pt x="2552" y="16309"/>
                  </a:cubicBezTo>
                  <a:cubicBezTo>
                    <a:pt x="2764" y="15927"/>
                    <a:pt x="2986" y="15491"/>
                    <a:pt x="3179" y="15109"/>
                  </a:cubicBezTo>
                  <a:cubicBezTo>
                    <a:pt x="3372" y="14727"/>
                    <a:pt x="3536" y="14400"/>
                    <a:pt x="3703" y="14073"/>
                  </a:cubicBezTo>
                  <a:cubicBezTo>
                    <a:pt x="3870" y="13745"/>
                    <a:pt x="4039" y="13418"/>
                    <a:pt x="4222" y="13091"/>
                  </a:cubicBezTo>
                  <a:cubicBezTo>
                    <a:pt x="4405" y="12764"/>
                    <a:pt x="4601" y="12436"/>
                    <a:pt x="4786" y="12164"/>
                  </a:cubicBezTo>
                  <a:cubicBezTo>
                    <a:pt x="4971" y="11891"/>
                    <a:pt x="5146" y="11673"/>
                    <a:pt x="5339" y="11345"/>
                  </a:cubicBezTo>
                  <a:cubicBezTo>
                    <a:pt x="5532" y="11018"/>
                    <a:pt x="5744" y="10582"/>
                    <a:pt x="5956" y="10255"/>
                  </a:cubicBezTo>
                  <a:cubicBezTo>
                    <a:pt x="6168" y="9927"/>
                    <a:pt x="6379" y="9709"/>
                    <a:pt x="6599" y="9382"/>
                  </a:cubicBezTo>
                  <a:cubicBezTo>
                    <a:pt x="6819" y="9055"/>
                    <a:pt x="7046" y="8618"/>
                    <a:pt x="7277" y="8236"/>
                  </a:cubicBezTo>
                  <a:cubicBezTo>
                    <a:pt x="7507" y="7855"/>
                    <a:pt x="7740" y="7527"/>
                    <a:pt x="7917" y="7255"/>
                  </a:cubicBezTo>
                  <a:cubicBezTo>
                    <a:pt x="8095" y="6982"/>
                    <a:pt x="8216" y="6764"/>
                    <a:pt x="8351" y="6545"/>
                  </a:cubicBezTo>
                  <a:cubicBezTo>
                    <a:pt x="8486" y="6327"/>
                    <a:pt x="8635" y="6109"/>
                    <a:pt x="8762" y="5945"/>
                  </a:cubicBezTo>
                  <a:cubicBezTo>
                    <a:pt x="8889" y="5782"/>
                    <a:pt x="8995" y="5673"/>
                    <a:pt x="9116" y="5564"/>
                  </a:cubicBezTo>
                  <a:cubicBezTo>
                    <a:pt x="9238" y="5455"/>
                    <a:pt x="9376" y="5345"/>
                    <a:pt x="9511" y="5182"/>
                  </a:cubicBezTo>
                  <a:cubicBezTo>
                    <a:pt x="9646" y="5018"/>
                    <a:pt x="9778" y="4800"/>
                    <a:pt x="9924" y="4636"/>
                  </a:cubicBezTo>
                  <a:cubicBezTo>
                    <a:pt x="10069" y="4473"/>
                    <a:pt x="10228" y="4364"/>
                    <a:pt x="10443" y="4200"/>
                  </a:cubicBezTo>
                  <a:cubicBezTo>
                    <a:pt x="10657" y="4036"/>
                    <a:pt x="10927" y="3818"/>
                    <a:pt x="11134" y="3600"/>
                  </a:cubicBezTo>
                  <a:cubicBezTo>
                    <a:pt x="11340" y="3382"/>
                    <a:pt x="11483" y="3164"/>
                    <a:pt x="11621" y="3000"/>
                  </a:cubicBezTo>
                  <a:cubicBezTo>
                    <a:pt x="11758" y="2836"/>
                    <a:pt x="11891" y="2727"/>
                    <a:pt x="12031" y="2618"/>
                  </a:cubicBezTo>
                  <a:cubicBezTo>
                    <a:pt x="12171" y="2509"/>
                    <a:pt x="12319" y="2400"/>
                    <a:pt x="12473" y="2291"/>
                  </a:cubicBezTo>
                  <a:cubicBezTo>
                    <a:pt x="12626" y="2182"/>
                    <a:pt x="12785" y="2073"/>
                    <a:pt x="12939" y="1964"/>
                  </a:cubicBezTo>
                  <a:cubicBezTo>
                    <a:pt x="13092" y="1855"/>
                    <a:pt x="13241" y="1745"/>
                    <a:pt x="13391" y="1691"/>
                  </a:cubicBezTo>
                  <a:cubicBezTo>
                    <a:pt x="13542" y="1636"/>
                    <a:pt x="13696" y="1636"/>
                    <a:pt x="13831" y="1582"/>
                  </a:cubicBezTo>
                  <a:cubicBezTo>
                    <a:pt x="13966" y="1527"/>
                    <a:pt x="14082" y="1418"/>
                    <a:pt x="14217" y="1309"/>
                  </a:cubicBezTo>
                  <a:cubicBezTo>
                    <a:pt x="14352" y="1200"/>
                    <a:pt x="14506" y="1091"/>
                    <a:pt x="14665" y="982"/>
                  </a:cubicBezTo>
                  <a:cubicBezTo>
                    <a:pt x="14824" y="873"/>
                    <a:pt x="14988" y="764"/>
                    <a:pt x="15146" y="709"/>
                  </a:cubicBezTo>
                  <a:cubicBezTo>
                    <a:pt x="15305" y="655"/>
                    <a:pt x="15459" y="655"/>
                    <a:pt x="15684" y="600"/>
                  </a:cubicBezTo>
                  <a:cubicBezTo>
                    <a:pt x="15909" y="545"/>
                    <a:pt x="16205" y="436"/>
                    <a:pt x="16428" y="327"/>
                  </a:cubicBezTo>
                  <a:cubicBezTo>
                    <a:pt x="16650" y="218"/>
                    <a:pt x="16798" y="109"/>
                    <a:pt x="16936" y="55"/>
                  </a:cubicBezTo>
                  <a:cubicBezTo>
                    <a:pt x="17074" y="0"/>
                    <a:pt x="17201" y="0"/>
                    <a:pt x="17338" y="0"/>
                  </a:cubicBezTo>
                  <a:cubicBezTo>
                    <a:pt x="17476" y="0"/>
                    <a:pt x="17624" y="0"/>
                    <a:pt x="17764" y="0"/>
                  </a:cubicBezTo>
                  <a:cubicBezTo>
                    <a:pt x="17905" y="0"/>
                    <a:pt x="18037" y="0"/>
                    <a:pt x="18249" y="0"/>
                  </a:cubicBezTo>
                  <a:cubicBezTo>
                    <a:pt x="18461" y="0"/>
                    <a:pt x="18752" y="0"/>
                    <a:pt x="19014" y="0"/>
                  </a:cubicBezTo>
                  <a:cubicBezTo>
                    <a:pt x="19276" y="0"/>
                    <a:pt x="19509" y="0"/>
                    <a:pt x="19742" y="0"/>
                  </a:cubicBezTo>
                  <a:cubicBezTo>
                    <a:pt x="19975" y="0"/>
                    <a:pt x="20208" y="0"/>
                    <a:pt x="20470" y="55"/>
                  </a:cubicBezTo>
                  <a:cubicBezTo>
                    <a:pt x="20732" y="109"/>
                    <a:pt x="21023" y="218"/>
                    <a:pt x="21216" y="327"/>
                  </a:cubicBezTo>
                  <a:cubicBezTo>
                    <a:pt x="21409" y="436"/>
                    <a:pt x="21505" y="545"/>
                    <a:pt x="21600" y="6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4" name="Line"/>
            <p:cNvSpPr/>
            <p:nvPr/>
          </p:nvSpPr>
          <p:spPr>
            <a:xfrm>
              <a:off x="869896" y="4014360"/>
              <a:ext cx="255706" cy="331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19" fill="norm" stroke="1" extrusionOk="0">
                  <a:moveTo>
                    <a:pt x="20327" y="1986"/>
                  </a:moveTo>
                  <a:cubicBezTo>
                    <a:pt x="19973" y="1302"/>
                    <a:pt x="19619" y="619"/>
                    <a:pt x="18822" y="277"/>
                  </a:cubicBezTo>
                  <a:cubicBezTo>
                    <a:pt x="18025" y="-65"/>
                    <a:pt x="16786" y="-65"/>
                    <a:pt x="15192" y="140"/>
                  </a:cubicBezTo>
                  <a:cubicBezTo>
                    <a:pt x="13599" y="345"/>
                    <a:pt x="11651" y="755"/>
                    <a:pt x="9261" y="2327"/>
                  </a:cubicBezTo>
                  <a:cubicBezTo>
                    <a:pt x="6871" y="3900"/>
                    <a:pt x="4038" y="6634"/>
                    <a:pt x="2268" y="9436"/>
                  </a:cubicBezTo>
                  <a:cubicBezTo>
                    <a:pt x="497" y="12239"/>
                    <a:pt x="-211" y="15110"/>
                    <a:pt x="55" y="17092"/>
                  </a:cubicBezTo>
                  <a:cubicBezTo>
                    <a:pt x="320" y="19074"/>
                    <a:pt x="1559" y="20168"/>
                    <a:pt x="4569" y="20783"/>
                  </a:cubicBezTo>
                  <a:cubicBezTo>
                    <a:pt x="7579" y="21398"/>
                    <a:pt x="12359" y="21535"/>
                    <a:pt x="15458" y="21330"/>
                  </a:cubicBezTo>
                  <a:cubicBezTo>
                    <a:pt x="18556" y="21125"/>
                    <a:pt x="19973" y="20578"/>
                    <a:pt x="21389" y="20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5" name="Line"/>
            <p:cNvSpPr/>
            <p:nvPr/>
          </p:nvSpPr>
          <p:spPr>
            <a:xfrm>
              <a:off x="1293616" y="4019702"/>
              <a:ext cx="168536" cy="306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04" fill="norm" stroke="1" extrusionOk="0">
                  <a:moveTo>
                    <a:pt x="6918" y="0"/>
                  </a:moveTo>
                  <a:cubicBezTo>
                    <a:pt x="5028" y="4290"/>
                    <a:pt x="3138" y="8581"/>
                    <a:pt x="1923" y="11688"/>
                  </a:cubicBezTo>
                  <a:cubicBezTo>
                    <a:pt x="708" y="14795"/>
                    <a:pt x="168" y="16718"/>
                    <a:pt x="33" y="18123"/>
                  </a:cubicBezTo>
                  <a:cubicBezTo>
                    <a:pt x="-102" y="19529"/>
                    <a:pt x="168" y="20416"/>
                    <a:pt x="978" y="20934"/>
                  </a:cubicBezTo>
                  <a:cubicBezTo>
                    <a:pt x="1788" y="21452"/>
                    <a:pt x="3138" y="21600"/>
                    <a:pt x="6648" y="21082"/>
                  </a:cubicBezTo>
                  <a:cubicBezTo>
                    <a:pt x="10158" y="20564"/>
                    <a:pt x="15828" y="19381"/>
                    <a:pt x="21498" y="181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6" name="Line"/>
            <p:cNvSpPr/>
            <p:nvPr/>
          </p:nvSpPr>
          <p:spPr>
            <a:xfrm>
              <a:off x="1722501" y="4026052"/>
              <a:ext cx="317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5971"/>
                    <a:pt x="15840" y="11941"/>
                    <a:pt x="14400" y="15366"/>
                  </a:cubicBezTo>
                  <a:cubicBezTo>
                    <a:pt x="12960" y="18790"/>
                    <a:pt x="12960" y="19668"/>
                    <a:pt x="10800" y="20283"/>
                  </a:cubicBezTo>
                  <a:cubicBezTo>
                    <a:pt x="8640" y="20898"/>
                    <a:pt x="4320" y="2124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7" name="Line"/>
            <p:cNvSpPr/>
            <p:nvPr/>
          </p:nvSpPr>
          <p:spPr>
            <a:xfrm>
              <a:off x="1586707" y="3981602"/>
              <a:ext cx="313595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167" y="21600"/>
                  </a:moveTo>
                  <a:cubicBezTo>
                    <a:pt x="22" y="19482"/>
                    <a:pt x="-123" y="17365"/>
                    <a:pt x="167" y="16094"/>
                  </a:cubicBezTo>
                  <a:cubicBezTo>
                    <a:pt x="457" y="14824"/>
                    <a:pt x="1182" y="14400"/>
                    <a:pt x="3864" y="12282"/>
                  </a:cubicBezTo>
                  <a:cubicBezTo>
                    <a:pt x="6545" y="10165"/>
                    <a:pt x="11184" y="6353"/>
                    <a:pt x="14446" y="4024"/>
                  </a:cubicBezTo>
                  <a:cubicBezTo>
                    <a:pt x="17708" y="1694"/>
                    <a:pt x="19592" y="847"/>
                    <a:pt x="2147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8" name="Line"/>
            <p:cNvSpPr/>
            <p:nvPr/>
          </p:nvSpPr>
          <p:spPr>
            <a:xfrm>
              <a:off x="1976501" y="4057802"/>
              <a:ext cx="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9" name="Line"/>
            <p:cNvSpPr/>
            <p:nvPr/>
          </p:nvSpPr>
          <p:spPr>
            <a:xfrm>
              <a:off x="1982851" y="4292752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0" name="Line"/>
            <p:cNvSpPr/>
            <p:nvPr/>
          </p:nvSpPr>
          <p:spPr>
            <a:xfrm>
              <a:off x="2649601" y="3952715"/>
              <a:ext cx="304801" cy="352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597"/>
                  </a:moveTo>
                  <a:cubicBezTo>
                    <a:pt x="750" y="212"/>
                    <a:pt x="1500" y="-174"/>
                    <a:pt x="2550" y="83"/>
                  </a:cubicBezTo>
                  <a:cubicBezTo>
                    <a:pt x="3600" y="340"/>
                    <a:pt x="4950" y="1240"/>
                    <a:pt x="6900" y="3040"/>
                  </a:cubicBezTo>
                  <a:cubicBezTo>
                    <a:pt x="8850" y="4840"/>
                    <a:pt x="11400" y="7540"/>
                    <a:pt x="13950" y="10755"/>
                  </a:cubicBezTo>
                  <a:cubicBezTo>
                    <a:pt x="16500" y="13969"/>
                    <a:pt x="19050" y="17697"/>
                    <a:pt x="21600" y="2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1" name="Line"/>
            <p:cNvSpPr/>
            <p:nvPr/>
          </p:nvSpPr>
          <p:spPr>
            <a:xfrm>
              <a:off x="2782951" y="3865185"/>
              <a:ext cx="158751" cy="47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969"/>
                  </a:moveTo>
                  <a:cubicBezTo>
                    <a:pt x="21312" y="484"/>
                    <a:pt x="21024" y="0"/>
                    <a:pt x="20448" y="0"/>
                  </a:cubicBezTo>
                  <a:cubicBezTo>
                    <a:pt x="19872" y="0"/>
                    <a:pt x="19008" y="484"/>
                    <a:pt x="17280" y="2179"/>
                  </a:cubicBezTo>
                  <a:cubicBezTo>
                    <a:pt x="15552" y="3874"/>
                    <a:pt x="12960" y="6780"/>
                    <a:pt x="10224" y="9638"/>
                  </a:cubicBezTo>
                  <a:cubicBezTo>
                    <a:pt x="7488" y="12495"/>
                    <a:pt x="4608" y="15304"/>
                    <a:pt x="2880" y="17290"/>
                  </a:cubicBezTo>
                  <a:cubicBezTo>
                    <a:pt x="1152" y="19275"/>
                    <a:pt x="576" y="204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2" name="Line"/>
            <p:cNvSpPr/>
            <p:nvPr/>
          </p:nvSpPr>
          <p:spPr>
            <a:xfrm>
              <a:off x="3031781" y="4173752"/>
              <a:ext cx="106771" cy="125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19" fill="norm" stroke="1" extrusionOk="0">
                  <a:moveTo>
                    <a:pt x="4846" y="7279"/>
                  </a:moveTo>
                  <a:cubicBezTo>
                    <a:pt x="4846" y="9079"/>
                    <a:pt x="4846" y="10879"/>
                    <a:pt x="3999" y="13399"/>
                  </a:cubicBezTo>
                  <a:cubicBezTo>
                    <a:pt x="3152" y="15919"/>
                    <a:pt x="1458" y="19159"/>
                    <a:pt x="611" y="19519"/>
                  </a:cubicBezTo>
                  <a:cubicBezTo>
                    <a:pt x="-236" y="19879"/>
                    <a:pt x="-236" y="17359"/>
                    <a:pt x="823" y="14119"/>
                  </a:cubicBezTo>
                  <a:cubicBezTo>
                    <a:pt x="1882" y="10879"/>
                    <a:pt x="3999" y="6919"/>
                    <a:pt x="5905" y="4399"/>
                  </a:cubicBezTo>
                  <a:cubicBezTo>
                    <a:pt x="7811" y="1879"/>
                    <a:pt x="9505" y="799"/>
                    <a:pt x="11411" y="259"/>
                  </a:cubicBezTo>
                  <a:cubicBezTo>
                    <a:pt x="13317" y="-281"/>
                    <a:pt x="15435" y="-281"/>
                    <a:pt x="17129" y="3319"/>
                  </a:cubicBezTo>
                  <a:cubicBezTo>
                    <a:pt x="18823" y="6919"/>
                    <a:pt x="20093" y="14119"/>
                    <a:pt x="21364" y="21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3" name="Line"/>
            <p:cNvSpPr/>
            <p:nvPr/>
          </p:nvSpPr>
          <p:spPr>
            <a:xfrm>
              <a:off x="2649601" y="3714902"/>
              <a:ext cx="4699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19" y="16800"/>
                    <a:pt x="5838" y="12000"/>
                    <a:pt x="8951" y="8800"/>
                  </a:cubicBezTo>
                  <a:cubicBezTo>
                    <a:pt x="12065" y="5600"/>
                    <a:pt x="15373" y="4000"/>
                    <a:pt x="17514" y="2800"/>
                  </a:cubicBezTo>
                  <a:cubicBezTo>
                    <a:pt x="19654" y="1600"/>
                    <a:pt x="20627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4" name="Line"/>
            <p:cNvSpPr/>
            <p:nvPr/>
          </p:nvSpPr>
          <p:spPr>
            <a:xfrm>
              <a:off x="3602101" y="4178452"/>
              <a:ext cx="946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70" y="7200"/>
                    <a:pt x="1740" y="14400"/>
                    <a:pt x="3020" y="15600"/>
                  </a:cubicBezTo>
                  <a:cubicBezTo>
                    <a:pt x="4301" y="16800"/>
                    <a:pt x="5992" y="12000"/>
                    <a:pt x="7780" y="8400"/>
                  </a:cubicBezTo>
                  <a:cubicBezTo>
                    <a:pt x="9568" y="4800"/>
                    <a:pt x="11452" y="2400"/>
                    <a:pt x="13289" y="2400"/>
                  </a:cubicBezTo>
                  <a:cubicBezTo>
                    <a:pt x="15125" y="2400"/>
                    <a:pt x="16913" y="4800"/>
                    <a:pt x="18290" y="8400"/>
                  </a:cubicBezTo>
                  <a:cubicBezTo>
                    <a:pt x="19667" y="12000"/>
                    <a:pt x="20634" y="16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5" name="Line"/>
            <p:cNvSpPr/>
            <p:nvPr/>
          </p:nvSpPr>
          <p:spPr>
            <a:xfrm>
              <a:off x="4412785" y="3998535"/>
              <a:ext cx="158943" cy="414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1137" y="1102"/>
                  </a:moveTo>
                  <a:cubicBezTo>
                    <a:pt x="568" y="551"/>
                    <a:pt x="0" y="0"/>
                    <a:pt x="0" y="0"/>
                  </a:cubicBezTo>
                  <a:cubicBezTo>
                    <a:pt x="0" y="0"/>
                    <a:pt x="568" y="551"/>
                    <a:pt x="2984" y="1653"/>
                  </a:cubicBezTo>
                  <a:cubicBezTo>
                    <a:pt x="5400" y="2755"/>
                    <a:pt x="9663" y="4408"/>
                    <a:pt x="13074" y="5951"/>
                  </a:cubicBezTo>
                  <a:cubicBezTo>
                    <a:pt x="16484" y="7494"/>
                    <a:pt x="19042" y="8927"/>
                    <a:pt x="20321" y="10414"/>
                  </a:cubicBezTo>
                  <a:cubicBezTo>
                    <a:pt x="21600" y="11902"/>
                    <a:pt x="21600" y="13445"/>
                    <a:pt x="20747" y="14657"/>
                  </a:cubicBezTo>
                  <a:cubicBezTo>
                    <a:pt x="19895" y="15869"/>
                    <a:pt x="18189" y="16751"/>
                    <a:pt x="16626" y="17412"/>
                  </a:cubicBezTo>
                  <a:cubicBezTo>
                    <a:pt x="15063" y="18073"/>
                    <a:pt x="13642" y="18514"/>
                    <a:pt x="12079" y="19176"/>
                  </a:cubicBezTo>
                  <a:cubicBezTo>
                    <a:pt x="10516" y="19837"/>
                    <a:pt x="8811" y="20718"/>
                    <a:pt x="71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6" name="Line"/>
            <p:cNvSpPr/>
            <p:nvPr/>
          </p:nvSpPr>
          <p:spPr>
            <a:xfrm>
              <a:off x="5149057" y="3911213"/>
              <a:ext cx="331605" cy="489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37" fill="norm" stroke="1" extrusionOk="0">
                  <a:moveTo>
                    <a:pt x="2618" y="8645"/>
                  </a:moveTo>
                  <a:cubicBezTo>
                    <a:pt x="2618" y="8182"/>
                    <a:pt x="2618" y="7718"/>
                    <a:pt x="2618" y="7255"/>
                  </a:cubicBezTo>
                  <a:cubicBezTo>
                    <a:pt x="2618" y="6791"/>
                    <a:pt x="2618" y="6328"/>
                    <a:pt x="2618" y="6328"/>
                  </a:cubicBezTo>
                  <a:cubicBezTo>
                    <a:pt x="2618" y="6328"/>
                    <a:pt x="2618" y="6791"/>
                    <a:pt x="2550" y="8413"/>
                  </a:cubicBezTo>
                  <a:cubicBezTo>
                    <a:pt x="2481" y="10036"/>
                    <a:pt x="2345" y="12817"/>
                    <a:pt x="2140" y="14949"/>
                  </a:cubicBezTo>
                  <a:cubicBezTo>
                    <a:pt x="1935" y="17081"/>
                    <a:pt x="1661" y="18564"/>
                    <a:pt x="1388" y="19631"/>
                  </a:cubicBezTo>
                  <a:cubicBezTo>
                    <a:pt x="1114" y="20697"/>
                    <a:pt x="841" y="21346"/>
                    <a:pt x="636" y="21392"/>
                  </a:cubicBezTo>
                  <a:cubicBezTo>
                    <a:pt x="431" y="21438"/>
                    <a:pt x="294" y="20882"/>
                    <a:pt x="157" y="18982"/>
                  </a:cubicBezTo>
                  <a:cubicBezTo>
                    <a:pt x="21" y="17081"/>
                    <a:pt x="-116" y="13837"/>
                    <a:pt x="157" y="10777"/>
                  </a:cubicBezTo>
                  <a:cubicBezTo>
                    <a:pt x="431" y="7718"/>
                    <a:pt x="1114" y="4844"/>
                    <a:pt x="1730" y="3129"/>
                  </a:cubicBezTo>
                  <a:cubicBezTo>
                    <a:pt x="2345" y="1414"/>
                    <a:pt x="2892" y="858"/>
                    <a:pt x="3507" y="487"/>
                  </a:cubicBezTo>
                  <a:cubicBezTo>
                    <a:pt x="4122" y="116"/>
                    <a:pt x="4806" y="-69"/>
                    <a:pt x="5352" y="24"/>
                  </a:cubicBezTo>
                  <a:cubicBezTo>
                    <a:pt x="5899" y="116"/>
                    <a:pt x="6309" y="487"/>
                    <a:pt x="6993" y="2110"/>
                  </a:cubicBezTo>
                  <a:cubicBezTo>
                    <a:pt x="7676" y="3732"/>
                    <a:pt x="8633" y="6606"/>
                    <a:pt x="9522" y="9572"/>
                  </a:cubicBezTo>
                  <a:cubicBezTo>
                    <a:pt x="10411" y="12539"/>
                    <a:pt x="11231" y="15598"/>
                    <a:pt x="11914" y="17545"/>
                  </a:cubicBezTo>
                  <a:cubicBezTo>
                    <a:pt x="12598" y="19492"/>
                    <a:pt x="13145" y="20326"/>
                    <a:pt x="13760" y="20836"/>
                  </a:cubicBezTo>
                  <a:cubicBezTo>
                    <a:pt x="14375" y="21346"/>
                    <a:pt x="15059" y="21531"/>
                    <a:pt x="15606" y="21392"/>
                  </a:cubicBezTo>
                  <a:cubicBezTo>
                    <a:pt x="16152" y="21253"/>
                    <a:pt x="16562" y="20789"/>
                    <a:pt x="17519" y="19028"/>
                  </a:cubicBezTo>
                  <a:cubicBezTo>
                    <a:pt x="18476" y="17267"/>
                    <a:pt x="19980" y="14207"/>
                    <a:pt x="20732" y="11055"/>
                  </a:cubicBezTo>
                  <a:cubicBezTo>
                    <a:pt x="21484" y="7904"/>
                    <a:pt x="21484" y="4659"/>
                    <a:pt x="21347" y="2758"/>
                  </a:cubicBezTo>
                  <a:cubicBezTo>
                    <a:pt x="21211" y="858"/>
                    <a:pt x="20937" y="302"/>
                    <a:pt x="20527" y="395"/>
                  </a:cubicBezTo>
                  <a:cubicBezTo>
                    <a:pt x="20117" y="487"/>
                    <a:pt x="19570" y="1229"/>
                    <a:pt x="19023" y="19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7" name="Line"/>
            <p:cNvSpPr/>
            <p:nvPr/>
          </p:nvSpPr>
          <p:spPr>
            <a:xfrm>
              <a:off x="5577762" y="4119448"/>
              <a:ext cx="103720" cy="226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4" h="21208" fill="norm" stroke="1" extrusionOk="0">
                  <a:moveTo>
                    <a:pt x="16041" y="2551"/>
                  </a:moveTo>
                  <a:cubicBezTo>
                    <a:pt x="15211" y="1560"/>
                    <a:pt x="14380" y="570"/>
                    <a:pt x="12926" y="173"/>
                  </a:cubicBezTo>
                  <a:cubicBezTo>
                    <a:pt x="11472" y="-223"/>
                    <a:pt x="9395" y="-25"/>
                    <a:pt x="6903" y="1660"/>
                  </a:cubicBezTo>
                  <a:cubicBezTo>
                    <a:pt x="4411" y="3344"/>
                    <a:pt x="1503" y="6515"/>
                    <a:pt x="464" y="9784"/>
                  </a:cubicBezTo>
                  <a:cubicBezTo>
                    <a:pt x="-574" y="13054"/>
                    <a:pt x="257" y="16423"/>
                    <a:pt x="1711" y="18504"/>
                  </a:cubicBezTo>
                  <a:cubicBezTo>
                    <a:pt x="3164" y="20584"/>
                    <a:pt x="5241" y="21377"/>
                    <a:pt x="8149" y="21179"/>
                  </a:cubicBezTo>
                  <a:cubicBezTo>
                    <a:pt x="11057" y="20981"/>
                    <a:pt x="14795" y="19792"/>
                    <a:pt x="17288" y="17414"/>
                  </a:cubicBezTo>
                  <a:cubicBezTo>
                    <a:pt x="19780" y="15036"/>
                    <a:pt x="21026" y="11469"/>
                    <a:pt x="19988" y="9091"/>
                  </a:cubicBezTo>
                  <a:cubicBezTo>
                    <a:pt x="18949" y="6713"/>
                    <a:pt x="15626" y="5524"/>
                    <a:pt x="12303" y="43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8" name="Line"/>
            <p:cNvSpPr/>
            <p:nvPr/>
          </p:nvSpPr>
          <p:spPr>
            <a:xfrm>
              <a:off x="5729351" y="4108602"/>
              <a:ext cx="114301" cy="25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3749"/>
                  </a:moveTo>
                  <a:cubicBezTo>
                    <a:pt x="3200" y="5177"/>
                    <a:pt x="6400" y="6605"/>
                    <a:pt x="8400" y="9015"/>
                  </a:cubicBezTo>
                  <a:cubicBezTo>
                    <a:pt x="10400" y="11425"/>
                    <a:pt x="11200" y="14817"/>
                    <a:pt x="11400" y="16959"/>
                  </a:cubicBezTo>
                  <a:cubicBezTo>
                    <a:pt x="11600" y="19101"/>
                    <a:pt x="11200" y="19993"/>
                    <a:pt x="10000" y="20618"/>
                  </a:cubicBezTo>
                  <a:cubicBezTo>
                    <a:pt x="8800" y="21243"/>
                    <a:pt x="6800" y="21600"/>
                    <a:pt x="5600" y="21332"/>
                  </a:cubicBezTo>
                  <a:cubicBezTo>
                    <a:pt x="4400" y="21064"/>
                    <a:pt x="4000" y="20172"/>
                    <a:pt x="4600" y="17583"/>
                  </a:cubicBezTo>
                  <a:cubicBezTo>
                    <a:pt x="5200" y="14995"/>
                    <a:pt x="6800" y="10711"/>
                    <a:pt x="9800" y="7498"/>
                  </a:cubicBezTo>
                  <a:cubicBezTo>
                    <a:pt x="12800" y="4284"/>
                    <a:pt x="17200" y="214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9" name="Line"/>
            <p:cNvSpPr/>
            <p:nvPr/>
          </p:nvSpPr>
          <p:spPr>
            <a:xfrm>
              <a:off x="6239069" y="3864040"/>
              <a:ext cx="137983" cy="511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559" fill="norm" stroke="1" extrusionOk="0">
                  <a:moveTo>
                    <a:pt x="21334" y="941"/>
                  </a:moveTo>
                  <a:cubicBezTo>
                    <a:pt x="21334" y="495"/>
                    <a:pt x="21334" y="48"/>
                    <a:pt x="20352" y="4"/>
                  </a:cubicBezTo>
                  <a:cubicBezTo>
                    <a:pt x="19370" y="-41"/>
                    <a:pt x="17407" y="316"/>
                    <a:pt x="14461" y="1432"/>
                  </a:cubicBezTo>
                  <a:cubicBezTo>
                    <a:pt x="11516" y="2547"/>
                    <a:pt x="7589" y="4422"/>
                    <a:pt x="4807" y="6966"/>
                  </a:cubicBezTo>
                  <a:cubicBezTo>
                    <a:pt x="2025" y="9509"/>
                    <a:pt x="389" y="12723"/>
                    <a:pt x="61" y="15043"/>
                  </a:cubicBezTo>
                  <a:cubicBezTo>
                    <a:pt x="-266" y="17364"/>
                    <a:pt x="716" y="18792"/>
                    <a:pt x="2843" y="19729"/>
                  </a:cubicBezTo>
                  <a:cubicBezTo>
                    <a:pt x="4970" y="20666"/>
                    <a:pt x="8243" y="21113"/>
                    <a:pt x="11516" y="21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0" name="Line"/>
            <p:cNvSpPr/>
            <p:nvPr/>
          </p:nvSpPr>
          <p:spPr>
            <a:xfrm>
              <a:off x="7140167" y="4057802"/>
              <a:ext cx="316385" cy="183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235" fill="norm" stroke="1" extrusionOk="0">
                  <a:moveTo>
                    <a:pt x="9304" y="3682"/>
                  </a:moveTo>
                  <a:cubicBezTo>
                    <a:pt x="8452" y="8100"/>
                    <a:pt x="7599" y="12518"/>
                    <a:pt x="6533" y="15586"/>
                  </a:cubicBezTo>
                  <a:cubicBezTo>
                    <a:pt x="5467" y="18655"/>
                    <a:pt x="4188" y="20373"/>
                    <a:pt x="3194" y="20986"/>
                  </a:cubicBezTo>
                  <a:cubicBezTo>
                    <a:pt x="2199" y="21600"/>
                    <a:pt x="1488" y="21109"/>
                    <a:pt x="849" y="19145"/>
                  </a:cubicBezTo>
                  <a:cubicBezTo>
                    <a:pt x="209" y="17182"/>
                    <a:pt x="-359" y="13745"/>
                    <a:pt x="280" y="10677"/>
                  </a:cubicBezTo>
                  <a:cubicBezTo>
                    <a:pt x="920" y="7609"/>
                    <a:pt x="2767" y="4909"/>
                    <a:pt x="6036" y="3314"/>
                  </a:cubicBezTo>
                  <a:cubicBezTo>
                    <a:pt x="9304" y="1718"/>
                    <a:pt x="13994" y="1227"/>
                    <a:pt x="16765" y="859"/>
                  </a:cubicBezTo>
                  <a:cubicBezTo>
                    <a:pt x="19536" y="491"/>
                    <a:pt x="20388" y="245"/>
                    <a:pt x="2124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1" name="Line"/>
            <p:cNvSpPr/>
            <p:nvPr/>
          </p:nvSpPr>
          <p:spPr>
            <a:xfrm>
              <a:off x="7523959" y="3847033"/>
              <a:ext cx="97693" cy="121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359" fill="norm" stroke="1" extrusionOk="0">
                  <a:moveTo>
                    <a:pt x="530" y="2449"/>
                  </a:moveTo>
                  <a:cubicBezTo>
                    <a:pt x="2368" y="1332"/>
                    <a:pt x="4207" y="214"/>
                    <a:pt x="6275" y="28"/>
                  </a:cubicBezTo>
                  <a:cubicBezTo>
                    <a:pt x="8343" y="-158"/>
                    <a:pt x="10641" y="587"/>
                    <a:pt x="11790" y="1890"/>
                  </a:cubicBezTo>
                  <a:cubicBezTo>
                    <a:pt x="12939" y="3194"/>
                    <a:pt x="12939" y="5056"/>
                    <a:pt x="11330" y="7663"/>
                  </a:cubicBezTo>
                  <a:cubicBezTo>
                    <a:pt x="9722" y="10270"/>
                    <a:pt x="6505" y="13621"/>
                    <a:pt x="3977" y="16042"/>
                  </a:cubicBezTo>
                  <a:cubicBezTo>
                    <a:pt x="1449" y="18463"/>
                    <a:pt x="-389" y="19952"/>
                    <a:pt x="71" y="20697"/>
                  </a:cubicBezTo>
                  <a:cubicBezTo>
                    <a:pt x="530" y="21442"/>
                    <a:pt x="3288" y="21442"/>
                    <a:pt x="7194" y="21256"/>
                  </a:cubicBezTo>
                  <a:cubicBezTo>
                    <a:pt x="11100" y="21070"/>
                    <a:pt x="16156" y="20697"/>
                    <a:pt x="21211" y="203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2" name="Line"/>
            <p:cNvSpPr/>
            <p:nvPr/>
          </p:nvSpPr>
          <p:spPr>
            <a:xfrm>
              <a:off x="7505708" y="3956202"/>
              <a:ext cx="255644" cy="419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94" fill="norm" stroke="1" extrusionOk="0">
                  <a:moveTo>
                    <a:pt x="21383" y="0"/>
                  </a:moveTo>
                  <a:cubicBezTo>
                    <a:pt x="19258" y="2496"/>
                    <a:pt x="17134" y="4993"/>
                    <a:pt x="14124" y="7869"/>
                  </a:cubicBezTo>
                  <a:cubicBezTo>
                    <a:pt x="11114" y="10746"/>
                    <a:pt x="7219" y="14002"/>
                    <a:pt x="4740" y="16119"/>
                  </a:cubicBezTo>
                  <a:cubicBezTo>
                    <a:pt x="2262" y="18235"/>
                    <a:pt x="1199" y="19212"/>
                    <a:pt x="580" y="19972"/>
                  </a:cubicBezTo>
                  <a:cubicBezTo>
                    <a:pt x="-40" y="20732"/>
                    <a:pt x="-217" y="21274"/>
                    <a:pt x="314" y="21437"/>
                  </a:cubicBezTo>
                  <a:cubicBezTo>
                    <a:pt x="845" y="21600"/>
                    <a:pt x="2085" y="21383"/>
                    <a:pt x="3324" y="21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3" name="Line"/>
            <p:cNvSpPr/>
            <p:nvPr/>
          </p:nvSpPr>
          <p:spPr>
            <a:xfrm>
              <a:off x="7644935" y="4199254"/>
              <a:ext cx="160867" cy="171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1989" y="9265"/>
                  </a:moveTo>
                  <a:cubicBezTo>
                    <a:pt x="1705" y="12426"/>
                    <a:pt x="1421" y="15587"/>
                    <a:pt x="995" y="17826"/>
                  </a:cubicBezTo>
                  <a:cubicBezTo>
                    <a:pt x="568" y="20065"/>
                    <a:pt x="0" y="21382"/>
                    <a:pt x="0" y="21382"/>
                  </a:cubicBezTo>
                  <a:cubicBezTo>
                    <a:pt x="0" y="21382"/>
                    <a:pt x="568" y="20065"/>
                    <a:pt x="2558" y="16641"/>
                  </a:cubicBezTo>
                  <a:cubicBezTo>
                    <a:pt x="4547" y="13216"/>
                    <a:pt x="7958" y="7684"/>
                    <a:pt x="10232" y="4523"/>
                  </a:cubicBezTo>
                  <a:cubicBezTo>
                    <a:pt x="12505" y="1362"/>
                    <a:pt x="13642" y="572"/>
                    <a:pt x="15205" y="177"/>
                  </a:cubicBezTo>
                  <a:cubicBezTo>
                    <a:pt x="16768" y="-218"/>
                    <a:pt x="18758" y="-218"/>
                    <a:pt x="19895" y="3075"/>
                  </a:cubicBezTo>
                  <a:cubicBezTo>
                    <a:pt x="21032" y="6367"/>
                    <a:pt x="21316" y="12953"/>
                    <a:pt x="21600" y="19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4" name="Line"/>
            <p:cNvSpPr/>
            <p:nvPr/>
          </p:nvSpPr>
          <p:spPr>
            <a:xfrm>
              <a:off x="7926451" y="3825937"/>
              <a:ext cx="178884" cy="553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72" fill="norm" stroke="1" extrusionOk="0">
                  <a:moveTo>
                    <a:pt x="11302" y="619"/>
                  </a:moveTo>
                  <a:cubicBezTo>
                    <a:pt x="12307" y="291"/>
                    <a:pt x="13312" y="-38"/>
                    <a:pt x="14191" y="3"/>
                  </a:cubicBezTo>
                  <a:cubicBezTo>
                    <a:pt x="15070" y="44"/>
                    <a:pt x="15823" y="455"/>
                    <a:pt x="16953" y="1769"/>
                  </a:cubicBezTo>
                  <a:cubicBezTo>
                    <a:pt x="18084" y="3083"/>
                    <a:pt x="19591" y="5300"/>
                    <a:pt x="20470" y="7641"/>
                  </a:cubicBezTo>
                  <a:cubicBezTo>
                    <a:pt x="21349" y="9982"/>
                    <a:pt x="21600" y="12446"/>
                    <a:pt x="20470" y="14581"/>
                  </a:cubicBezTo>
                  <a:cubicBezTo>
                    <a:pt x="19340" y="16716"/>
                    <a:pt x="16828" y="18523"/>
                    <a:pt x="13688" y="19673"/>
                  </a:cubicBezTo>
                  <a:cubicBezTo>
                    <a:pt x="10549" y="20823"/>
                    <a:pt x="6781" y="21316"/>
                    <a:pt x="4395" y="21439"/>
                  </a:cubicBezTo>
                  <a:cubicBezTo>
                    <a:pt x="2009" y="21562"/>
                    <a:pt x="1005" y="21316"/>
                    <a:pt x="0" y="210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5" name="Line"/>
            <p:cNvSpPr/>
            <p:nvPr/>
          </p:nvSpPr>
          <p:spPr>
            <a:xfrm>
              <a:off x="3779901" y="3819287"/>
              <a:ext cx="139701" cy="175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7" fill="norm" stroke="1" extrusionOk="0">
                  <a:moveTo>
                    <a:pt x="0" y="4944"/>
                  </a:moveTo>
                  <a:cubicBezTo>
                    <a:pt x="327" y="9214"/>
                    <a:pt x="655" y="13483"/>
                    <a:pt x="818" y="16372"/>
                  </a:cubicBezTo>
                  <a:cubicBezTo>
                    <a:pt x="982" y="19260"/>
                    <a:pt x="982" y="20767"/>
                    <a:pt x="982" y="20767"/>
                  </a:cubicBezTo>
                  <a:cubicBezTo>
                    <a:pt x="982" y="20767"/>
                    <a:pt x="982" y="19260"/>
                    <a:pt x="1636" y="16372"/>
                  </a:cubicBezTo>
                  <a:cubicBezTo>
                    <a:pt x="2291" y="13483"/>
                    <a:pt x="3600" y="9214"/>
                    <a:pt x="4745" y="6451"/>
                  </a:cubicBezTo>
                  <a:cubicBezTo>
                    <a:pt x="5891" y="3688"/>
                    <a:pt x="6873" y="2432"/>
                    <a:pt x="8509" y="1302"/>
                  </a:cubicBezTo>
                  <a:cubicBezTo>
                    <a:pt x="10145" y="172"/>
                    <a:pt x="12436" y="-833"/>
                    <a:pt x="14400" y="1051"/>
                  </a:cubicBezTo>
                  <a:cubicBezTo>
                    <a:pt x="16364" y="2934"/>
                    <a:pt x="18000" y="7707"/>
                    <a:pt x="19145" y="10846"/>
                  </a:cubicBezTo>
                  <a:cubicBezTo>
                    <a:pt x="20291" y="13986"/>
                    <a:pt x="20945" y="15493"/>
                    <a:pt x="21600" y="17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6" name="Line"/>
            <p:cNvSpPr/>
            <p:nvPr/>
          </p:nvSpPr>
          <p:spPr>
            <a:xfrm>
              <a:off x="3976751" y="3873652"/>
              <a:ext cx="228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5600"/>
                    <a:pt x="1200" y="9600"/>
                    <a:pt x="3200" y="6600"/>
                  </a:cubicBezTo>
                  <a:cubicBezTo>
                    <a:pt x="5200" y="3600"/>
                    <a:pt x="8600" y="3600"/>
                    <a:pt x="11900" y="3000"/>
                  </a:cubicBezTo>
                  <a:cubicBezTo>
                    <a:pt x="15200" y="2400"/>
                    <a:pt x="1840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7" name="Line"/>
            <p:cNvSpPr/>
            <p:nvPr/>
          </p:nvSpPr>
          <p:spPr>
            <a:xfrm>
              <a:off x="4186301" y="3828639"/>
              <a:ext cx="49859" cy="102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276" fill="norm" stroke="1" extrusionOk="0">
                  <a:moveTo>
                    <a:pt x="0" y="1439"/>
                  </a:moveTo>
                  <a:cubicBezTo>
                    <a:pt x="4500" y="558"/>
                    <a:pt x="9000" y="-324"/>
                    <a:pt x="13050" y="117"/>
                  </a:cubicBezTo>
                  <a:cubicBezTo>
                    <a:pt x="17100" y="558"/>
                    <a:pt x="20700" y="2321"/>
                    <a:pt x="21150" y="6068"/>
                  </a:cubicBezTo>
                  <a:cubicBezTo>
                    <a:pt x="21600" y="9815"/>
                    <a:pt x="18900" y="15545"/>
                    <a:pt x="16200" y="212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8" name="Line"/>
            <p:cNvSpPr/>
            <p:nvPr/>
          </p:nvSpPr>
          <p:spPr>
            <a:xfrm>
              <a:off x="4353518" y="3764595"/>
              <a:ext cx="183232" cy="125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0915" fill="norm" stroke="1" extrusionOk="0">
                  <a:moveTo>
                    <a:pt x="9327" y="8684"/>
                  </a:moveTo>
                  <a:cubicBezTo>
                    <a:pt x="8100" y="11870"/>
                    <a:pt x="6873" y="15057"/>
                    <a:pt x="5400" y="17359"/>
                  </a:cubicBezTo>
                  <a:cubicBezTo>
                    <a:pt x="3927" y="19661"/>
                    <a:pt x="2209" y="21077"/>
                    <a:pt x="1227" y="20900"/>
                  </a:cubicBezTo>
                  <a:cubicBezTo>
                    <a:pt x="245" y="20723"/>
                    <a:pt x="0" y="18952"/>
                    <a:pt x="0" y="15943"/>
                  </a:cubicBezTo>
                  <a:cubicBezTo>
                    <a:pt x="0" y="12933"/>
                    <a:pt x="245" y="8684"/>
                    <a:pt x="859" y="6028"/>
                  </a:cubicBezTo>
                  <a:cubicBezTo>
                    <a:pt x="1473" y="3372"/>
                    <a:pt x="2455" y="2310"/>
                    <a:pt x="3436" y="2310"/>
                  </a:cubicBezTo>
                  <a:cubicBezTo>
                    <a:pt x="4418" y="2310"/>
                    <a:pt x="5400" y="3372"/>
                    <a:pt x="6750" y="5851"/>
                  </a:cubicBezTo>
                  <a:cubicBezTo>
                    <a:pt x="8100" y="8329"/>
                    <a:pt x="9818" y="12225"/>
                    <a:pt x="11045" y="15057"/>
                  </a:cubicBezTo>
                  <a:cubicBezTo>
                    <a:pt x="12273" y="17890"/>
                    <a:pt x="13009" y="19661"/>
                    <a:pt x="13991" y="20369"/>
                  </a:cubicBezTo>
                  <a:cubicBezTo>
                    <a:pt x="14973" y="21077"/>
                    <a:pt x="16200" y="20723"/>
                    <a:pt x="17427" y="18775"/>
                  </a:cubicBezTo>
                  <a:cubicBezTo>
                    <a:pt x="18655" y="16828"/>
                    <a:pt x="19882" y="13287"/>
                    <a:pt x="20618" y="10277"/>
                  </a:cubicBezTo>
                  <a:cubicBezTo>
                    <a:pt x="21355" y="7267"/>
                    <a:pt x="21600" y="4788"/>
                    <a:pt x="20495" y="2841"/>
                  </a:cubicBezTo>
                  <a:cubicBezTo>
                    <a:pt x="19391" y="893"/>
                    <a:pt x="16936" y="-523"/>
                    <a:pt x="14850" y="185"/>
                  </a:cubicBezTo>
                  <a:cubicBezTo>
                    <a:pt x="12764" y="893"/>
                    <a:pt x="11045" y="3726"/>
                    <a:pt x="9327" y="6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9" name="Line"/>
            <p:cNvSpPr/>
            <p:nvPr/>
          </p:nvSpPr>
          <p:spPr>
            <a:xfrm>
              <a:off x="6434201" y="4094410"/>
              <a:ext cx="349251" cy="274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21387"/>
                  </a:moveTo>
                  <a:cubicBezTo>
                    <a:pt x="655" y="21057"/>
                    <a:pt x="1309" y="20727"/>
                    <a:pt x="2029" y="19408"/>
                  </a:cubicBezTo>
                  <a:cubicBezTo>
                    <a:pt x="2749" y="18089"/>
                    <a:pt x="3535" y="15781"/>
                    <a:pt x="4189" y="12978"/>
                  </a:cubicBezTo>
                  <a:cubicBezTo>
                    <a:pt x="4844" y="10175"/>
                    <a:pt x="5367" y="6877"/>
                    <a:pt x="5760" y="5311"/>
                  </a:cubicBezTo>
                  <a:cubicBezTo>
                    <a:pt x="6153" y="3744"/>
                    <a:pt x="6415" y="3909"/>
                    <a:pt x="6611" y="5476"/>
                  </a:cubicBezTo>
                  <a:cubicBezTo>
                    <a:pt x="6807" y="7042"/>
                    <a:pt x="6938" y="10010"/>
                    <a:pt x="7135" y="11906"/>
                  </a:cubicBezTo>
                  <a:cubicBezTo>
                    <a:pt x="7331" y="13802"/>
                    <a:pt x="7593" y="14627"/>
                    <a:pt x="7920" y="15451"/>
                  </a:cubicBezTo>
                  <a:cubicBezTo>
                    <a:pt x="8247" y="16276"/>
                    <a:pt x="8640" y="17100"/>
                    <a:pt x="9098" y="17265"/>
                  </a:cubicBezTo>
                  <a:cubicBezTo>
                    <a:pt x="9556" y="17430"/>
                    <a:pt x="10080" y="16935"/>
                    <a:pt x="11193" y="14792"/>
                  </a:cubicBezTo>
                  <a:cubicBezTo>
                    <a:pt x="12305" y="12648"/>
                    <a:pt x="14007" y="8856"/>
                    <a:pt x="14989" y="6465"/>
                  </a:cubicBezTo>
                  <a:cubicBezTo>
                    <a:pt x="15971" y="4074"/>
                    <a:pt x="16233" y="3085"/>
                    <a:pt x="16364" y="2013"/>
                  </a:cubicBezTo>
                  <a:cubicBezTo>
                    <a:pt x="16495" y="941"/>
                    <a:pt x="16495" y="-213"/>
                    <a:pt x="16495" y="34"/>
                  </a:cubicBezTo>
                  <a:cubicBezTo>
                    <a:pt x="16495" y="282"/>
                    <a:pt x="16495" y="1931"/>
                    <a:pt x="17018" y="3992"/>
                  </a:cubicBezTo>
                  <a:cubicBezTo>
                    <a:pt x="17542" y="6053"/>
                    <a:pt x="18589" y="8526"/>
                    <a:pt x="19440" y="9927"/>
                  </a:cubicBezTo>
                  <a:cubicBezTo>
                    <a:pt x="20291" y="11329"/>
                    <a:pt x="20945" y="11659"/>
                    <a:pt x="21600" y="119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0" name="Line"/>
            <p:cNvSpPr/>
            <p:nvPr/>
          </p:nvSpPr>
          <p:spPr>
            <a:xfrm>
              <a:off x="6885051" y="4356252"/>
              <a:ext cx="44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5143"/>
                    <a:pt x="15429" y="10286"/>
                    <a:pt x="11829" y="13886"/>
                  </a:cubicBezTo>
                  <a:cubicBezTo>
                    <a:pt x="8229" y="17486"/>
                    <a:pt x="4114" y="195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1" name="Line"/>
            <p:cNvSpPr/>
            <p:nvPr/>
          </p:nvSpPr>
          <p:spPr>
            <a:xfrm>
              <a:off x="966851" y="5778652"/>
              <a:ext cx="215901" cy="387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0" y="0"/>
                  </a:moveTo>
                  <a:cubicBezTo>
                    <a:pt x="2753" y="2465"/>
                    <a:pt x="5506" y="4930"/>
                    <a:pt x="8682" y="8217"/>
                  </a:cubicBezTo>
                  <a:cubicBezTo>
                    <a:pt x="11859" y="11504"/>
                    <a:pt x="15459" y="15613"/>
                    <a:pt x="17471" y="18078"/>
                  </a:cubicBezTo>
                  <a:cubicBezTo>
                    <a:pt x="19482" y="20543"/>
                    <a:pt x="19906" y="21365"/>
                    <a:pt x="20329" y="21483"/>
                  </a:cubicBezTo>
                  <a:cubicBezTo>
                    <a:pt x="20753" y="21600"/>
                    <a:pt x="21176" y="21013"/>
                    <a:pt x="21600" y="20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2" name="Line"/>
            <p:cNvSpPr/>
            <p:nvPr/>
          </p:nvSpPr>
          <p:spPr>
            <a:xfrm>
              <a:off x="1049401" y="5721502"/>
              <a:ext cx="19685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39" y="106"/>
                    <a:pt x="19277" y="212"/>
                    <a:pt x="17652" y="1376"/>
                  </a:cubicBezTo>
                  <a:cubicBezTo>
                    <a:pt x="16026" y="2541"/>
                    <a:pt x="13935" y="4765"/>
                    <a:pt x="11032" y="7676"/>
                  </a:cubicBezTo>
                  <a:cubicBezTo>
                    <a:pt x="8129" y="10588"/>
                    <a:pt x="4413" y="14188"/>
                    <a:pt x="2439" y="16624"/>
                  </a:cubicBezTo>
                  <a:cubicBezTo>
                    <a:pt x="465" y="19059"/>
                    <a:pt x="232" y="203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3" name="Line"/>
            <p:cNvSpPr/>
            <p:nvPr/>
          </p:nvSpPr>
          <p:spPr>
            <a:xfrm>
              <a:off x="1312671" y="5971204"/>
              <a:ext cx="105031" cy="131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68" fill="norm" stroke="1" extrusionOk="0">
                  <a:moveTo>
                    <a:pt x="4588" y="4811"/>
                  </a:moveTo>
                  <a:cubicBezTo>
                    <a:pt x="3724" y="8239"/>
                    <a:pt x="2860" y="11668"/>
                    <a:pt x="1996" y="14582"/>
                  </a:cubicBezTo>
                  <a:cubicBezTo>
                    <a:pt x="1132" y="17497"/>
                    <a:pt x="268" y="19897"/>
                    <a:pt x="52" y="19897"/>
                  </a:cubicBezTo>
                  <a:cubicBezTo>
                    <a:pt x="-164" y="19897"/>
                    <a:pt x="268" y="17497"/>
                    <a:pt x="1780" y="14411"/>
                  </a:cubicBezTo>
                  <a:cubicBezTo>
                    <a:pt x="3292" y="11325"/>
                    <a:pt x="5884" y="7554"/>
                    <a:pt x="8044" y="4982"/>
                  </a:cubicBezTo>
                  <a:cubicBezTo>
                    <a:pt x="10204" y="2411"/>
                    <a:pt x="11932" y="1039"/>
                    <a:pt x="13876" y="354"/>
                  </a:cubicBezTo>
                  <a:cubicBezTo>
                    <a:pt x="15820" y="-332"/>
                    <a:pt x="17980" y="-332"/>
                    <a:pt x="19276" y="3268"/>
                  </a:cubicBezTo>
                  <a:cubicBezTo>
                    <a:pt x="20572" y="6868"/>
                    <a:pt x="21004" y="14068"/>
                    <a:pt x="21436" y="21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4" name="Line"/>
            <p:cNvSpPr/>
            <p:nvPr/>
          </p:nvSpPr>
          <p:spPr>
            <a:xfrm>
              <a:off x="731901" y="5569102"/>
              <a:ext cx="514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22" y="16364"/>
                    <a:pt x="6044" y="11127"/>
                    <a:pt x="9289" y="7855"/>
                  </a:cubicBezTo>
                  <a:cubicBezTo>
                    <a:pt x="12533" y="4582"/>
                    <a:pt x="16000" y="3273"/>
                    <a:pt x="18089" y="2291"/>
                  </a:cubicBezTo>
                  <a:cubicBezTo>
                    <a:pt x="20178" y="1309"/>
                    <a:pt x="20889" y="6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5" name="Line"/>
            <p:cNvSpPr/>
            <p:nvPr/>
          </p:nvSpPr>
          <p:spPr>
            <a:xfrm>
              <a:off x="2656457" y="5567373"/>
              <a:ext cx="323345" cy="467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404" fill="norm" stroke="1" extrusionOk="0">
                  <a:moveTo>
                    <a:pt x="21566" y="950"/>
                  </a:moveTo>
                  <a:cubicBezTo>
                    <a:pt x="21001" y="660"/>
                    <a:pt x="20437" y="369"/>
                    <a:pt x="19378" y="176"/>
                  </a:cubicBezTo>
                  <a:cubicBezTo>
                    <a:pt x="18319" y="-18"/>
                    <a:pt x="16766" y="-115"/>
                    <a:pt x="14790" y="224"/>
                  </a:cubicBezTo>
                  <a:cubicBezTo>
                    <a:pt x="12813" y="563"/>
                    <a:pt x="10413" y="1338"/>
                    <a:pt x="8154" y="2985"/>
                  </a:cubicBezTo>
                  <a:cubicBezTo>
                    <a:pt x="5895" y="4631"/>
                    <a:pt x="3778" y="7150"/>
                    <a:pt x="2507" y="9716"/>
                  </a:cubicBezTo>
                  <a:cubicBezTo>
                    <a:pt x="1237" y="12283"/>
                    <a:pt x="813" y="14898"/>
                    <a:pt x="531" y="16497"/>
                  </a:cubicBezTo>
                  <a:cubicBezTo>
                    <a:pt x="248" y="18095"/>
                    <a:pt x="107" y="18676"/>
                    <a:pt x="37" y="19306"/>
                  </a:cubicBezTo>
                  <a:cubicBezTo>
                    <a:pt x="-34" y="19935"/>
                    <a:pt x="-34" y="20613"/>
                    <a:pt x="319" y="21001"/>
                  </a:cubicBezTo>
                  <a:cubicBezTo>
                    <a:pt x="672" y="21388"/>
                    <a:pt x="1378" y="21485"/>
                    <a:pt x="3566" y="21340"/>
                  </a:cubicBezTo>
                  <a:cubicBezTo>
                    <a:pt x="5754" y="21194"/>
                    <a:pt x="9425" y="20807"/>
                    <a:pt x="12248" y="20468"/>
                  </a:cubicBezTo>
                  <a:cubicBezTo>
                    <a:pt x="15072" y="20129"/>
                    <a:pt x="17048" y="19838"/>
                    <a:pt x="19025" y="19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6" name="Line"/>
            <p:cNvSpPr/>
            <p:nvPr/>
          </p:nvSpPr>
          <p:spPr>
            <a:xfrm>
              <a:off x="2700401" y="5867552"/>
              <a:ext cx="158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5300"/>
                    <a:pt x="10944" y="9000"/>
                    <a:pt x="14544" y="5400"/>
                  </a:cubicBezTo>
                  <a:cubicBezTo>
                    <a:pt x="18144" y="1800"/>
                    <a:pt x="19872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7" name="Line"/>
            <p:cNvSpPr/>
            <p:nvPr/>
          </p:nvSpPr>
          <p:spPr>
            <a:xfrm>
              <a:off x="3188788" y="5553725"/>
              <a:ext cx="337114" cy="523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536" fill="norm" stroke="1" extrusionOk="0">
                  <a:moveTo>
                    <a:pt x="21501" y="110"/>
                  </a:moveTo>
                  <a:cubicBezTo>
                    <a:pt x="17181" y="23"/>
                    <a:pt x="12861" y="-64"/>
                    <a:pt x="9891" y="67"/>
                  </a:cubicBezTo>
                  <a:cubicBezTo>
                    <a:pt x="6921" y="197"/>
                    <a:pt x="5301" y="546"/>
                    <a:pt x="4221" y="1155"/>
                  </a:cubicBezTo>
                  <a:cubicBezTo>
                    <a:pt x="3141" y="1765"/>
                    <a:pt x="2601" y="2636"/>
                    <a:pt x="2466" y="4117"/>
                  </a:cubicBezTo>
                  <a:cubicBezTo>
                    <a:pt x="2331" y="5597"/>
                    <a:pt x="2601" y="7688"/>
                    <a:pt x="2466" y="9952"/>
                  </a:cubicBezTo>
                  <a:cubicBezTo>
                    <a:pt x="2331" y="12217"/>
                    <a:pt x="1791" y="14655"/>
                    <a:pt x="1386" y="16223"/>
                  </a:cubicBezTo>
                  <a:cubicBezTo>
                    <a:pt x="981" y="17791"/>
                    <a:pt x="711" y="18488"/>
                    <a:pt x="441" y="19141"/>
                  </a:cubicBezTo>
                  <a:cubicBezTo>
                    <a:pt x="171" y="19794"/>
                    <a:pt x="-99" y="20404"/>
                    <a:pt x="36" y="20839"/>
                  </a:cubicBezTo>
                  <a:cubicBezTo>
                    <a:pt x="171" y="21275"/>
                    <a:pt x="711" y="21536"/>
                    <a:pt x="2669" y="21536"/>
                  </a:cubicBezTo>
                  <a:cubicBezTo>
                    <a:pt x="4626" y="21536"/>
                    <a:pt x="8001" y="21275"/>
                    <a:pt x="10161" y="21057"/>
                  </a:cubicBezTo>
                  <a:cubicBezTo>
                    <a:pt x="12321" y="20839"/>
                    <a:pt x="13266" y="20665"/>
                    <a:pt x="14211" y="20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8" name="Line"/>
            <p:cNvSpPr/>
            <p:nvPr/>
          </p:nvSpPr>
          <p:spPr>
            <a:xfrm>
              <a:off x="3608451" y="5696102"/>
              <a:ext cx="2222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91" y="2147"/>
                    <a:pt x="6583" y="4295"/>
                    <a:pt x="9874" y="7074"/>
                  </a:cubicBezTo>
                  <a:cubicBezTo>
                    <a:pt x="13166" y="9853"/>
                    <a:pt x="16457" y="13263"/>
                    <a:pt x="18411" y="15789"/>
                  </a:cubicBezTo>
                  <a:cubicBezTo>
                    <a:pt x="20366" y="18316"/>
                    <a:pt x="20983" y="1995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9" name="Line"/>
            <p:cNvSpPr/>
            <p:nvPr/>
          </p:nvSpPr>
          <p:spPr>
            <a:xfrm>
              <a:off x="3697351" y="5696102"/>
              <a:ext cx="1651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2483"/>
                    <a:pt x="13846" y="4966"/>
                    <a:pt x="10385" y="8069"/>
                  </a:cubicBezTo>
                  <a:cubicBezTo>
                    <a:pt x="6923" y="11172"/>
                    <a:pt x="3877" y="14897"/>
                    <a:pt x="2215" y="17255"/>
                  </a:cubicBezTo>
                  <a:cubicBezTo>
                    <a:pt x="554" y="19614"/>
                    <a:pt x="277" y="2060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0" name="Line"/>
            <p:cNvSpPr/>
            <p:nvPr/>
          </p:nvSpPr>
          <p:spPr>
            <a:xfrm>
              <a:off x="3876063" y="5978589"/>
              <a:ext cx="113389" cy="108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0896" fill="norm" stroke="1" extrusionOk="0">
                  <a:moveTo>
                    <a:pt x="1028" y="628"/>
                  </a:moveTo>
                  <a:cubicBezTo>
                    <a:pt x="1828" y="4704"/>
                    <a:pt x="2628" y="8779"/>
                    <a:pt x="2428" y="12651"/>
                  </a:cubicBezTo>
                  <a:cubicBezTo>
                    <a:pt x="2228" y="16522"/>
                    <a:pt x="1028" y="20190"/>
                    <a:pt x="428" y="20802"/>
                  </a:cubicBezTo>
                  <a:cubicBezTo>
                    <a:pt x="-172" y="21413"/>
                    <a:pt x="-172" y="18968"/>
                    <a:pt x="628" y="15504"/>
                  </a:cubicBezTo>
                  <a:cubicBezTo>
                    <a:pt x="1428" y="12039"/>
                    <a:pt x="3028" y="7556"/>
                    <a:pt x="5028" y="4500"/>
                  </a:cubicBezTo>
                  <a:cubicBezTo>
                    <a:pt x="7028" y="1443"/>
                    <a:pt x="9428" y="-187"/>
                    <a:pt x="12228" y="17"/>
                  </a:cubicBezTo>
                  <a:cubicBezTo>
                    <a:pt x="15028" y="221"/>
                    <a:pt x="18228" y="2258"/>
                    <a:pt x="19828" y="5722"/>
                  </a:cubicBezTo>
                  <a:cubicBezTo>
                    <a:pt x="21428" y="9187"/>
                    <a:pt x="21428" y="14077"/>
                    <a:pt x="21428" y="189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1" name="Line"/>
            <p:cNvSpPr/>
            <p:nvPr/>
          </p:nvSpPr>
          <p:spPr>
            <a:xfrm>
              <a:off x="3710051" y="5613552"/>
              <a:ext cx="1778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2" name="Line"/>
            <p:cNvSpPr/>
            <p:nvPr/>
          </p:nvSpPr>
          <p:spPr>
            <a:xfrm>
              <a:off x="4046601" y="5481053"/>
              <a:ext cx="200286" cy="66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572" fill="norm" stroke="1" extrusionOk="0">
                  <a:moveTo>
                    <a:pt x="0" y="1823"/>
                  </a:moveTo>
                  <a:cubicBezTo>
                    <a:pt x="4093" y="1343"/>
                    <a:pt x="8185" y="863"/>
                    <a:pt x="11141" y="555"/>
                  </a:cubicBezTo>
                  <a:cubicBezTo>
                    <a:pt x="14097" y="246"/>
                    <a:pt x="15916" y="109"/>
                    <a:pt x="17394" y="41"/>
                  </a:cubicBezTo>
                  <a:cubicBezTo>
                    <a:pt x="18872" y="-28"/>
                    <a:pt x="20008" y="-28"/>
                    <a:pt x="20691" y="178"/>
                  </a:cubicBezTo>
                  <a:cubicBezTo>
                    <a:pt x="21373" y="383"/>
                    <a:pt x="21600" y="795"/>
                    <a:pt x="21486" y="1995"/>
                  </a:cubicBezTo>
                  <a:cubicBezTo>
                    <a:pt x="21373" y="3195"/>
                    <a:pt x="20918" y="5183"/>
                    <a:pt x="20577" y="7583"/>
                  </a:cubicBezTo>
                  <a:cubicBezTo>
                    <a:pt x="20236" y="9983"/>
                    <a:pt x="20008" y="12795"/>
                    <a:pt x="20122" y="14783"/>
                  </a:cubicBezTo>
                  <a:cubicBezTo>
                    <a:pt x="20236" y="16772"/>
                    <a:pt x="20691" y="17938"/>
                    <a:pt x="20918" y="18692"/>
                  </a:cubicBezTo>
                  <a:cubicBezTo>
                    <a:pt x="21145" y="19446"/>
                    <a:pt x="21145" y="19789"/>
                    <a:pt x="18985" y="20201"/>
                  </a:cubicBezTo>
                  <a:cubicBezTo>
                    <a:pt x="16825" y="20612"/>
                    <a:pt x="12505" y="21092"/>
                    <a:pt x="8185" y="215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3" name="Line"/>
            <p:cNvSpPr/>
            <p:nvPr/>
          </p:nvSpPr>
          <p:spPr>
            <a:xfrm>
              <a:off x="4567301" y="5810402"/>
              <a:ext cx="133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4" name="Line"/>
            <p:cNvSpPr/>
            <p:nvPr/>
          </p:nvSpPr>
          <p:spPr>
            <a:xfrm>
              <a:off x="4567301" y="5918352"/>
              <a:ext cx="234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5" y="16800"/>
                    <a:pt x="9730" y="12000"/>
                    <a:pt x="13330" y="8400"/>
                  </a:cubicBezTo>
                  <a:cubicBezTo>
                    <a:pt x="16930" y="4800"/>
                    <a:pt x="19265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5" name="Line"/>
            <p:cNvSpPr/>
            <p:nvPr/>
          </p:nvSpPr>
          <p:spPr>
            <a:xfrm>
              <a:off x="5056251" y="5604780"/>
              <a:ext cx="412751" cy="434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21510"/>
                  </a:moveTo>
                  <a:cubicBezTo>
                    <a:pt x="1108" y="19727"/>
                    <a:pt x="2215" y="17945"/>
                    <a:pt x="3323" y="15743"/>
                  </a:cubicBezTo>
                  <a:cubicBezTo>
                    <a:pt x="4431" y="13541"/>
                    <a:pt x="5538" y="10920"/>
                    <a:pt x="6480" y="8456"/>
                  </a:cubicBezTo>
                  <a:cubicBezTo>
                    <a:pt x="7422" y="5992"/>
                    <a:pt x="8197" y="3685"/>
                    <a:pt x="8695" y="2217"/>
                  </a:cubicBezTo>
                  <a:cubicBezTo>
                    <a:pt x="9194" y="749"/>
                    <a:pt x="9415" y="120"/>
                    <a:pt x="9305" y="15"/>
                  </a:cubicBezTo>
                  <a:cubicBezTo>
                    <a:pt x="9194" y="-90"/>
                    <a:pt x="8751" y="329"/>
                    <a:pt x="7975" y="1902"/>
                  </a:cubicBezTo>
                  <a:cubicBezTo>
                    <a:pt x="7200" y="3475"/>
                    <a:pt x="6092" y="6201"/>
                    <a:pt x="5262" y="8980"/>
                  </a:cubicBezTo>
                  <a:cubicBezTo>
                    <a:pt x="4431" y="11759"/>
                    <a:pt x="3877" y="14590"/>
                    <a:pt x="3600" y="16267"/>
                  </a:cubicBezTo>
                  <a:cubicBezTo>
                    <a:pt x="3323" y="17945"/>
                    <a:pt x="3323" y="18469"/>
                    <a:pt x="3489" y="18941"/>
                  </a:cubicBezTo>
                  <a:cubicBezTo>
                    <a:pt x="3655" y="19413"/>
                    <a:pt x="3988" y="19832"/>
                    <a:pt x="4874" y="19885"/>
                  </a:cubicBezTo>
                  <a:cubicBezTo>
                    <a:pt x="5760" y="19937"/>
                    <a:pt x="7200" y="19623"/>
                    <a:pt x="8917" y="18260"/>
                  </a:cubicBezTo>
                  <a:cubicBezTo>
                    <a:pt x="10634" y="16896"/>
                    <a:pt x="12628" y="14485"/>
                    <a:pt x="14178" y="12283"/>
                  </a:cubicBezTo>
                  <a:cubicBezTo>
                    <a:pt x="15729" y="10081"/>
                    <a:pt x="16837" y="8089"/>
                    <a:pt x="17557" y="6673"/>
                  </a:cubicBezTo>
                  <a:cubicBezTo>
                    <a:pt x="18277" y="5258"/>
                    <a:pt x="18609" y="4419"/>
                    <a:pt x="18665" y="4314"/>
                  </a:cubicBezTo>
                  <a:cubicBezTo>
                    <a:pt x="18720" y="4209"/>
                    <a:pt x="18498" y="4838"/>
                    <a:pt x="18554" y="6516"/>
                  </a:cubicBezTo>
                  <a:cubicBezTo>
                    <a:pt x="18609" y="8193"/>
                    <a:pt x="18942" y="10920"/>
                    <a:pt x="19495" y="13017"/>
                  </a:cubicBezTo>
                  <a:cubicBezTo>
                    <a:pt x="20049" y="15114"/>
                    <a:pt x="20825" y="16582"/>
                    <a:pt x="21600" y="18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6" name="Line"/>
            <p:cNvSpPr/>
            <p:nvPr/>
          </p:nvSpPr>
          <p:spPr>
            <a:xfrm>
              <a:off x="2662301" y="6681517"/>
              <a:ext cx="260351" cy="467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4596"/>
                  </a:moveTo>
                  <a:cubicBezTo>
                    <a:pt x="0" y="4112"/>
                    <a:pt x="0" y="3628"/>
                    <a:pt x="0" y="3143"/>
                  </a:cubicBezTo>
                  <a:cubicBezTo>
                    <a:pt x="0" y="2659"/>
                    <a:pt x="0" y="2175"/>
                    <a:pt x="439" y="2029"/>
                  </a:cubicBezTo>
                  <a:cubicBezTo>
                    <a:pt x="878" y="1884"/>
                    <a:pt x="1756" y="2078"/>
                    <a:pt x="2985" y="3289"/>
                  </a:cubicBezTo>
                  <a:cubicBezTo>
                    <a:pt x="4215" y="4499"/>
                    <a:pt x="5795" y="6727"/>
                    <a:pt x="7463" y="9536"/>
                  </a:cubicBezTo>
                  <a:cubicBezTo>
                    <a:pt x="9132" y="12345"/>
                    <a:pt x="10888" y="15735"/>
                    <a:pt x="11854" y="17721"/>
                  </a:cubicBezTo>
                  <a:cubicBezTo>
                    <a:pt x="12820" y="19707"/>
                    <a:pt x="12995" y="20288"/>
                    <a:pt x="13434" y="20724"/>
                  </a:cubicBezTo>
                  <a:cubicBezTo>
                    <a:pt x="13873" y="21159"/>
                    <a:pt x="14576" y="21450"/>
                    <a:pt x="15190" y="21402"/>
                  </a:cubicBezTo>
                  <a:cubicBezTo>
                    <a:pt x="15805" y="21353"/>
                    <a:pt x="16332" y="20966"/>
                    <a:pt x="17210" y="19513"/>
                  </a:cubicBezTo>
                  <a:cubicBezTo>
                    <a:pt x="18088" y="18060"/>
                    <a:pt x="19317" y="15541"/>
                    <a:pt x="20020" y="12539"/>
                  </a:cubicBezTo>
                  <a:cubicBezTo>
                    <a:pt x="20722" y="9536"/>
                    <a:pt x="20898" y="6049"/>
                    <a:pt x="20985" y="4015"/>
                  </a:cubicBezTo>
                  <a:cubicBezTo>
                    <a:pt x="21073" y="1981"/>
                    <a:pt x="21073" y="1400"/>
                    <a:pt x="20985" y="867"/>
                  </a:cubicBezTo>
                  <a:cubicBezTo>
                    <a:pt x="20898" y="334"/>
                    <a:pt x="20722" y="-150"/>
                    <a:pt x="20810" y="44"/>
                  </a:cubicBezTo>
                  <a:cubicBezTo>
                    <a:pt x="20898" y="237"/>
                    <a:pt x="21249" y="1109"/>
                    <a:pt x="21600" y="19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7" name="Line"/>
            <p:cNvSpPr/>
            <p:nvPr/>
          </p:nvSpPr>
          <p:spPr>
            <a:xfrm>
              <a:off x="2936078" y="6921652"/>
              <a:ext cx="138974" cy="145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60" fill="norm" stroke="1" extrusionOk="0">
                  <a:moveTo>
                    <a:pt x="8724" y="0"/>
                  </a:moveTo>
                  <a:cubicBezTo>
                    <a:pt x="6433" y="2817"/>
                    <a:pt x="4143" y="5635"/>
                    <a:pt x="2670" y="7983"/>
                  </a:cubicBezTo>
                  <a:cubicBezTo>
                    <a:pt x="1197" y="10330"/>
                    <a:pt x="543" y="12209"/>
                    <a:pt x="215" y="14087"/>
                  </a:cubicBezTo>
                  <a:cubicBezTo>
                    <a:pt x="-112" y="15965"/>
                    <a:pt x="-112" y="17843"/>
                    <a:pt x="543" y="19252"/>
                  </a:cubicBezTo>
                  <a:cubicBezTo>
                    <a:pt x="1197" y="20661"/>
                    <a:pt x="2506" y="21600"/>
                    <a:pt x="3652" y="21443"/>
                  </a:cubicBezTo>
                  <a:cubicBezTo>
                    <a:pt x="4797" y="21287"/>
                    <a:pt x="5779" y="20035"/>
                    <a:pt x="6924" y="17843"/>
                  </a:cubicBezTo>
                  <a:cubicBezTo>
                    <a:pt x="8070" y="15652"/>
                    <a:pt x="9379" y="12522"/>
                    <a:pt x="10524" y="9704"/>
                  </a:cubicBezTo>
                  <a:cubicBezTo>
                    <a:pt x="11670" y="6887"/>
                    <a:pt x="12652" y="4383"/>
                    <a:pt x="13470" y="3913"/>
                  </a:cubicBezTo>
                  <a:cubicBezTo>
                    <a:pt x="14288" y="3443"/>
                    <a:pt x="14943" y="5009"/>
                    <a:pt x="15433" y="6574"/>
                  </a:cubicBezTo>
                  <a:cubicBezTo>
                    <a:pt x="15924" y="8139"/>
                    <a:pt x="16252" y="9704"/>
                    <a:pt x="17233" y="10643"/>
                  </a:cubicBezTo>
                  <a:cubicBezTo>
                    <a:pt x="18215" y="11583"/>
                    <a:pt x="19852" y="11896"/>
                    <a:pt x="21488" y="122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8" name="Line"/>
            <p:cNvSpPr/>
            <p:nvPr/>
          </p:nvSpPr>
          <p:spPr>
            <a:xfrm>
              <a:off x="3081401" y="6832752"/>
              <a:ext cx="184151" cy="192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9861"/>
                  </a:moveTo>
                  <a:cubicBezTo>
                    <a:pt x="0" y="7748"/>
                    <a:pt x="0" y="5635"/>
                    <a:pt x="621" y="4461"/>
                  </a:cubicBezTo>
                  <a:cubicBezTo>
                    <a:pt x="1241" y="3287"/>
                    <a:pt x="2483" y="3052"/>
                    <a:pt x="4469" y="3874"/>
                  </a:cubicBezTo>
                  <a:cubicBezTo>
                    <a:pt x="6455" y="4696"/>
                    <a:pt x="9186" y="6574"/>
                    <a:pt x="11048" y="9391"/>
                  </a:cubicBezTo>
                  <a:cubicBezTo>
                    <a:pt x="12910" y="12209"/>
                    <a:pt x="13903" y="15965"/>
                    <a:pt x="14028" y="18313"/>
                  </a:cubicBezTo>
                  <a:cubicBezTo>
                    <a:pt x="14152" y="20661"/>
                    <a:pt x="13407" y="21600"/>
                    <a:pt x="12662" y="21365"/>
                  </a:cubicBezTo>
                  <a:cubicBezTo>
                    <a:pt x="11917" y="21130"/>
                    <a:pt x="11172" y="19722"/>
                    <a:pt x="11545" y="16552"/>
                  </a:cubicBezTo>
                  <a:cubicBezTo>
                    <a:pt x="11917" y="13383"/>
                    <a:pt x="13407" y="8452"/>
                    <a:pt x="15269" y="5400"/>
                  </a:cubicBezTo>
                  <a:cubicBezTo>
                    <a:pt x="17131" y="2348"/>
                    <a:pt x="19366" y="117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9" name="Line"/>
            <p:cNvSpPr/>
            <p:nvPr/>
          </p:nvSpPr>
          <p:spPr>
            <a:xfrm>
              <a:off x="3425773" y="6691843"/>
              <a:ext cx="100129" cy="363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546" fill="norm" stroke="1" extrusionOk="0">
                  <a:moveTo>
                    <a:pt x="20853" y="825"/>
                  </a:moveTo>
                  <a:cubicBezTo>
                    <a:pt x="19090" y="448"/>
                    <a:pt x="17326" y="72"/>
                    <a:pt x="15343" y="9"/>
                  </a:cubicBezTo>
                  <a:cubicBezTo>
                    <a:pt x="13359" y="-54"/>
                    <a:pt x="11155" y="197"/>
                    <a:pt x="8731" y="1265"/>
                  </a:cubicBezTo>
                  <a:cubicBezTo>
                    <a:pt x="6306" y="2332"/>
                    <a:pt x="3661" y="4216"/>
                    <a:pt x="1898" y="6790"/>
                  </a:cubicBezTo>
                  <a:cubicBezTo>
                    <a:pt x="135" y="9365"/>
                    <a:pt x="-747" y="12630"/>
                    <a:pt x="796" y="15079"/>
                  </a:cubicBezTo>
                  <a:cubicBezTo>
                    <a:pt x="2339" y="17527"/>
                    <a:pt x="6306" y="19160"/>
                    <a:pt x="9612" y="20102"/>
                  </a:cubicBezTo>
                  <a:cubicBezTo>
                    <a:pt x="12918" y="21044"/>
                    <a:pt x="15563" y="21295"/>
                    <a:pt x="18208" y="2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0" name="Line"/>
            <p:cNvSpPr/>
            <p:nvPr/>
          </p:nvSpPr>
          <p:spPr>
            <a:xfrm>
              <a:off x="3627501" y="6705752"/>
              <a:ext cx="1524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1087"/>
                    <a:pt x="6000" y="2174"/>
                    <a:pt x="9150" y="4551"/>
                  </a:cubicBezTo>
                  <a:cubicBezTo>
                    <a:pt x="12300" y="6928"/>
                    <a:pt x="15600" y="10596"/>
                    <a:pt x="17700" y="13653"/>
                  </a:cubicBezTo>
                  <a:cubicBezTo>
                    <a:pt x="19800" y="16709"/>
                    <a:pt x="20700" y="1915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1" name="Line"/>
            <p:cNvSpPr/>
            <p:nvPr/>
          </p:nvSpPr>
          <p:spPr>
            <a:xfrm>
              <a:off x="3670738" y="6667652"/>
              <a:ext cx="153614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21474" y="0"/>
                  </a:moveTo>
                  <a:cubicBezTo>
                    <a:pt x="17923" y="1586"/>
                    <a:pt x="14373" y="3173"/>
                    <a:pt x="10970" y="5614"/>
                  </a:cubicBezTo>
                  <a:cubicBezTo>
                    <a:pt x="7567" y="8054"/>
                    <a:pt x="4312" y="11349"/>
                    <a:pt x="2389" y="13912"/>
                  </a:cubicBezTo>
                  <a:cubicBezTo>
                    <a:pt x="466" y="16475"/>
                    <a:pt x="-126" y="18305"/>
                    <a:pt x="22" y="19464"/>
                  </a:cubicBezTo>
                  <a:cubicBezTo>
                    <a:pt x="170" y="20624"/>
                    <a:pt x="1058" y="21112"/>
                    <a:pt x="194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2" name="Line"/>
            <p:cNvSpPr/>
            <p:nvPr/>
          </p:nvSpPr>
          <p:spPr>
            <a:xfrm>
              <a:off x="3820118" y="6917673"/>
              <a:ext cx="105834" cy="111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7" fill="norm" stroke="1" extrusionOk="0">
                  <a:moveTo>
                    <a:pt x="2160" y="5451"/>
                  </a:moveTo>
                  <a:cubicBezTo>
                    <a:pt x="1728" y="9378"/>
                    <a:pt x="1296" y="13305"/>
                    <a:pt x="864" y="16251"/>
                  </a:cubicBezTo>
                  <a:cubicBezTo>
                    <a:pt x="432" y="19196"/>
                    <a:pt x="0" y="21160"/>
                    <a:pt x="0" y="20571"/>
                  </a:cubicBezTo>
                  <a:cubicBezTo>
                    <a:pt x="0" y="19982"/>
                    <a:pt x="432" y="16840"/>
                    <a:pt x="1728" y="13305"/>
                  </a:cubicBezTo>
                  <a:cubicBezTo>
                    <a:pt x="3024" y="9771"/>
                    <a:pt x="5184" y="5844"/>
                    <a:pt x="7128" y="3291"/>
                  </a:cubicBezTo>
                  <a:cubicBezTo>
                    <a:pt x="9072" y="738"/>
                    <a:pt x="10800" y="-440"/>
                    <a:pt x="13176" y="149"/>
                  </a:cubicBezTo>
                  <a:cubicBezTo>
                    <a:pt x="15552" y="738"/>
                    <a:pt x="18576" y="3095"/>
                    <a:pt x="20088" y="6825"/>
                  </a:cubicBezTo>
                  <a:cubicBezTo>
                    <a:pt x="21600" y="10556"/>
                    <a:pt x="21600" y="15662"/>
                    <a:pt x="21600" y="207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3" name="Line"/>
            <p:cNvSpPr/>
            <p:nvPr/>
          </p:nvSpPr>
          <p:spPr>
            <a:xfrm>
              <a:off x="3659251" y="6597802"/>
              <a:ext cx="234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4" name="Line"/>
            <p:cNvSpPr/>
            <p:nvPr/>
          </p:nvSpPr>
          <p:spPr>
            <a:xfrm>
              <a:off x="4052951" y="6623202"/>
              <a:ext cx="142652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600" fill="norm" stroke="1" extrusionOk="0">
                  <a:moveTo>
                    <a:pt x="0" y="0"/>
                  </a:moveTo>
                  <a:cubicBezTo>
                    <a:pt x="3703" y="456"/>
                    <a:pt x="7406" y="911"/>
                    <a:pt x="11263" y="2278"/>
                  </a:cubicBezTo>
                  <a:cubicBezTo>
                    <a:pt x="15120" y="3646"/>
                    <a:pt x="19131" y="5924"/>
                    <a:pt x="20366" y="8522"/>
                  </a:cubicBezTo>
                  <a:cubicBezTo>
                    <a:pt x="21600" y="11119"/>
                    <a:pt x="20057" y="14035"/>
                    <a:pt x="17280" y="16268"/>
                  </a:cubicBezTo>
                  <a:cubicBezTo>
                    <a:pt x="14503" y="18501"/>
                    <a:pt x="10491" y="20051"/>
                    <a:pt x="64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5" name="Line"/>
            <p:cNvSpPr/>
            <p:nvPr/>
          </p:nvSpPr>
          <p:spPr>
            <a:xfrm>
              <a:off x="4408551" y="6855475"/>
              <a:ext cx="1333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143" y="12302"/>
                    <a:pt x="10286" y="4448"/>
                    <a:pt x="13886" y="1502"/>
                  </a:cubicBezTo>
                  <a:cubicBezTo>
                    <a:pt x="17486" y="-1443"/>
                    <a:pt x="19543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6" name="Line"/>
            <p:cNvSpPr/>
            <p:nvPr/>
          </p:nvSpPr>
          <p:spPr>
            <a:xfrm>
              <a:off x="4427601" y="6978802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7" name="Line"/>
            <p:cNvSpPr/>
            <p:nvPr/>
          </p:nvSpPr>
          <p:spPr>
            <a:xfrm>
              <a:off x="5018151" y="6659185"/>
              <a:ext cx="215901" cy="482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0" y="1509"/>
                  </a:moveTo>
                  <a:cubicBezTo>
                    <a:pt x="847" y="4339"/>
                    <a:pt x="1694" y="7169"/>
                    <a:pt x="3071" y="9951"/>
                  </a:cubicBezTo>
                  <a:cubicBezTo>
                    <a:pt x="4447" y="12734"/>
                    <a:pt x="6353" y="15469"/>
                    <a:pt x="7835" y="17308"/>
                  </a:cubicBezTo>
                  <a:cubicBezTo>
                    <a:pt x="9318" y="19148"/>
                    <a:pt x="10376" y="20091"/>
                    <a:pt x="11435" y="20704"/>
                  </a:cubicBezTo>
                  <a:cubicBezTo>
                    <a:pt x="12494" y="21317"/>
                    <a:pt x="13553" y="21600"/>
                    <a:pt x="14188" y="21459"/>
                  </a:cubicBezTo>
                  <a:cubicBezTo>
                    <a:pt x="14824" y="21317"/>
                    <a:pt x="15035" y="20751"/>
                    <a:pt x="15353" y="18770"/>
                  </a:cubicBezTo>
                  <a:cubicBezTo>
                    <a:pt x="15671" y="16790"/>
                    <a:pt x="16094" y="13394"/>
                    <a:pt x="16941" y="10281"/>
                  </a:cubicBezTo>
                  <a:cubicBezTo>
                    <a:pt x="17788" y="7169"/>
                    <a:pt x="19059" y="4339"/>
                    <a:pt x="19800" y="2547"/>
                  </a:cubicBezTo>
                  <a:cubicBezTo>
                    <a:pt x="20541" y="755"/>
                    <a:pt x="20753" y="0"/>
                    <a:pt x="20965" y="0"/>
                  </a:cubicBezTo>
                  <a:cubicBezTo>
                    <a:pt x="21176" y="0"/>
                    <a:pt x="21388" y="755"/>
                    <a:pt x="21600" y="1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8" name="Line"/>
            <p:cNvSpPr/>
            <p:nvPr/>
          </p:nvSpPr>
          <p:spPr>
            <a:xfrm>
              <a:off x="5242931" y="6883541"/>
              <a:ext cx="124471" cy="167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0798" fill="norm" stroke="1" extrusionOk="0">
                  <a:moveTo>
                    <a:pt x="20823" y="3953"/>
                  </a:moveTo>
                  <a:cubicBezTo>
                    <a:pt x="19761" y="2636"/>
                    <a:pt x="18698" y="1319"/>
                    <a:pt x="17105" y="529"/>
                  </a:cubicBezTo>
                  <a:cubicBezTo>
                    <a:pt x="15512" y="-262"/>
                    <a:pt x="13387" y="-525"/>
                    <a:pt x="10200" y="2373"/>
                  </a:cubicBezTo>
                  <a:cubicBezTo>
                    <a:pt x="7013" y="5270"/>
                    <a:pt x="2764" y="11329"/>
                    <a:pt x="993" y="15016"/>
                  </a:cubicBezTo>
                  <a:cubicBezTo>
                    <a:pt x="-777" y="18704"/>
                    <a:pt x="-69" y="20021"/>
                    <a:pt x="2233" y="20548"/>
                  </a:cubicBezTo>
                  <a:cubicBezTo>
                    <a:pt x="4534" y="21075"/>
                    <a:pt x="8430" y="20812"/>
                    <a:pt x="11439" y="19363"/>
                  </a:cubicBezTo>
                  <a:cubicBezTo>
                    <a:pt x="14449" y="17914"/>
                    <a:pt x="16574" y="15280"/>
                    <a:pt x="17636" y="13041"/>
                  </a:cubicBezTo>
                  <a:cubicBezTo>
                    <a:pt x="18698" y="10802"/>
                    <a:pt x="18698" y="8958"/>
                    <a:pt x="18875" y="8695"/>
                  </a:cubicBezTo>
                  <a:cubicBezTo>
                    <a:pt x="19053" y="8431"/>
                    <a:pt x="19407" y="9748"/>
                    <a:pt x="19761" y="110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9" name="Line"/>
            <p:cNvSpPr/>
            <p:nvPr/>
          </p:nvSpPr>
          <p:spPr>
            <a:xfrm>
              <a:off x="5392801" y="6864502"/>
              <a:ext cx="127001" cy="172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0"/>
                  </a:moveTo>
                  <a:cubicBezTo>
                    <a:pt x="4320" y="5005"/>
                    <a:pt x="8640" y="10010"/>
                    <a:pt x="10800" y="13171"/>
                  </a:cubicBezTo>
                  <a:cubicBezTo>
                    <a:pt x="12960" y="16332"/>
                    <a:pt x="12960" y="17649"/>
                    <a:pt x="12960" y="18966"/>
                  </a:cubicBezTo>
                  <a:cubicBezTo>
                    <a:pt x="12960" y="20283"/>
                    <a:pt x="12960" y="21600"/>
                    <a:pt x="12420" y="21468"/>
                  </a:cubicBezTo>
                  <a:cubicBezTo>
                    <a:pt x="11880" y="21337"/>
                    <a:pt x="10800" y="19756"/>
                    <a:pt x="12240" y="16463"/>
                  </a:cubicBezTo>
                  <a:cubicBezTo>
                    <a:pt x="13680" y="13171"/>
                    <a:pt x="17640" y="8166"/>
                    <a:pt x="21600" y="31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0" name="Line"/>
            <p:cNvSpPr/>
            <p:nvPr/>
          </p:nvSpPr>
          <p:spPr>
            <a:xfrm>
              <a:off x="5310251" y="6897409"/>
              <a:ext cx="69851" cy="151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0" y="6052"/>
                  </a:moveTo>
                  <a:cubicBezTo>
                    <a:pt x="1964" y="4868"/>
                    <a:pt x="3927" y="3684"/>
                    <a:pt x="5564" y="2353"/>
                  </a:cubicBezTo>
                  <a:cubicBezTo>
                    <a:pt x="7200" y="1021"/>
                    <a:pt x="8509" y="-458"/>
                    <a:pt x="9164" y="134"/>
                  </a:cubicBezTo>
                  <a:cubicBezTo>
                    <a:pt x="9818" y="726"/>
                    <a:pt x="9818" y="3389"/>
                    <a:pt x="9491" y="6200"/>
                  </a:cubicBezTo>
                  <a:cubicBezTo>
                    <a:pt x="9164" y="9010"/>
                    <a:pt x="8509" y="11969"/>
                    <a:pt x="10473" y="14484"/>
                  </a:cubicBezTo>
                  <a:cubicBezTo>
                    <a:pt x="12436" y="17000"/>
                    <a:pt x="17018" y="19071"/>
                    <a:pt x="21600" y="211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1" name="Line"/>
            <p:cNvSpPr/>
            <p:nvPr/>
          </p:nvSpPr>
          <p:spPr>
            <a:xfrm>
              <a:off x="5678284" y="6613396"/>
              <a:ext cx="165368" cy="555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570" fill="norm" stroke="1" extrusionOk="0">
                  <a:moveTo>
                    <a:pt x="21361" y="134"/>
                  </a:moveTo>
                  <a:cubicBezTo>
                    <a:pt x="19720" y="52"/>
                    <a:pt x="18080" y="-30"/>
                    <a:pt x="16576" y="11"/>
                  </a:cubicBezTo>
                  <a:cubicBezTo>
                    <a:pt x="15072" y="52"/>
                    <a:pt x="13705" y="216"/>
                    <a:pt x="11381" y="1161"/>
                  </a:cubicBezTo>
                  <a:cubicBezTo>
                    <a:pt x="9057" y="2105"/>
                    <a:pt x="5776" y="3830"/>
                    <a:pt x="3452" y="5965"/>
                  </a:cubicBezTo>
                  <a:cubicBezTo>
                    <a:pt x="1128" y="8101"/>
                    <a:pt x="-239" y="10647"/>
                    <a:pt x="34" y="12905"/>
                  </a:cubicBezTo>
                  <a:cubicBezTo>
                    <a:pt x="308" y="15164"/>
                    <a:pt x="2222" y="17135"/>
                    <a:pt x="5639" y="18531"/>
                  </a:cubicBezTo>
                  <a:cubicBezTo>
                    <a:pt x="9057" y="19927"/>
                    <a:pt x="13979" y="20749"/>
                    <a:pt x="18900" y="215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2" name="Line"/>
            <p:cNvSpPr/>
            <p:nvPr/>
          </p:nvSpPr>
          <p:spPr>
            <a:xfrm>
              <a:off x="5951601" y="6642252"/>
              <a:ext cx="1841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14" y="4320"/>
                    <a:pt x="10428" y="8640"/>
                    <a:pt x="14028" y="12240"/>
                  </a:cubicBezTo>
                  <a:cubicBezTo>
                    <a:pt x="17628" y="15840"/>
                    <a:pt x="19614" y="187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3" name="Line"/>
            <p:cNvSpPr/>
            <p:nvPr/>
          </p:nvSpPr>
          <p:spPr>
            <a:xfrm>
              <a:off x="5998945" y="6585102"/>
              <a:ext cx="117757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21458" y="0"/>
                  </a:moveTo>
                  <a:cubicBezTo>
                    <a:pt x="16058" y="4737"/>
                    <a:pt x="10658" y="9474"/>
                    <a:pt x="7379" y="12411"/>
                  </a:cubicBezTo>
                  <a:cubicBezTo>
                    <a:pt x="4101" y="15347"/>
                    <a:pt x="2944" y="16484"/>
                    <a:pt x="1979" y="17621"/>
                  </a:cubicBezTo>
                  <a:cubicBezTo>
                    <a:pt x="1015" y="18758"/>
                    <a:pt x="244" y="19895"/>
                    <a:pt x="51" y="20558"/>
                  </a:cubicBezTo>
                  <a:cubicBezTo>
                    <a:pt x="-142" y="21221"/>
                    <a:pt x="244" y="21411"/>
                    <a:pt x="6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4" name="Line"/>
            <p:cNvSpPr/>
            <p:nvPr/>
          </p:nvSpPr>
          <p:spPr>
            <a:xfrm>
              <a:off x="6199251" y="6769252"/>
              <a:ext cx="1" cy="1016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5" name="Line"/>
            <p:cNvSpPr/>
            <p:nvPr/>
          </p:nvSpPr>
          <p:spPr>
            <a:xfrm>
              <a:off x="6250051" y="6731946"/>
              <a:ext cx="120651" cy="3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21060"/>
                  </a:moveTo>
                  <a:cubicBezTo>
                    <a:pt x="1516" y="13860"/>
                    <a:pt x="3032" y="6660"/>
                    <a:pt x="5684" y="3060"/>
                  </a:cubicBezTo>
                  <a:cubicBezTo>
                    <a:pt x="8337" y="-540"/>
                    <a:pt x="12126" y="-540"/>
                    <a:pt x="14968" y="900"/>
                  </a:cubicBezTo>
                  <a:cubicBezTo>
                    <a:pt x="17811" y="2340"/>
                    <a:pt x="19705" y="5220"/>
                    <a:pt x="21600" y="8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6" name="Line"/>
            <p:cNvSpPr/>
            <p:nvPr/>
          </p:nvSpPr>
          <p:spPr>
            <a:xfrm>
              <a:off x="6300851" y="6680352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760"/>
                    <a:pt x="0" y="11520"/>
                    <a:pt x="3600" y="15120"/>
                  </a:cubicBezTo>
                  <a:cubicBezTo>
                    <a:pt x="7200" y="18720"/>
                    <a:pt x="14400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7" name="Line"/>
            <p:cNvSpPr/>
            <p:nvPr/>
          </p:nvSpPr>
          <p:spPr>
            <a:xfrm>
              <a:off x="6358001" y="6591452"/>
              <a:ext cx="133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533"/>
                    <a:pt x="9600" y="9067"/>
                    <a:pt x="13200" y="12667"/>
                  </a:cubicBezTo>
                  <a:cubicBezTo>
                    <a:pt x="16800" y="16267"/>
                    <a:pt x="19200" y="189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8" name="Line"/>
            <p:cNvSpPr/>
            <p:nvPr/>
          </p:nvSpPr>
          <p:spPr>
            <a:xfrm>
              <a:off x="6421501" y="6566052"/>
              <a:ext cx="1079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24" y="6075"/>
                    <a:pt x="8047" y="12150"/>
                    <a:pt x="4447" y="15750"/>
                  </a:cubicBezTo>
                  <a:cubicBezTo>
                    <a:pt x="847" y="19350"/>
                    <a:pt x="424" y="204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9" name="Line"/>
            <p:cNvSpPr/>
            <p:nvPr/>
          </p:nvSpPr>
          <p:spPr>
            <a:xfrm>
              <a:off x="6510401" y="6700314"/>
              <a:ext cx="101601" cy="96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2" fill="norm" stroke="1" extrusionOk="0">
                  <a:moveTo>
                    <a:pt x="0" y="3938"/>
                  </a:moveTo>
                  <a:cubicBezTo>
                    <a:pt x="1800" y="2559"/>
                    <a:pt x="3600" y="1181"/>
                    <a:pt x="5625" y="491"/>
                  </a:cubicBezTo>
                  <a:cubicBezTo>
                    <a:pt x="7650" y="-198"/>
                    <a:pt x="9900" y="-198"/>
                    <a:pt x="11700" y="721"/>
                  </a:cubicBezTo>
                  <a:cubicBezTo>
                    <a:pt x="13500" y="1640"/>
                    <a:pt x="14850" y="3479"/>
                    <a:pt x="15075" y="5547"/>
                  </a:cubicBezTo>
                  <a:cubicBezTo>
                    <a:pt x="15300" y="7615"/>
                    <a:pt x="14400" y="9913"/>
                    <a:pt x="12600" y="12670"/>
                  </a:cubicBezTo>
                  <a:cubicBezTo>
                    <a:pt x="10800" y="15428"/>
                    <a:pt x="8100" y="18645"/>
                    <a:pt x="8100" y="20023"/>
                  </a:cubicBezTo>
                  <a:cubicBezTo>
                    <a:pt x="8100" y="21402"/>
                    <a:pt x="10800" y="20942"/>
                    <a:pt x="13500" y="20483"/>
                  </a:cubicBezTo>
                  <a:cubicBezTo>
                    <a:pt x="16200" y="20023"/>
                    <a:pt x="18900" y="19564"/>
                    <a:pt x="21600" y="191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0" name="Line"/>
            <p:cNvSpPr/>
            <p:nvPr/>
          </p:nvSpPr>
          <p:spPr>
            <a:xfrm>
              <a:off x="6662801" y="6705752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1" name="Line"/>
            <p:cNvSpPr/>
            <p:nvPr/>
          </p:nvSpPr>
          <p:spPr>
            <a:xfrm>
              <a:off x="6723624" y="6635902"/>
              <a:ext cx="2172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086"/>
                    <a:pt x="4448" y="6171"/>
                    <a:pt x="1502" y="9771"/>
                  </a:cubicBezTo>
                  <a:cubicBezTo>
                    <a:pt x="-1443" y="13371"/>
                    <a:pt x="521" y="17486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2" name="Line"/>
            <p:cNvSpPr/>
            <p:nvPr/>
          </p:nvSpPr>
          <p:spPr>
            <a:xfrm>
              <a:off x="6846951" y="6705752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3" name="Line"/>
            <p:cNvSpPr/>
            <p:nvPr/>
          </p:nvSpPr>
          <p:spPr>
            <a:xfrm>
              <a:off x="7037451" y="6712102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4" name="Line"/>
            <p:cNvSpPr/>
            <p:nvPr/>
          </p:nvSpPr>
          <p:spPr>
            <a:xfrm>
              <a:off x="7126351" y="6648602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5" name="Line"/>
            <p:cNvSpPr/>
            <p:nvPr/>
          </p:nvSpPr>
          <p:spPr>
            <a:xfrm>
              <a:off x="7199095" y="6585102"/>
              <a:ext cx="9807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635"/>
                    <a:pt x="-1585" y="11270"/>
                    <a:pt x="575" y="14870"/>
                  </a:cubicBezTo>
                  <a:cubicBezTo>
                    <a:pt x="2735" y="18470"/>
                    <a:pt x="11375" y="20035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6" name="Line"/>
            <p:cNvSpPr/>
            <p:nvPr/>
          </p:nvSpPr>
          <p:spPr>
            <a:xfrm>
              <a:off x="7297801" y="6508902"/>
              <a:ext cx="1206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11" y="1800"/>
                    <a:pt x="6821" y="3600"/>
                    <a:pt x="9853" y="6600"/>
                  </a:cubicBezTo>
                  <a:cubicBezTo>
                    <a:pt x="12884" y="9600"/>
                    <a:pt x="15537" y="13800"/>
                    <a:pt x="17432" y="16500"/>
                  </a:cubicBezTo>
                  <a:cubicBezTo>
                    <a:pt x="19326" y="19200"/>
                    <a:pt x="20463" y="20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7" name="Line"/>
            <p:cNvSpPr/>
            <p:nvPr/>
          </p:nvSpPr>
          <p:spPr>
            <a:xfrm>
              <a:off x="7310501" y="6489852"/>
              <a:ext cx="1651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38" y="3771"/>
                    <a:pt x="11077" y="7543"/>
                    <a:pt x="7477" y="11143"/>
                  </a:cubicBezTo>
                  <a:cubicBezTo>
                    <a:pt x="3877" y="14743"/>
                    <a:pt x="1938" y="181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8" name="Line"/>
            <p:cNvSpPr/>
            <p:nvPr/>
          </p:nvSpPr>
          <p:spPr>
            <a:xfrm>
              <a:off x="7450201" y="6667652"/>
              <a:ext cx="698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000"/>
                    <a:pt x="0" y="4000"/>
                    <a:pt x="0" y="6000"/>
                  </a:cubicBezTo>
                  <a:cubicBezTo>
                    <a:pt x="0" y="8000"/>
                    <a:pt x="0" y="10000"/>
                    <a:pt x="655" y="10000"/>
                  </a:cubicBezTo>
                  <a:cubicBezTo>
                    <a:pt x="1309" y="10000"/>
                    <a:pt x="2618" y="8000"/>
                    <a:pt x="5236" y="6400"/>
                  </a:cubicBezTo>
                  <a:cubicBezTo>
                    <a:pt x="7855" y="4800"/>
                    <a:pt x="11782" y="3600"/>
                    <a:pt x="14727" y="4000"/>
                  </a:cubicBezTo>
                  <a:cubicBezTo>
                    <a:pt x="17673" y="4400"/>
                    <a:pt x="19636" y="6400"/>
                    <a:pt x="20618" y="9600"/>
                  </a:cubicBezTo>
                  <a:cubicBezTo>
                    <a:pt x="21600" y="12800"/>
                    <a:pt x="21600" y="17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9" name="Line"/>
            <p:cNvSpPr/>
            <p:nvPr/>
          </p:nvSpPr>
          <p:spPr>
            <a:xfrm>
              <a:off x="6078601" y="6915567"/>
              <a:ext cx="1291168" cy="82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21531"/>
                  </a:moveTo>
                  <a:cubicBezTo>
                    <a:pt x="956" y="20423"/>
                    <a:pt x="1912" y="19316"/>
                    <a:pt x="3063" y="17654"/>
                  </a:cubicBezTo>
                  <a:cubicBezTo>
                    <a:pt x="4214" y="15993"/>
                    <a:pt x="5559" y="13777"/>
                    <a:pt x="6834" y="12116"/>
                  </a:cubicBezTo>
                  <a:cubicBezTo>
                    <a:pt x="8109" y="10454"/>
                    <a:pt x="9313" y="9346"/>
                    <a:pt x="10517" y="8239"/>
                  </a:cubicBezTo>
                  <a:cubicBezTo>
                    <a:pt x="11721" y="7131"/>
                    <a:pt x="12925" y="6023"/>
                    <a:pt x="14182" y="5193"/>
                  </a:cubicBezTo>
                  <a:cubicBezTo>
                    <a:pt x="15439" y="4362"/>
                    <a:pt x="16749" y="3808"/>
                    <a:pt x="17935" y="3254"/>
                  </a:cubicBezTo>
                  <a:cubicBezTo>
                    <a:pt x="19121" y="2700"/>
                    <a:pt x="20184" y="2146"/>
                    <a:pt x="20803" y="1593"/>
                  </a:cubicBezTo>
                  <a:cubicBezTo>
                    <a:pt x="21423" y="1039"/>
                    <a:pt x="21600" y="485"/>
                    <a:pt x="21600" y="208"/>
                  </a:cubicBezTo>
                  <a:cubicBezTo>
                    <a:pt x="21600" y="-69"/>
                    <a:pt x="21423" y="-69"/>
                    <a:pt x="21246" y="208"/>
                  </a:cubicBezTo>
                  <a:cubicBezTo>
                    <a:pt x="21069" y="485"/>
                    <a:pt x="20892" y="1039"/>
                    <a:pt x="20715" y="15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0" name="Line"/>
            <p:cNvSpPr/>
            <p:nvPr/>
          </p:nvSpPr>
          <p:spPr>
            <a:xfrm>
              <a:off x="6676126" y="7029703"/>
              <a:ext cx="189876" cy="15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0837" fill="norm" stroke="1" extrusionOk="0">
                  <a:moveTo>
                    <a:pt x="3529" y="5240"/>
                  </a:moveTo>
                  <a:cubicBezTo>
                    <a:pt x="2569" y="9618"/>
                    <a:pt x="1609" y="13997"/>
                    <a:pt x="1009" y="16916"/>
                  </a:cubicBezTo>
                  <a:cubicBezTo>
                    <a:pt x="409" y="19835"/>
                    <a:pt x="169" y="21294"/>
                    <a:pt x="49" y="20710"/>
                  </a:cubicBezTo>
                  <a:cubicBezTo>
                    <a:pt x="-71" y="20126"/>
                    <a:pt x="-71" y="17499"/>
                    <a:pt x="1249" y="13851"/>
                  </a:cubicBezTo>
                  <a:cubicBezTo>
                    <a:pt x="2569" y="10202"/>
                    <a:pt x="5209" y="5532"/>
                    <a:pt x="7129" y="2905"/>
                  </a:cubicBezTo>
                  <a:cubicBezTo>
                    <a:pt x="9049" y="278"/>
                    <a:pt x="10249" y="-306"/>
                    <a:pt x="11929" y="132"/>
                  </a:cubicBezTo>
                  <a:cubicBezTo>
                    <a:pt x="13609" y="570"/>
                    <a:pt x="15769" y="2029"/>
                    <a:pt x="17449" y="5240"/>
                  </a:cubicBezTo>
                  <a:cubicBezTo>
                    <a:pt x="19129" y="8451"/>
                    <a:pt x="20329" y="13413"/>
                    <a:pt x="21529" y="18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1" name="Line"/>
            <p:cNvSpPr/>
            <p:nvPr/>
          </p:nvSpPr>
          <p:spPr>
            <a:xfrm>
              <a:off x="7583551" y="6480825"/>
              <a:ext cx="156854" cy="663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549" fill="norm" stroke="1" extrusionOk="0">
                  <a:moveTo>
                    <a:pt x="4263" y="87"/>
                  </a:moveTo>
                  <a:cubicBezTo>
                    <a:pt x="5968" y="18"/>
                    <a:pt x="7674" y="-51"/>
                    <a:pt x="9095" y="52"/>
                  </a:cubicBezTo>
                  <a:cubicBezTo>
                    <a:pt x="10516" y="155"/>
                    <a:pt x="11653" y="431"/>
                    <a:pt x="13500" y="1394"/>
                  </a:cubicBezTo>
                  <a:cubicBezTo>
                    <a:pt x="15347" y="2357"/>
                    <a:pt x="17905" y="4008"/>
                    <a:pt x="19468" y="5727"/>
                  </a:cubicBezTo>
                  <a:cubicBezTo>
                    <a:pt x="21032" y="7447"/>
                    <a:pt x="21600" y="9236"/>
                    <a:pt x="20463" y="10955"/>
                  </a:cubicBezTo>
                  <a:cubicBezTo>
                    <a:pt x="19326" y="12675"/>
                    <a:pt x="16484" y="14326"/>
                    <a:pt x="12789" y="16080"/>
                  </a:cubicBezTo>
                  <a:cubicBezTo>
                    <a:pt x="9095" y="17834"/>
                    <a:pt x="4547" y="19692"/>
                    <a:pt x="0" y="2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2" name="Line"/>
            <p:cNvSpPr/>
            <p:nvPr/>
          </p:nvSpPr>
          <p:spPr>
            <a:xfrm>
              <a:off x="8070385" y="6877202"/>
              <a:ext cx="198967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98" y="0"/>
                  </a:moveTo>
                  <a:cubicBezTo>
                    <a:pt x="1149" y="0"/>
                    <a:pt x="0" y="0"/>
                    <a:pt x="0" y="3600"/>
                  </a:cubicBezTo>
                  <a:cubicBezTo>
                    <a:pt x="0" y="7200"/>
                    <a:pt x="1149" y="14400"/>
                    <a:pt x="4940" y="18000"/>
                  </a:cubicBezTo>
                  <a:cubicBezTo>
                    <a:pt x="8732" y="21600"/>
                    <a:pt x="15166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3" name="Line"/>
            <p:cNvSpPr/>
            <p:nvPr/>
          </p:nvSpPr>
          <p:spPr>
            <a:xfrm>
              <a:off x="8111599" y="6978802"/>
              <a:ext cx="189503" cy="3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0798" fill="norm" stroke="1" extrusionOk="0">
                  <a:moveTo>
                    <a:pt x="3487" y="4320"/>
                  </a:moveTo>
                  <a:cubicBezTo>
                    <a:pt x="1807" y="10080"/>
                    <a:pt x="127" y="15840"/>
                    <a:pt x="7" y="18720"/>
                  </a:cubicBezTo>
                  <a:cubicBezTo>
                    <a:pt x="-113" y="21600"/>
                    <a:pt x="1327" y="21600"/>
                    <a:pt x="5167" y="18000"/>
                  </a:cubicBezTo>
                  <a:cubicBezTo>
                    <a:pt x="9007" y="14400"/>
                    <a:pt x="15247" y="7200"/>
                    <a:pt x="2148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4" name="Line"/>
            <p:cNvSpPr/>
            <p:nvPr/>
          </p:nvSpPr>
          <p:spPr>
            <a:xfrm>
              <a:off x="6492405" y="6960208"/>
              <a:ext cx="510611" cy="353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240" fill="norm" stroke="1" extrusionOk="0">
                  <a:moveTo>
                    <a:pt x="18015" y="4547"/>
                  </a:moveTo>
                  <a:cubicBezTo>
                    <a:pt x="18015" y="3912"/>
                    <a:pt x="18015" y="3277"/>
                    <a:pt x="17616" y="2578"/>
                  </a:cubicBezTo>
                  <a:cubicBezTo>
                    <a:pt x="17218" y="1879"/>
                    <a:pt x="16421" y="1117"/>
                    <a:pt x="15270" y="608"/>
                  </a:cubicBezTo>
                  <a:cubicBezTo>
                    <a:pt x="14119" y="100"/>
                    <a:pt x="12615" y="-154"/>
                    <a:pt x="10711" y="100"/>
                  </a:cubicBezTo>
                  <a:cubicBezTo>
                    <a:pt x="8808" y="354"/>
                    <a:pt x="6506" y="1117"/>
                    <a:pt x="4692" y="2514"/>
                  </a:cubicBezTo>
                  <a:cubicBezTo>
                    <a:pt x="2877" y="3912"/>
                    <a:pt x="1549" y="5945"/>
                    <a:pt x="797" y="7978"/>
                  </a:cubicBezTo>
                  <a:cubicBezTo>
                    <a:pt x="44" y="10011"/>
                    <a:pt x="-133" y="12044"/>
                    <a:pt x="88" y="13822"/>
                  </a:cubicBezTo>
                  <a:cubicBezTo>
                    <a:pt x="310" y="15601"/>
                    <a:pt x="929" y="17126"/>
                    <a:pt x="2346" y="18397"/>
                  </a:cubicBezTo>
                  <a:cubicBezTo>
                    <a:pt x="3762" y="19667"/>
                    <a:pt x="5975" y="20684"/>
                    <a:pt x="8188" y="21065"/>
                  </a:cubicBezTo>
                  <a:cubicBezTo>
                    <a:pt x="10401" y="21446"/>
                    <a:pt x="12615" y="21192"/>
                    <a:pt x="14518" y="20430"/>
                  </a:cubicBezTo>
                  <a:cubicBezTo>
                    <a:pt x="16421" y="19667"/>
                    <a:pt x="18015" y="18397"/>
                    <a:pt x="19210" y="16554"/>
                  </a:cubicBezTo>
                  <a:cubicBezTo>
                    <a:pt x="20405" y="14712"/>
                    <a:pt x="21201" y="12298"/>
                    <a:pt x="21334" y="10201"/>
                  </a:cubicBezTo>
                  <a:cubicBezTo>
                    <a:pt x="21467" y="8105"/>
                    <a:pt x="20936" y="6326"/>
                    <a:pt x="20228" y="5055"/>
                  </a:cubicBezTo>
                  <a:cubicBezTo>
                    <a:pt x="19519" y="3785"/>
                    <a:pt x="18634" y="3022"/>
                    <a:pt x="17616" y="2768"/>
                  </a:cubicBezTo>
                  <a:cubicBezTo>
                    <a:pt x="16598" y="2514"/>
                    <a:pt x="15447" y="2768"/>
                    <a:pt x="14297" y="30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5" name="Line"/>
            <p:cNvSpPr/>
            <p:nvPr/>
          </p:nvSpPr>
          <p:spPr>
            <a:xfrm>
              <a:off x="8815451" y="6635902"/>
              <a:ext cx="317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1553"/>
                    <a:pt x="12960" y="3106"/>
                    <a:pt x="9360" y="6706"/>
                  </a:cubicBezTo>
                  <a:cubicBezTo>
                    <a:pt x="5760" y="10306"/>
                    <a:pt x="2880" y="159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6" name="Line"/>
            <p:cNvSpPr/>
            <p:nvPr/>
          </p:nvSpPr>
          <p:spPr>
            <a:xfrm>
              <a:off x="8663051" y="7007559"/>
              <a:ext cx="2603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620" y="11918"/>
                    <a:pt x="11239" y="3818"/>
                    <a:pt x="14839" y="1118"/>
                  </a:cubicBezTo>
                  <a:cubicBezTo>
                    <a:pt x="18439" y="-1582"/>
                    <a:pt x="2002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7" name="Line"/>
            <p:cNvSpPr/>
            <p:nvPr/>
          </p:nvSpPr>
          <p:spPr>
            <a:xfrm>
              <a:off x="8669930" y="7249192"/>
              <a:ext cx="135266" cy="243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278" fill="norm" stroke="1" extrusionOk="0">
                  <a:moveTo>
                    <a:pt x="914" y="4109"/>
                  </a:moveTo>
                  <a:cubicBezTo>
                    <a:pt x="1246" y="9093"/>
                    <a:pt x="1579" y="14078"/>
                    <a:pt x="1412" y="17124"/>
                  </a:cubicBezTo>
                  <a:cubicBezTo>
                    <a:pt x="1246" y="20170"/>
                    <a:pt x="582" y="21278"/>
                    <a:pt x="249" y="21278"/>
                  </a:cubicBezTo>
                  <a:cubicBezTo>
                    <a:pt x="-83" y="21278"/>
                    <a:pt x="-83" y="20170"/>
                    <a:pt x="249" y="17586"/>
                  </a:cubicBezTo>
                  <a:cubicBezTo>
                    <a:pt x="582" y="15001"/>
                    <a:pt x="1246" y="10940"/>
                    <a:pt x="3240" y="7709"/>
                  </a:cubicBezTo>
                  <a:cubicBezTo>
                    <a:pt x="5234" y="4478"/>
                    <a:pt x="8557" y="2078"/>
                    <a:pt x="11049" y="878"/>
                  </a:cubicBezTo>
                  <a:cubicBezTo>
                    <a:pt x="13542" y="-322"/>
                    <a:pt x="15203" y="-322"/>
                    <a:pt x="16865" y="1063"/>
                  </a:cubicBezTo>
                  <a:cubicBezTo>
                    <a:pt x="18526" y="2447"/>
                    <a:pt x="20188" y="5216"/>
                    <a:pt x="20852" y="7616"/>
                  </a:cubicBezTo>
                  <a:cubicBezTo>
                    <a:pt x="21517" y="10016"/>
                    <a:pt x="21185" y="12047"/>
                    <a:pt x="20852" y="140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8" name="Line"/>
            <p:cNvSpPr/>
            <p:nvPr/>
          </p:nvSpPr>
          <p:spPr>
            <a:xfrm>
              <a:off x="8821801" y="7151194"/>
              <a:ext cx="152401" cy="90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4" fill="norm" stroke="1" extrusionOk="0">
                  <a:moveTo>
                    <a:pt x="0" y="2727"/>
                  </a:moveTo>
                  <a:cubicBezTo>
                    <a:pt x="1200" y="1255"/>
                    <a:pt x="2400" y="-218"/>
                    <a:pt x="4500" y="27"/>
                  </a:cubicBezTo>
                  <a:cubicBezTo>
                    <a:pt x="6600" y="273"/>
                    <a:pt x="9600" y="2237"/>
                    <a:pt x="11100" y="4691"/>
                  </a:cubicBezTo>
                  <a:cubicBezTo>
                    <a:pt x="12600" y="7146"/>
                    <a:pt x="12600" y="10091"/>
                    <a:pt x="11850" y="12300"/>
                  </a:cubicBezTo>
                  <a:cubicBezTo>
                    <a:pt x="11100" y="14509"/>
                    <a:pt x="9600" y="15982"/>
                    <a:pt x="8250" y="17455"/>
                  </a:cubicBezTo>
                  <a:cubicBezTo>
                    <a:pt x="6900" y="18927"/>
                    <a:pt x="5700" y="20400"/>
                    <a:pt x="6300" y="20891"/>
                  </a:cubicBezTo>
                  <a:cubicBezTo>
                    <a:pt x="6900" y="21382"/>
                    <a:pt x="9300" y="20891"/>
                    <a:pt x="12150" y="20400"/>
                  </a:cubicBezTo>
                  <a:cubicBezTo>
                    <a:pt x="15000" y="19909"/>
                    <a:pt x="18300" y="19418"/>
                    <a:pt x="21600" y="18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9" name="Line"/>
            <p:cNvSpPr/>
            <p:nvPr/>
          </p:nvSpPr>
          <p:spPr>
            <a:xfrm>
              <a:off x="9155674" y="6682095"/>
              <a:ext cx="212228" cy="391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04" fill="norm" stroke="1" extrusionOk="0">
                  <a:moveTo>
                    <a:pt x="271" y="1298"/>
                  </a:moveTo>
                  <a:cubicBezTo>
                    <a:pt x="57" y="717"/>
                    <a:pt x="-157" y="136"/>
                    <a:pt x="164" y="20"/>
                  </a:cubicBezTo>
                  <a:cubicBezTo>
                    <a:pt x="485" y="-96"/>
                    <a:pt x="1340" y="252"/>
                    <a:pt x="2730" y="1820"/>
                  </a:cubicBezTo>
                  <a:cubicBezTo>
                    <a:pt x="4120" y="3388"/>
                    <a:pt x="6045" y="6175"/>
                    <a:pt x="7542" y="9427"/>
                  </a:cubicBezTo>
                  <a:cubicBezTo>
                    <a:pt x="9039" y="12678"/>
                    <a:pt x="10108" y="16394"/>
                    <a:pt x="10964" y="18601"/>
                  </a:cubicBezTo>
                  <a:cubicBezTo>
                    <a:pt x="11819" y="20807"/>
                    <a:pt x="12461" y="21504"/>
                    <a:pt x="12995" y="21504"/>
                  </a:cubicBezTo>
                  <a:cubicBezTo>
                    <a:pt x="13530" y="21504"/>
                    <a:pt x="13958" y="20807"/>
                    <a:pt x="14599" y="18485"/>
                  </a:cubicBezTo>
                  <a:cubicBezTo>
                    <a:pt x="15241" y="16162"/>
                    <a:pt x="16096" y="12214"/>
                    <a:pt x="16845" y="9136"/>
                  </a:cubicBezTo>
                  <a:cubicBezTo>
                    <a:pt x="17593" y="6059"/>
                    <a:pt x="18235" y="3852"/>
                    <a:pt x="18663" y="2401"/>
                  </a:cubicBezTo>
                  <a:cubicBezTo>
                    <a:pt x="19091" y="949"/>
                    <a:pt x="19304" y="252"/>
                    <a:pt x="19625" y="194"/>
                  </a:cubicBezTo>
                  <a:cubicBezTo>
                    <a:pt x="19946" y="136"/>
                    <a:pt x="20374" y="717"/>
                    <a:pt x="20694" y="1298"/>
                  </a:cubicBezTo>
                  <a:cubicBezTo>
                    <a:pt x="21015" y="1878"/>
                    <a:pt x="21229" y="2459"/>
                    <a:pt x="21443" y="3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0" name="Line"/>
            <p:cNvSpPr/>
            <p:nvPr/>
          </p:nvSpPr>
          <p:spPr>
            <a:xfrm>
              <a:off x="9356908" y="6876684"/>
              <a:ext cx="264994" cy="153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592" fill="norm" stroke="1" extrusionOk="0">
                  <a:moveTo>
                    <a:pt x="6033" y="8596"/>
                  </a:moveTo>
                  <a:cubicBezTo>
                    <a:pt x="6033" y="7175"/>
                    <a:pt x="6033" y="5754"/>
                    <a:pt x="5862" y="4333"/>
                  </a:cubicBezTo>
                  <a:cubicBezTo>
                    <a:pt x="5691" y="2912"/>
                    <a:pt x="5348" y="1490"/>
                    <a:pt x="4662" y="638"/>
                  </a:cubicBezTo>
                  <a:cubicBezTo>
                    <a:pt x="3976" y="-215"/>
                    <a:pt x="2948" y="-499"/>
                    <a:pt x="2005" y="1633"/>
                  </a:cubicBezTo>
                  <a:cubicBezTo>
                    <a:pt x="1062" y="3764"/>
                    <a:pt x="205" y="8312"/>
                    <a:pt x="33" y="11864"/>
                  </a:cubicBezTo>
                  <a:cubicBezTo>
                    <a:pt x="-138" y="15417"/>
                    <a:pt x="376" y="17975"/>
                    <a:pt x="1062" y="19396"/>
                  </a:cubicBezTo>
                  <a:cubicBezTo>
                    <a:pt x="1748" y="20817"/>
                    <a:pt x="2605" y="21101"/>
                    <a:pt x="3462" y="19538"/>
                  </a:cubicBezTo>
                  <a:cubicBezTo>
                    <a:pt x="4319" y="17975"/>
                    <a:pt x="5176" y="14564"/>
                    <a:pt x="5605" y="12148"/>
                  </a:cubicBezTo>
                  <a:cubicBezTo>
                    <a:pt x="6033" y="9733"/>
                    <a:pt x="6033" y="8312"/>
                    <a:pt x="6119" y="6890"/>
                  </a:cubicBezTo>
                  <a:cubicBezTo>
                    <a:pt x="6205" y="5469"/>
                    <a:pt x="6376" y="4048"/>
                    <a:pt x="6805" y="3906"/>
                  </a:cubicBezTo>
                  <a:cubicBezTo>
                    <a:pt x="7233" y="3764"/>
                    <a:pt x="7919" y="4901"/>
                    <a:pt x="8862" y="6464"/>
                  </a:cubicBezTo>
                  <a:cubicBezTo>
                    <a:pt x="9805" y="8027"/>
                    <a:pt x="11005" y="10017"/>
                    <a:pt x="11776" y="11722"/>
                  </a:cubicBezTo>
                  <a:cubicBezTo>
                    <a:pt x="12548" y="13427"/>
                    <a:pt x="12891" y="14848"/>
                    <a:pt x="12976" y="16269"/>
                  </a:cubicBezTo>
                  <a:cubicBezTo>
                    <a:pt x="13062" y="17690"/>
                    <a:pt x="12891" y="19112"/>
                    <a:pt x="12548" y="19112"/>
                  </a:cubicBezTo>
                  <a:cubicBezTo>
                    <a:pt x="12205" y="19112"/>
                    <a:pt x="11691" y="17690"/>
                    <a:pt x="11433" y="15275"/>
                  </a:cubicBezTo>
                  <a:cubicBezTo>
                    <a:pt x="11176" y="12859"/>
                    <a:pt x="11176" y="9448"/>
                    <a:pt x="11776" y="6606"/>
                  </a:cubicBezTo>
                  <a:cubicBezTo>
                    <a:pt x="12376" y="3764"/>
                    <a:pt x="13576" y="1490"/>
                    <a:pt x="15291" y="638"/>
                  </a:cubicBezTo>
                  <a:cubicBezTo>
                    <a:pt x="17005" y="-215"/>
                    <a:pt x="19233" y="354"/>
                    <a:pt x="21462" y="9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1" name="Line"/>
            <p:cNvSpPr/>
            <p:nvPr/>
          </p:nvSpPr>
          <p:spPr>
            <a:xfrm>
              <a:off x="9695213" y="6681049"/>
              <a:ext cx="129889" cy="33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186" fill="norm" stroke="1" extrusionOk="0">
                  <a:moveTo>
                    <a:pt x="21039" y="1944"/>
                  </a:moveTo>
                  <a:cubicBezTo>
                    <a:pt x="20353" y="1149"/>
                    <a:pt x="19668" y="354"/>
                    <a:pt x="18468" y="89"/>
                  </a:cubicBezTo>
                  <a:cubicBezTo>
                    <a:pt x="17268" y="-176"/>
                    <a:pt x="15553" y="89"/>
                    <a:pt x="12639" y="1745"/>
                  </a:cubicBezTo>
                  <a:cubicBezTo>
                    <a:pt x="9725" y="3402"/>
                    <a:pt x="5610" y="6450"/>
                    <a:pt x="3039" y="9431"/>
                  </a:cubicBezTo>
                  <a:cubicBezTo>
                    <a:pt x="468" y="12413"/>
                    <a:pt x="-561" y="15328"/>
                    <a:pt x="296" y="17382"/>
                  </a:cubicBezTo>
                  <a:cubicBezTo>
                    <a:pt x="1153" y="19436"/>
                    <a:pt x="3896" y="20629"/>
                    <a:pt x="6982" y="21026"/>
                  </a:cubicBezTo>
                  <a:cubicBezTo>
                    <a:pt x="10068" y="21424"/>
                    <a:pt x="13496" y="21026"/>
                    <a:pt x="15896" y="20430"/>
                  </a:cubicBezTo>
                  <a:cubicBezTo>
                    <a:pt x="18296" y="19834"/>
                    <a:pt x="19668" y="19039"/>
                    <a:pt x="21039" y="182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2" name="Line"/>
            <p:cNvSpPr/>
            <p:nvPr/>
          </p:nvSpPr>
          <p:spPr>
            <a:xfrm>
              <a:off x="9856851" y="6756552"/>
              <a:ext cx="1587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388"/>
                    <a:pt x="8640" y="6776"/>
                    <a:pt x="12240" y="10376"/>
                  </a:cubicBezTo>
                  <a:cubicBezTo>
                    <a:pt x="15840" y="13976"/>
                    <a:pt x="18720" y="1778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3" name="Line"/>
            <p:cNvSpPr/>
            <p:nvPr/>
          </p:nvSpPr>
          <p:spPr>
            <a:xfrm>
              <a:off x="9907651" y="6724802"/>
              <a:ext cx="1206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335"/>
                    <a:pt x="17811" y="670"/>
                    <a:pt x="15537" y="2512"/>
                  </a:cubicBezTo>
                  <a:cubicBezTo>
                    <a:pt x="13263" y="4353"/>
                    <a:pt x="10611" y="7702"/>
                    <a:pt x="7958" y="11135"/>
                  </a:cubicBezTo>
                  <a:cubicBezTo>
                    <a:pt x="5305" y="14567"/>
                    <a:pt x="2653" y="180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4" name="Line"/>
            <p:cNvSpPr/>
            <p:nvPr/>
          </p:nvSpPr>
          <p:spPr>
            <a:xfrm>
              <a:off x="10041001" y="6915302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5" name="Line"/>
            <p:cNvSpPr/>
            <p:nvPr/>
          </p:nvSpPr>
          <p:spPr>
            <a:xfrm>
              <a:off x="10098151" y="6877202"/>
              <a:ext cx="127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" y="16457"/>
                    <a:pt x="720" y="11314"/>
                    <a:pt x="1980" y="8229"/>
                  </a:cubicBezTo>
                  <a:cubicBezTo>
                    <a:pt x="3240" y="5143"/>
                    <a:pt x="5400" y="4114"/>
                    <a:pt x="8820" y="3086"/>
                  </a:cubicBezTo>
                  <a:cubicBezTo>
                    <a:pt x="12240" y="2057"/>
                    <a:pt x="1692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6" name="Line"/>
            <p:cNvSpPr/>
            <p:nvPr/>
          </p:nvSpPr>
          <p:spPr>
            <a:xfrm>
              <a:off x="10193401" y="6839102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7" name="Line"/>
            <p:cNvSpPr/>
            <p:nvPr/>
          </p:nvSpPr>
          <p:spPr>
            <a:xfrm>
              <a:off x="10282301" y="6908952"/>
              <a:ext cx="95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8" name="Line"/>
            <p:cNvSpPr/>
            <p:nvPr/>
          </p:nvSpPr>
          <p:spPr>
            <a:xfrm>
              <a:off x="10510901" y="6889902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9" name="Line"/>
            <p:cNvSpPr/>
            <p:nvPr/>
          </p:nvSpPr>
          <p:spPr>
            <a:xfrm>
              <a:off x="10542651" y="6858152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0" name="Line"/>
            <p:cNvSpPr/>
            <p:nvPr/>
          </p:nvSpPr>
          <p:spPr>
            <a:xfrm>
              <a:off x="10612501" y="6769252"/>
              <a:ext cx="381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6369"/>
                    <a:pt x="4800" y="12738"/>
                    <a:pt x="8400" y="16338"/>
                  </a:cubicBezTo>
                  <a:cubicBezTo>
                    <a:pt x="12000" y="19938"/>
                    <a:pt x="16800" y="2076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1" name="Line"/>
            <p:cNvSpPr/>
            <p:nvPr/>
          </p:nvSpPr>
          <p:spPr>
            <a:xfrm>
              <a:off x="10739501" y="6693052"/>
              <a:ext cx="1333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29" y="2520"/>
                    <a:pt x="6857" y="5040"/>
                    <a:pt x="9943" y="8190"/>
                  </a:cubicBezTo>
                  <a:cubicBezTo>
                    <a:pt x="13029" y="11340"/>
                    <a:pt x="15771" y="15120"/>
                    <a:pt x="17657" y="17460"/>
                  </a:cubicBezTo>
                  <a:cubicBezTo>
                    <a:pt x="19543" y="19800"/>
                    <a:pt x="20571" y="207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2" name="Line"/>
            <p:cNvSpPr/>
            <p:nvPr/>
          </p:nvSpPr>
          <p:spPr>
            <a:xfrm>
              <a:off x="10764901" y="6659185"/>
              <a:ext cx="127001" cy="281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624"/>
                  </a:moveTo>
                  <a:cubicBezTo>
                    <a:pt x="21240" y="812"/>
                    <a:pt x="20880" y="0"/>
                    <a:pt x="20520" y="0"/>
                  </a:cubicBezTo>
                  <a:cubicBezTo>
                    <a:pt x="20160" y="0"/>
                    <a:pt x="19800" y="812"/>
                    <a:pt x="17280" y="3654"/>
                  </a:cubicBezTo>
                  <a:cubicBezTo>
                    <a:pt x="14760" y="6496"/>
                    <a:pt x="10080" y="11368"/>
                    <a:pt x="6840" y="14698"/>
                  </a:cubicBezTo>
                  <a:cubicBezTo>
                    <a:pt x="3600" y="18027"/>
                    <a:pt x="1800" y="198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3" name="Line"/>
            <p:cNvSpPr/>
            <p:nvPr/>
          </p:nvSpPr>
          <p:spPr>
            <a:xfrm>
              <a:off x="10865283" y="6859097"/>
              <a:ext cx="109169" cy="94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86" fill="norm" stroke="1" extrusionOk="0">
                  <a:moveTo>
                    <a:pt x="5224" y="1226"/>
                  </a:moveTo>
                  <a:cubicBezTo>
                    <a:pt x="4393" y="6506"/>
                    <a:pt x="3562" y="11786"/>
                    <a:pt x="2524" y="15386"/>
                  </a:cubicBezTo>
                  <a:cubicBezTo>
                    <a:pt x="1486" y="18986"/>
                    <a:pt x="239" y="20906"/>
                    <a:pt x="32" y="20666"/>
                  </a:cubicBezTo>
                  <a:cubicBezTo>
                    <a:pt x="-176" y="20426"/>
                    <a:pt x="655" y="18026"/>
                    <a:pt x="2316" y="14666"/>
                  </a:cubicBezTo>
                  <a:cubicBezTo>
                    <a:pt x="3978" y="11306"/>
                    <a:pt x="6470" y="6986"/>
                    <a:pt x="9170" y="4106"/>
                  </a:cubicBezTo>
                  <a:cubicBezTo>
                    <a:pt x="11870" y="1226"/>
                    <a:pt x="14778" y="-214"/>
                    <a:pt x="16855" y="26"/>
                  </a:cubicBezTo>
                  <a:cubicBezTo>
                    <a:pt x="18932" y="266"/>
                    <a:pt x="20178" y="2186"/>
                    <a:pt x="20801" y="6026"/>
                  </a:cubicBezTo>
                  <a:cubicBezTo>
                    <a:pt x="21424" y="9866"/>
                    <a:pt x="21424" y="15626"/>
                    <a:pt x="21424" y="21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4" name="Line"/>
            <p:cNvSpPr/>
            <p:nvPr/>
          </p:nvSpPr>
          <p:spPr>
            <a:xfrm>
              <a:off x="11006201" y="6667652"/>
              <a:ext cx="1524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600" y="0"/>
                  </a:moveTo>
                  <a:cubicBezTo>
                    <a:pt x="14400" y="120"/>
                    <a:pt x="16200" y="240"/>
                    <a:pt x="18000" y="1320"/>
                  </a:cubicBezTo>
                  <a:cubicBezTo>
                    <a:pt x="19800" y="2400"/>
                    <a:pt x="21600" y="4440"/>
                    <a:pt x="21600" y="7140"/>
                  </a:cubicBezTo>
                  <a:cubicBezTo>
                    <a:pt x="21600" y="9840"/>
                    <a:pt x="19800" y="13200"/>
                    <a:pt x="15900" y="15720"/>
                  </a:cubicBezTo>
                  <a:cubicBezTo>
                    <a:pt x="12000" y="18240"/>
                    <a:pt x="6000" y="199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5" name="Line"/>
            <p:cNvSpPr/>
            <p:nvPr/>
          </p:nvSpPr>
          <p:spPr>
            <a:xfrm>
              <a:off x="11279251" y="6982159"/>
              <a:ext cx="1079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082" y="1118"/>
                    <a:pt x="10165" y="-1582"/>
                    <a:pt x="13765" y="1118"/>
                  </a:cubicBezTo>
                  <a:cubicBezTo>
                    <a:pt x="17365" y="3818"/>
                    <a:pt x="19482" y="11918"/>
                    <a:pt x="2160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6" name="Line"/>
            <p:cNvSpPr/>
            <p:nvPr/>
          </p:nvSpPr>
          <p:spPr>
            <a:xfrm>
              <a:off x="11279251" y="7074052"/>
              <a:ext cx="76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7" name="Line"/>
            <p:cNvSpPr/>
            <p:nvPr/>
          </p:nvSpPr>
          <p:spPr>
            <a:xfrm>
              <a:off x="11499385" y="6841515"/>
              <a:ext cx="93461" cy="130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209" fill="norm" stroke="1" extrusionOk="0">
                  <a:moveTo>
                    <a:pt x="6240" y="4752"/>
                  </a:moveTo>
                  <a:cubicBezTo>
                    <a:pt x="5760" y="8180"/>
                    <a:pt x="5280" y="11609"/>
                    <a:pt x="4560" y="14695"/>
                  </a:cubicBezTo>
                  <a:cubicBezTo>
                    <a:pt x="3840" y="17780"/>
                    <a:pt x="2880" y="20523"/>
                    <a:pt x="1920" y="20866"/>
                  </a:cubicBezTo>
                  <a:cubicBezTo>
                    <a:pt x="960" y="21209"/>
                    <a:pt x="0" y="19152"/>
                    <a:pt x="0" y="16066"/>
                  </a:cubicBezTo>
                  <a:cubicBezTo>
                    <a:pt x="0" y="12980"/>
                    <a:pt x="960" y="8866"/>
                    <a:pt x="3600" y="5780"/>
                  </a:cubicBezTo>
                  <a:cubicBezTo>
                    <a:pt x="6240" y="2695"/>
                    <a:pt x="10560" y="638"/>
                    <a:pt x="13920" y="123"/>
                  </a:cubicBezTo>
                  <a:cubicBezTo>
                    <a:pt x="17280" y="-391"/>
                    <a:pt x="19680" y="638"/>
                    <a:pt x="20640" y="4409"/>
                  </a:cubicBezTo>
                  <a:cubicBezTo>
                    <a:pt x="21600" y="8180"/>
                    <a:pt x="21120" y="14695"/>
                    <a:pt x="20640" y="212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8" name="Line"/>
            <p:cNvSpPr/>
            <p:nvPr/>
          </p:nvSpPr>
          <p:spPr>
            <a:xfrm>
              <a:off x="11684446" y="6883552"/>
              <a:ext cx="236156" cy="95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242" fill="norm" stroke="1" extrusionOk="0">
                  <a:moveTo>
                    <a:pt x="8788" y="0"/>
                  </a:moveTo>
                  <a:cubicBezTo>
                    <a:pt x="7246" y="6574"/>
                    <a:pt x="5703" y="13148"/>
                    <a:pt x="4449" y="16904"/>
                  </a:cubicBezTo>
                  <a:cubicBezTo>
                    <a:pt x="3196" y="20661"/>
                    <a:pt x="2231" y="21600"/>
                    <a:pt x="1460" y="21130"/>
                  </a:cubicBezTo>
                  <a:cubicBezTo>
                    <a:pt x="688" y="20661"/>
                    <a:pt x="110" y="18783"/>
                    <a:pt x="13" y="16670"/>
                  </a:cubicBezTo>
                  <a:cubicBezTo>
                    <a:pt x="-83" y="14557"/>
                    <a:pt x="303" y="12209"/>
                    <a:pt x="2424" y="9626"/>
                  </a:cubicBezTo>
                  <a:cubicBezTo>
                    <a:pt x="4546" y="7043"/>
                    <a:pt x="8403" y="4226"/>
                    <a:pt x="11296" y="2817"/>
                  </a:cubicBezTo>
                  <a:cubicBezTo>
                    <a:pt x="14188" y="1409"/>
                    <a:pt x="16117" y="1409"/>
                    <a:pt x="17563" y="1643"/>
                  </a:cubicBezTo>
                  <a:cubicBezTo>
                    <a:pt x="19010" y="1878"/>
                    <a:pt x="19974" y="2348"/>
                    <a:pt x="20553" y="2817"/>
                  </a:cubicBezTo>
                  <a:cubicBezTo>
                    <a:pt x="21131" y="3287"/>
                    <a:pt x="21324" y="3757"/>
                    <a:pt x="21517" y="42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9" name="Line"/>
            <p:cNvSpPr/>
            <p:nvPr/>
          </p:nvSpPr>
          <p:spPr>
            <a:xfrm>
              <a:off x="11869801" y="6664217"/>
              <a:ext cx="190501" cy="117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6411"/>
                  </a:moveTo>
                  <a:cubicBezTo>
                    <a:pt x="240" y="4483"/>
                    <a:pt x="480" y="2554"/>
                    <a:pt x="1200" y="1397"/>
                  </a:cubicBezTo>
                  <a:cubicBezTo>
                    <a:pt x="1920" y="240"/>
                    <a:pt x="3120" y="-146"/>
                    <a:pt x="4440" y="47"/>
                  </a:cubicBezTo>
                  <a:cubicBezTo>
                    <a:pt x="5760" y="240"/>
                    <a:pt x="7200" y="1011"/>
                    <a:pt x="8280" y="3325"/>
                  </a:cubicBezTo>
                  <a:cubicBezTo>
                    <a:pt x="9360" y="5640"/>
                    <a:pt x="10080" y="9497"/>
                    <a:pt x="9360" y="12390"/>
                  </a:cubicBezTo>
                  <a:cubicBezTo>
                    <a:pt x="8640" y="15283"/>
                    <a:pt x="6480" y="17211"/>
                    <a:pt x="6120" y="18175"/>
                  </a:cubicBezTo>
                  <a:cubicBezTo>
                    <a:pt x="5760" y="19140"/>
                    <a:pt x="7200" y="19140"/>
                    <a:pt x="10080" y="19525"/>
                  </a:cubicBezTo>
                  <a:cubicBezTo>
                    <a:pt x="12960" y="19911"/>
                    <a:pt x="17280" y="20683"/>
                    <a:pt x="21600" y="21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0" name="Line"/>
            <p:cNvSpPr/>
            <p:nvPr/>
          </p:nvSpPr>
          <p:spPr>
            <a:xfrm>
              <a:off x="11438001" y="7093102"/>
              <a:ext cx="514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6800"/>
                    <a:pt x="4800" y="12000"/>
                    <a:pt x="7556" y="9000"/>
                  </a:cubicBezTo>
                  <a:cubicBezTo>
                    <a:pt x="10311" y="6000"/>
                    <a:pt x="13422" y="4800"/>
                    <a:pt x="15822" y="3600"/>
                  </a:cubicBezTo>
                  <a:cubicBezTo>
                    <a:pt x="18222" y="2400"/>
                    <a:pt x="19911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1" name="Line"/>
            <p:cNvSpPr/>
            <p:nvPr/>
          </p:nvSpPr>
          <p:spPr>
            <a:xfrm>
              <a:off x="11591342" y="7329754"/>
              <a:ext cx="120927" cy="142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0776" fill="norm" stroke="1" extrusionOk="0">
                  <a:moveTo>
                    <a:pt x="7655" y="4381"/>
                  </a:moveTo>
                  <a:cubicBezTo>
                    <a:pt x="5793" y="7466"/>
                    <a:pt x="3931" y="10552"/>
                    <a:pt x="2627" y="13638"/>
                  </a:cubicBezTo>
                  <a:cubicBezTo>
                    <a:pt x="1324" y="16723"/>
                    <a:pt x="579" y="19809"/>
                    <a:pt x="206" y="20581"/>
                  </a:cubicBezTo>
                  <a:cubicBezTo>
                    <a:pt x="-166" y="21352"/>
                    <a:pt x="-166" y="19809"/>
                    <a:pt x="1324" y="16569"/>
                  </a:cubicBezTo>
                  <a:cubicBezTo>
                    <a:pt x="2813" y="13329"/>
                    <a:pt x="5793" y="8392"/>
                    <a:pt x="7841" y="5306"/>
                  </a:cubicBezTo>
                  <a:cubicBezTo>
                    <a:pt x="9889" y="2221"/>
                    <a:pt x="11006" y="986"/>
                    <a:pt x="12868" y="369"/>
                  </a:cubicBezTo>
                  <a:cubicBezTo>
                    <a:pt x="14731" y="-248"/>
                    <a:pt x="17337" y="-248"/>
                    <a:pt x="19013" y="1603"/>
                  </a:cubicBezTo>
                  <a:cubicBezTo>
                    <a:pt x="20689" y="3455"/>
                    <a:pt x="21434" y="7158"/>
                    <a:pt x="21248" y="9935"/>
                  </a:cubicBezTo>
                  <a:cubicBezTo>
                    <a:pt x="21062" y="12712"/>
                    <a:pt x="19944" y="14563"/>
                    <a:pt x="18827" y="16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2" name="Line"/>
            <p:cNvSpPr/>
            <p:nvPr/>
          </p:nvSpPr>
          <p:spPr>
            <a:xfrm>
              <a:off x="11749151" y="7214760"/>
              <a:ext cx="165101" cy="9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4" fill="norm" stroke="1" extrusionOk="0">
                  <a:moveTo>
                    <a:pt x="0" y="4184"/>
                  </a:moveTo>
                  <a:cubicBezTo>
                    <a:pt x="1108" y="2711"/>
                    <a:pt x="2215" y="1239"/>
                    <a:pt x="3462" y="502"/>
                  </a:cubicBezTo>
                  <a:cubicBezTo>
                    <a:pt x="4708" y="-234"/>
                    <a:pt x="6092" y="-234"/>
                    <a:pt x="7062" y="993"/>
                  </a:cubicBezTo>
                  <a:cubicBezTo>
                    <a:pt x="8031" y="2221"/>
                    <a:pt x="8585" y="4675"/>
                    <a:pt x="8862" y="7130"/>
                  </a:cubicBezTo>
                  <a:cubicBezTo>
                    <a:pt x="9138" y="9584"/>
                    <a:pt x="9138" y="12039"/>
                    <a:pt x="8446" y="14493"/>
                  </a:cubicBezTo>
                  <a:cubicBezTo>
                    <a:pt x="7754" y="16948"/>
                    <a:pt x="6369" y="19402"/>
                    <a:pt x="6369" y="20384"/>
                  </a:cubicBezTo>
                  <a:cubicBezTo>
                    <a:pt x="6369" y="21366"/>
                    <a:pt x="7754" y="20875"/>
                    <a:pt x="10523" y="20139"/>
                  </a:cubicBezTo>
                  <a:cubicBezTo>
                    <a:pt x="13292" y="19402"/>
                    <a:pt x="17446" y="18421"/>
                    <a:pt x="21600" y="17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3" name="Line"/>
            <p:cNvSpPr/>
            <p:nvPr/>
          </p:nvSpPr>
          <p:spPr>
            <a:xfrm>
              <a:off x="11469751" y="6775602"/>
              <a:ext cx="1651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62" y="2229"/>
                    <a:pt x="17723" y="4457"/>
                    <a:pt x="14815" y="6943"/>
                  </a:cubicBezTo>
                  <a:cubicBezTo>
                    <a:pt x="11908" y="9429"/>
                    <a:pt x="8031" y="12171"/>
                    <a:pt x="5400" y="14657"/>
                  </a:cubicBezTo>
                  <a:cubicBezTo>
                    <a:pt x="2769" y="17143"/>
                    <a:pt x="1385" y="193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4" name="Line"/>
            <p:cNvSpPr/>
            <p:nvPr/>
          </p:nvSpPr>
          <p:spPr>
            <a:xfrm>
              <a:off x="11787251" y="7194702"/>
              <a:ext cx="133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1252"/>
                    <a:pt x="15429" y="2504"/>
                    <a:pt x="12514" y="5635"/>
                  </a:cubicBezTo>
                  <a:cubicBezTo>
                    <a:pt x="9600" y="8765"/>
                    <a:pt x="6857" y="13774"/>
                    <a:pt x="4800" y="16748"/>
                  </a:cubicBezTo>
                  <a:cubicBezTo>
                    <a:pt x="2743" y="19722"/>
                    <a:pt x="1371" y="20661"/>
                    <a:pt x="686" y="21130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5" name="Line"/>
            <p:cNvSpPr/>
            <p:nvPr/>
          </p:nvSpPr>
          <p:spPr>
            <a:xfrm>
              <a:off x="7069201" y="4574269"/>
              <a:ext cx="676366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600" fill="norm" stroke="1" extrusionOk="0">
                  <a:moveTo>
                    <a:pt x="0" y="12343"/>
                  </a:moveTo>
                  <a:cubicBezTo>
                    <a:pt x="1958" y="9257"/>
                    <a:pt x="3915" y="6171"/>
                    <a:pt x="6278" y="4629"/>
                  </a:cubicBezTo>
                  <a:cubicBezTo>
                    <a:pt x="8640" y="3086"/>
                    <a:pt x="11408" y="3086"/>
                    <a:pt x="13905" y="2314"/>
                  </a:cubicBezTo>
                  <a:cubicBezTo>
                    <a:pt x="16403" y="1543"/>
                    <a:pt x="18630" y="0"/>
                    <a:pt x="19913" y="0"/>
                  </a:cubicBezTo>
                  <a:cubicBezTo>
                    <a:pt x="21195" y="0"/>
                    <a:pt x="21533" y="1543"/>
                    <a:pt x="21566" y="5400"/>
                  </a:cubicBezTo>
                  <a:cubicBezTo>
                    <a:pt x="21600" y="9257"/>
                    <a:pt x="21330" y="15429"/>
                    <a:pt x="210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6" name="Line"/>
            <p:cNvSpPr/>
            <p:nvPr/>
          </p:nvSpPr>
          <p:spPr>
            <a:xfrm>
              <a:off x="6935851" y="4644896"/>
              <a:ext cx="787401" cy="54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21295"/>
                  </a:moveTo>
                  <a:cubicBezTo>
                    <a:pt x="2090" y="17972"/>
                    <a:pt x="4181" y="14649"/>
                    <a:pt x="6213" y="11741"/>
                  </a:cubicBezTo>
                  <a:cubicBezTo>
                    <a:pt x="8245" y="8833"/>
                    <a:pt x="10219" y="6341"/>
                    <a:pt x="12281" y="4264"/>
                  </a:cubicBezTo>
                  <a:cubicBezTo>
                    <a:pt x="14342" y="2187"/>
                    <a:pt x="16490" y="526"/>
                    <a:pt x="18058" y="110"/>
                  </a:cubicBezTo>
                  <a:cubicBezTo>
                    <a:pt x="19626" y="-305"/>
                    <a:pt x="20613" y="526"/>
                    <a:pt x="21600" y="1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490" name="Drawing"/>
          <p:cNvGrpSpPr/>
          <p:nvPr/>
        </p:nvGrpSpPr>
        <p:grpSpPr>
          <a:xfrm>
            <a:off x="8427027" y="5948895"/>
            <a:ext cx="4923868" cy="2115681"/>
            <a:chOff x="0" y="-12699"/>
            <a:chExt cx="4923867" cy="2115679"/>
          </a:xfrm>
        </p:grpSpPr>
        <p:sp>
          <p:nvSpPr>
            <p:cNvPr id="3438" name="Line"/>
            <p:cNvSpPr/>
            <p:nvPr/>
          </p:nvSpPr>
          <p:spPr>
            <a:xfrm>
              <a:off x="415195" y="26557"/>
              <a:ext cx="267924" cy="179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74" fill="norm" stroke="1" extrusionOk="0">
                  <a:moveTo>
                    <a:pt x="17348" y="688"/>
                  </a:moveTo>
                  <a:cubicBezTo>
                    <a:pt x="17348" y="484"/>
                    <a:pt x="17348" y="280"/>
                    <a:pt x="17773" y="153"/>
                  </a:cubicBezTo>
                  <a:cubicBezTo>
                    <a:pt x="18198" y="25"/>
                    <a:pt x="19049" y="-26"/>
                    <a:pt x="19644" y="12"/>
                  </a:cubicBezTo>
                  <a:cubicBezTo>
                    <a:pt x="20239" y="51"/>
                    <a:pt x="20580" y="178"/>
                    <a:pt x="20920" y="663"/>
                  </a:cubicBezTo>
                  <a:cubicBezTo>
                    <a:pt x="21260" y="1147"/>
                    <a:pt x="21600" y="1989"/>
                    <a:pt x="21515" y="2907"/>
                  </a:cubicBezTo>
                  <a:cubicBezTo>
                    <a:pt x="21430" y="3825"/>
                    <a:pt x="20920" y="4819"/>
                    <a:pt x="20154" y="5776"/>
                  </a:cubicBezTo>
                  <a:cubicBezTo>
                    <a:pt x="19389" y="6732"/>
                    <a:pt x="18369" y="7650"/>
                    <a:pt x="17348" y="8568"/>
                  </a:cubicBezTo>
                  <a:cubicBezTo>
                    <a:pt x="16328" y="9486"/>
                    <a:pt x="15307" y="10404"/>
                    <a:pt x="14117" y="11399"/>
                  </a:cubicBezTo>
                  <a:cubicBezTo>
                    <a:pt x="12926" y="12393"/>
                    <a:pt x="11565" y="13464"/>
                    <a:pt x="10290" y="14434"/>
                  </a:cubicBezTo>
                  <a:cubicBezTo>
                    <a:pt x="9014" y="15403"/>
                    <a:pt x="7824" y="16270"/>
                    <a:pt x="6718" y="17226"/>
                  </a:cubicBezTo>
                  <a:cubicBezTo>
                    <a:pt x="5613" y="18182"/>
                    <a:pt x="4592" y="19228"/>
                    <a:pt x="3827" y="19929"/>
                  </a:cubicBezTo>
                  <a:cubicBezTo>
                    <a:pt x="3061" y="20630"/>
                    <a:pt x="2551" y="20987"/>
                    <a:pt x="1956" y="21204"/>
                  </a:cubicBezTo>
                  <a:cubicBezTo>
                    <a:pt x="1361" y="21421"/>
                    <a:pt x="680" y="21497"/>
                    <a:pt x="0" y="21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9" name="Line"/>
            <p:cNvSpPr/>
            <p:nvPr/>
          </p:nvSpPr>
          <p:spPr>
            <a:xfrm>
              <a:off x="0" y="1541809"/>
              <a:ext cx="3742596" cy="27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0242" fill="norm" stroke="1" extrusionOk="0">
                  <a:moveTo>
                    <a:pt x="88" y="20242"/>
                  </a:moveTo>
                  <a:cubicBezTo>
                    <a:pt x="39" y="12528"/>
                    <a:pt x="-10" y="4813"/>
                    <a:pt x="2" y="1728"/>
                  </a:cubicBezTo>
                  <a:cubicBezTo>
                    <a:pt x="14" y="-1358"/>
                    <a:pt x="88" y="185"/>
                    <a:pt x="350" y="2499"/>
                  </a:cubicBezTo>
                  <a:cubicBezTo>
                    <a:pt x="613" y="4813"/>
                    <a:pt x="1065" y="7899"/>
                    <a:pt x="1535" y="10213"/>
                  </a:cubicBezTo>
                  <a:cubicBezTo>
                    <a:pt x="2005" y="12528"/>
                    <a:pt x="2493" y="14071"/>
                    <a:pt x="2945" y="14842"/>
                  </a:cubicBezTo>
                  <a:cubicBezTo>
                    <a:pt x="3397" y="15613"/>
                    <a:pt x="3812" y="15613"/>
                    <a:pt x="4270" y="15613"/>
                  </a:cubicBezTo>
                  <a:cubicBezTo>
                    <a:pt x="4728" y="15613"/>
                    <a:pt x="5228" y="15613"/>
                    <a:pt x="5668" y="15613"/>
                  </a:cubicBezTo>
                  <a:cubicBezTo>
                    <a:pt x="6107" y="15613"/>
                    <a:pt x="6486" y="15613"/>
                    <a:pt x="6895" y="15613"/>
                  </a:cubicBezTo>
                  <a:cubicBezTo>
                    <a:pt x="7304" y="15613"/>
                    <a:pt x="7744" y="15613"/>
                    <a:pt x="8195" y="15613"/>
                  </a:cubicBezTo>
                  <a:cubicBezTo>
                    <a:pt x="8647" y="15613"/>
                    <a:pt x="9111" y="15613"/>
                    <a:pt x="9575" y="14842"/>
                  </a:cubicBezTo>
                  <a:cubicBezTo>
                    <a:pt x="10039" y="14071"/>
                    <a:pt x="10503" y="12528"/>
                    <a:pt x="10979" y="11756"/>
                  </a:cubicBezTo>
                  <a:cubicBezTo>
                    <a:pt x="11455" y="10985"/>
                    <a:pt x="11944" y="10985"/>
                    <a:pt x="12426" y="10985"/>
                  </a:cubicBezTo>
                  <a:cubicBezTo>
                    <a:pt x="12908" y="10985"/>
                    <a:pt x="13385" y="10985"/>
                    <a:pt x="13843" y="10213"/>
                  </a:cubicBezTo>
                  <a:cubicBezTo>
                    <a:pt x="14300" y="9442"/>
                    <a:pt x="14740" y="7899"/>
                    <a:pt x="15186" y="7128"/>
                  </a:cubicBezTo>
                  <a:cubicBezTo>
                    <a:pt x="15631" y="6356"/>
                    <a:pt x="16083" y="6356"/>
                    <a:pt x="16498" y="5585"/>
                  </a:cubicBezTo>
                  <a:cubicBezTo>
                    <a:pt x="16913" y="4813"/>
                    <a:pt x="17292" y="3271"/>
                    <a:pt x="17732" y="2499"/>
                  </a:cubicBezTo>
                  <a:cubicBezTo>
                    <a:pt x="18171" y="1728"/>
                    <a:pt x="18672" y="1728"/>
                    <a:pt x="19221" y="1728"/>
                  </a:cubicBezTo>
                  <a:cubicBezTo>
                    <a:pt x="19771" y="1728"/>
                    <a:pt x="20369" y="1728"/>
                    <a:pt x="20772" y="4042"/>
                  </a:cubicBezTo>
                  <a:cubicBezTo>
                    <a:pt x="21175" y="6356"/>
                    <a:pt x="21382" y="10985"/>
                    <a:pt x="21590" y="156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0" name="Line"/>
            <p:cNvSpPr/>
            <p:nvPr/>
          </p:nvSpPr>
          <p:spPr>
            <a:xfrm>
              <a:off x="618395" y="191114"/>
              <a:ext cx="4191001" cy="1346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4" fill="norm" stroke="1" extrusionOk="0">
                  <a:moveTo>
                    <a:pt x="0" y="19031"/>
                  </a:moveTo>
                  <a:cubicBezTo>
                    <a:pt x="120" y="18997"/>
                    <a:pt x="240" y="18963"/>
                    <a:pt x="420" y="18709"/>
                  </a:cubicBezTo>
                  <a:cubicBezTo>
                    <a:pt x="600" y="18454"/>
                    <a:pt x="840" y="17980"/>
                    <a:pt x="1053" y="17454"/>
                  </a:cubicBezTo>
                  <a:cubicBezTo>
                    <a:pt x="1265" y="16928"/>
                    <a:pt x="1451" y="16352"/>
                    <a:pt x="1707" y="15640"/>
                  </a:cubicBezTo>
                  <a:cubicBezTo>
                    <a:pt x="1964" y="14928"/>
                    <a:pt x="2291" y="14080"/>
                    <a:pt x="2569" y="13232"/>
                  </a:cubicBezTo>
                  <a:cubicBezTo>
                    <a:pt x="2847" y="12385"/>
                    <a:pt x="3076" y="11537"/>
                    <a:pt x="3278" y="10774"/>
                  </a:cubicBezTo>
                  <a:cubicBezTo>
                    <a:pt x="3480" y="10011"/>
                    <a:pt x="3655" y="9333"/>
                    <a:pt x="3807" y="8926"/>
                  </a:cubicBezTo>
                  <a:cubicBezTo>
                    <a:pt x="3960" y="8519"/>
                    <a:pt x="4091" y="8383"/>
                    <a:pt x="4184" y="8333"/>
                  </a:cubicBezTo>
                  <a:cubicBezTo>
                    <a:pt x="4276" y="8282"/>
                    <a:pt x="4331" y="8316"/>
                    <a:pt x="4407" y="8214"/>
                  </a:cubicBezTo>
                  <a:cubicBezTo>
                    <a:pt x="4484" y="8112"/>
                    <a:pt x="4582" y="7875"/>
                    <a:pt x="4751" y="7281"/>
                  </a:cubicBezTo>
                  <a:cubicBezTo>
                    <a:pt x="4920" y="6688"/>
                    <a:pt x="5160" y="5739"/>
                    <a:pt x="5427" y="4891"/>
                  </a:cubicBezTo>
                  <a:cubicBezTo>
                    <a:pt x="5695" y="4043"/>
                    <a:pt x="5989" y="3297"/>
                    <a:pt x="6267" y="2704"/>
                  </a:cubicBezTo>
                  <a:cubicBezTo>
                    <a:pt x="6545" y="2110"/>
                    <a:pt x="6807" y="1669"/>
                    <a:pt x="7058" y="1263"/>
                  </a:cubicBezTo>
                  <a:cubicBezTo>
                    <a:pt x="7309" y="856"/>
                    <a:pt x="7549" y="483"/>
                    <a:pt x="7740" y="262"/>
                  </a:cubicBezTo>
                  <a:cubicBezTo>
                    <a:pt x="7931" y="42"/>
                    <a:pt x="8073" y="-26"/>
                    <a:pt x="8160" y="8"/>
                  </a:cubicBezTo>
                  <a:cubicBezTo>
                    <a:pt x="8247" y="42"/>
                    <a:pt x="8280" y="177"/>
                    <a:pt x="8329" y="652"/>
                  </a:cubicBezTo>
                  <a:cubicBezTo>
                    <a:pt x="8378" y="1127"/>
                    <a:pt x="8444" y="1941"/>
                    <a:pt x="8509" y="2721"/>
                  </a:cubicBezTo>
                  <a:cubicBezTo>
                    <a:pt x="8575" y="3501"/>
                    <a:pt x="8640" y="4247"/>
                    <a:pt x="8678" y="4704"/>
                  </a:cubicBezTo>
                  <a:cubicBezTo>
                    <a:pt x="8716" y="5162"/>
                    <a:pt x="8727" y="5332"/>
                    <a:pt x="8749" y="5484"/>
                  </a:cubicBezTo>
                  <a:cubicBezTo>
                    <a:pt x="8771" y="5637"/>
                    <a:pt x="8804" y="5772"/>
                    <a:pt x="8891" y="5942"/>
                  </a:cubicBezTo>
                  <a:cubicBezTo>
                    <a:pt x="8978" y="6112"/>
                    <a:pt x="9120" y="6315"/>
                    <a:pt x="9240" y="6824"/>
                  </a:cubicBezTo>
                  <a:cubicBezTo>
                    <a:pt x="9360" y="7332"/>
                    <a:pt x="9458" y="8146"/>
                    <a:pt x="9562" y="8756"/>
                  </a:cubicBezTo>
                  <a:cubicBezTo>
                    <a:pt x="9665" y="9367"/>
                    <a:pt x="9775" y="9774"/>
                    <a:pt x="9889" y="10096"/>
                  </a:cubicBezTo>
                  <a:cubicBezTo>
                    <a:pt x="10004" y="10418"/>
                    <a:pt x="10124" y="10655"/>
                    <a:pt x="10211" y="10927"/>
                  </a:cubicBezTo>
                  <a:cubicBezTo>
                    <a:pt x="10298" y="11198"/>
                    <a:pt x="10353" y="11503"/>
                    <a:pt x="10424" y="11740"/>
                  </a:cubicBezTo>
                  <a:cubicBezTo>
                    <a:pt x="10495" y="11978"/>
                    <a:pt x="10582" y="12147"/>
                    <a:pt x="10745" y="12215"/>
                  </a:cubicBezTo>
                  <a:cubicBezTo>
                    <a:pt x="10909" y="12283"/>
                    <a:pt x="11149" y="12249"/>
                    <a:pt x="11324" y="12198"/>
                  </a:cubicBezTo>
                  <a:cubicBezTo>
                    <a:pt x="11498" y="12147"/>
                    <a:pt x="11607" y="12079"/>
                    <a:pt x="11689" y="12029"/>
                  </a:cubicBezTo>
                  <a:cubicBezTo>
                    <a:pt x="11771" y="11978"/>
                    <a:pt x="11825" y="11944"/>
                    <a:pt x="11880" y="12012"/>
                  </a:cubicBezTo>
                  <a:cubicBezTo>
                    <a:pt x="11935" y="12079"/>
                    <a:pt x="11989" y="12249"/>
                    <a:pt x="12033" y="12402"/>
                  </a:cubicBezTo>
                  <a:cubicBezTo>
                    <a:pt x="12076" y="12554"/>
                    <a:pt x="12109" y="12690"/>
                    <a:pt x="12213" y="12690"/>
                  </a:cubicBezTo>
                  <a:cubicBezTo>
                    <a:pt x="12316" y="12690"/>
                    <a:pt x="12491" y="12554"/>
                    <a:pt x="12704" y="12300"/>
                  </a:cubicBezTo>
                  <a:cubicBezTo>
                    <a:pt x="12916" y="12046"/>
                    <a:pt x="13167" y="11673"/>
                    <a:pt x="13347" y="11503"/>
                  </a:cubicBezTo>
                  <a:cubicBezTo>
                    <a:pt x="13527" y="11333"/>
                    <a:pt x="13636" y="11367"/>
                    <a:pt x="13713" y="11452"/>
                  </a:cubicBezTo>
                  <a:cubicBezTo>
                    <a:pt x="13789" y="11537"/>
                    <a:pt x="13833" y="11673"/>
                    <a:pt x="13871" y="11825"/>
                  </a:cubicBezTo>
                  <a:cubicBezTo>
                    <a:pt x="13909" y="11978"/>
                    <a:pt x="13942" y="12147"/>
                    <a:pt x="14018" y="12266"/>
                  </a:cubicBezTo>
                  <a:cubicBezTo>
                    <a:pt x="14095" y="12385"/>
                    <a:pt x="14215" y="12452"/>
                    <a:pt x="14411" y="12368"/>
                  </a:cubicBezTo>
                  <a:cubicBezTo>
                    <a:pt x="14607" y="12283"/>
                    <a:pt x="14880" y="12046"/>
                    <a:pt x="15071" y="11927"/>
                  </a:cubicBezTo>
                  <a:cubicBezTo>
                    <a:pt x="15262" y="11808"/>
                    <a:pt x="15371" y="11808"/>
                    <a:pt x="15485" y="11876"/>
                  </a:cubicBezTo>
                  <a:cubicBezTo>
                    <a:pt x="15600" y="11944"/>
                    <a:pt x="15720" y="12079"/>
                    <a:pt x="15835" y="12113"/>
                  </a:cubicBezTo>
                  <a:cubicBezTo>
                    <a:pt x="15949" y="12147"/>
                    <a:pt x="16058" y="12079"/>
                    <a:pt x="16140" y="12046"/>
                  </a:cubicBezTo>
                  <a:cubicBezTo>
                    <a:pt x="16222" y="12012"/>
                    <a:pt x="16276" y="12012"/>
                    <a:pt x="16320" y="12079"/>
                  </a:cubicBezTo>
                  <a:cubicBezTo>
                    <a:pt x="16364" y="12147"/>
                    <a:pt x="16396" y="12283"/>
                    <a:pt x="16435" y="12503"/>
                  </a:cubicBezTo>
                  <a:cubicBezTo>
                    <a:pt x="16473" y="12724"/>
                    <a:pt x="16516" y="13029"/>
                    <a:pt x="16631" y="13368"/>
                  </a:cubicBezTo>
                  <a:cubicBezTo>
                    <a:pt x="16745" y="13707"/>
                    <a:pt x="16931" y="14080"/>
                    <a:pt x="17122" y="14368"/>
                  </a:cubicBezTo>
                  <a:cubicBezTo>
                    <a:pt x="17313" y="14657"/>
                    <a:pt x="17509" y="14860"/>
                    <a:pt x="17700" y="15047"/>
                  </a:cubicBezTo>
                  <a:cubicBezTo>
                    <a:pt x="17891" y="15233"/>
                    <a:pt x="18076" y="15403"/>
                    <a:pt x="18344" y="15453"/>
                  </a:cubicBezTo>
                  <a:cubicBezTo>
                    <a:pt x="18611" y="15504"/>
                    <a:pt x="18960" y="15436"/>
                    <a:pt x="19189" y="15403"/>
                  </a:cubicBezTo>
                  <a:cubicBezTo>
                    <a:pt x="19418" y="15369"/>
                    <a:pt x="19527" y="15369"/>
                    <a:pt x="19598" y="15436"/>
                  </a:cubicBezTo>
                  <a:cubicBezTo>
                    <a:pt x="19669" y="15504"/>
                    <a:pt x="19702" y="15640"/>
                    <a:pt x="19729" y="15894"/>
                  </a:cubicBezTo>
                  <a:cubicBezTo>
                    <a:pt x="19756" y="16149"/>
                    <a:pt x="19778" y="16522"/>
                    <a:pt x="19855" y="16895"/>
                  </a:cubicBezTo>
                  <a:cubicBezTo>
                    <a:pt x="19931" y="17268"/>
                    <a:pt x="20062" y="17641"/>
                    <a:pt x="20296" y="18081"/>
                  </a:cubicBezTo>
                  <a:cubicBezTo>
                    <a:pt x="20531" y="18522"/>
                    <a:pt x="20869" y="19031"/>
                    <a:pt x="21104" y="19624"/>
                  </a:cubicBezTo>
                  <a:cubicBezTo>
                    <a:pt x="21338" y="20218"/>
                    <a:pt x="21469" y="20896"/>
                    <a:pt x="21600" y="21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1" name="Line"/>
            <p:cNvSpPr/>
            <p:nvPr/>
          </p:nvSpPr>
          <p:spPr>
            <a:xfrm>
              <a:off x="2600021" y="1450165"/>
              <a:ext cx="37675" cy="248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0969" fill="norm" stroke="1" extrusionOk="0">
                  <a:moveTo>
                    <a:pt x="10559" y="3644"/>
                  </a:moveTo>
                  <a:cubicBezTo>
                    <a:pt x="11759" y="2038"/>
                    <a:pt x="12959" y="431"/>
                    <a:pt x="13559" y="74"/>
                  </a:cubicBezTo>
                  <a:cubicBezTo>
                    <a:pt x="14159" y="-283"/>
                    <a:pt x="14159" y="610"/>
                    <a:pt x="13559" y="3555"/>
                  </a:cubicBezTo>
                  <a:cubicBezTo>
                    <a:pt x="12959" y="6500"/>
                    <a:pt x="11759" y="11499"/>
                    <a:pt x="9959" y="14980"/>
                  </a:cubicBezTo>
                  <a:cubicBezTo>
                    <a:pt x="8159" y="18461"/>
                    <a:pt x="5759" y="20424"/>
                    <a:pt x="4559" y="20871"/>
                  </a:cubicBezTo>
                  <a:cubicBezTo>
                    <a:pt x="3359" y="21317"/>
                    <a:pt x="3359" y="20246"/>
                    <a:pt x="5159" y="17390"/>
                  </a:cubicBezTo>
                  <a:cubicBezTo>
                    <a:pt x="6959" y="14534"/>
                    <a:pt x="10559" y="9892"/>
                    <a:pt x="12959" y="7125"/>
                  </a:cubicBezTo>
                  <a:cubicBezTo>
                    <a:pt x="15359" y="4358"/>
                    <a:pt x="16559" y="3466"/>
                    <a:pt x="17159" y="2484"/>
                  </a:cubicBezTo>
                  <a:cubicBezTo>
                    <a:pt x="17759" y="1502"/>
                    <a:pt x="17759" y="431"/>
                    <a:pt x="17759" y="699"/>
                  </a:cubicBezTo>
                  <a:cubicBezTo>
                    <a:pt x="17759" y="967"/>
                    <a:pt x="17759" y="2573"/>
                    <a:pt x="17159" y="5340"/>
                  </a:cubicBezTo>
                  <a:cubicBezTo>
                    <a:pt x="16559" y="8107"/>
                    <a:pt x="15359" y="12034"/>
                    <a:pt x="14759" y="14534"/>
                  </a:cubicBezTo>
                  <a:cubicBezTo>
                    <a:pt x="14159" y="17033"/>
                    <a:pt x="14159" y="18104"/>
                    <a:pt x="13559" y="18104"/>
                  </a:cubicBezTo>
                  <a:cubicBezTo>
                    <a:pt x="12959" y="18104"/>
                    <a:pt x="11759" y="17033"/>
                    <a:pt x="11159" y="14266"/>
                  </a:cubicBezTo>
                  <a:cubicBezTo>
                    <a:pt x="10559" y="11499"/>
                    <a:pt x="10559" y="7036"/>
                    <a:pt x="10559" y="4269"/>
                  </a:cubicBezTo>
                  <a:cubicBezTo>
                    <a:pt x="10559" y="1502"/>
                    <a:pt x="10559" y="431"/>
                    <a:pt x="9359" y="520"/>
                  </a:cubicBezTo>
                  <a:cubicBezTo>
                    <a:pt x="8159" y="610"/>
                    <a:pt x="5759" y="1859"/>
                    <a:pt x="3959" y="4180"/>
                  </a:cubicBezTo>
                  <a:cubicBezTo>
                    <a:pt x="2159" y="6500"/>
                    <a:pt x="959" y="9892"/>
                    <a:pt x="359" y="12034"/>
                  </a:cubicBezTo>
                  <a:cubicBezTo>
                    <a:pt x="-241" y="14177"/>
                    <a:pt x="-241" y="15069"/>
                    <a:pt x="1559" y="15158"/>
                  </a:cubicBezTo>
                  <a:cubicBezTo>
                    <a:pt x="3359" y="15248"/>
                    <a:pt x="6959" y="14534"/>
                    <a:pt x="9959" y="13105"/>
                  </a:cubicBezTo>
                  <a:cubicBezTo>
                    <a:pt x="12959" y="11677"/>
                    <a:pt x="15359" y="9535"/>
                    <a:pt x="17159" y="7393"/>
                  </a:cubicBezTo>
                  <a:cubicBezTo>
                    <a:pt x="18959" y="5251"/>
                    <a:pt x="20159" y="3109"/>
                    <a:pt x="20159" y="2484"/>
                  </a:cubicBezTo>
                  <a:cubicBezTo>
                    <a:pt x="20159" y="1859"/>
                    <a:pt x="18959" y="2752"/>
                    <a:pt x="16559" y="4805"/>
                  </a:cubicBezTo>
                  <a:cubicBezTo>
                    <a:pt x="14159" y="6857"/>
                    <a:pt x="10559" y="10071"/>
                    <a:pt x="11159" y="12570"/>
                  </a:cubicBezTo>
                  <a:cubicBezTo>
                    <a:pt x="11759" y="15069"/>
                    <a:pt x="16559" y="16854"/>
                    <a:pt x="21359" y="186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2" name="Line"/>
            <p:cNvSpPr/>
            <p:nvPr/>
          </p:nvSpPr>
          <p:spPr>
            <a:xfrm>
              <a:off x="2485295" y="1860549"/>
              <a:ext cx="330201" cy="242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21513"/>
                  </a:moveTo>
                  <a:cubicBezTo>
                    <a:pt x="1523" y="17756"/>
                    <a:pt x="3046" y="14000"/>
                    <a:pt x="4154" y="10995"/>
                  </a:cubicBezTo>
                  <a:cubicBezTo>
                    <a:pt x="5262" y="7990"/>
                    <a:pt x="5954" y="5736"/>
                    <a:pt x="6438" y="3951"/>
                  </a:cubicBezTo>
                  <a:cubicBezTo>
                    <a:pt x="6923" y="2167"/>
                    <a:pt x="7200" y="852"/>
                    <a:pt x="7269" y="852"/>
                  </a:cubicBezTo>
                  <a:cubicBezTo>
                    <a:pt x="7338" y="852"/>
                    <a:pt x="7200" y="2167"/>
                    <a:pt x="6992" y="4890"/>
                  </a:cubicBezTo>
                  <a:cubicBezTo>
                    <a:pt x="6785" y="7614"/>
                    <a:pt x="6508" y="11746"/>
                    <a:pt x="6369" y="14282"/>
                  </a:cubicBezTo>
                  <a:cubicBezTo>
                    <a:pt x="6231" y="16817"/>
                    <a:pt x="6231" y="17756"/>
                    <a:pt x="6369" y="18696"/>
                  </a:cubicBezTo>
                  <a:cubicBezTo>
                    <a:pt x="6508" y="19635"/>
                    <a:pt x="6785" y="20574"/>
                    <a:pt x="7269" y="20856"/>
                  </a:cubicBezTo>
                  <a:cubicBezTo>
                    <a:pt x="7754" y="21137"/>
                    <a:pt x="8446" y="20762"/>
                    <a:pt x="9831" y="18790"/>
                  </a:cubicBezTo>
                  <a:cubicBezTo>
                    <a:pt x="11215" y="16817"/>
                    <a:pt x="13292" y="13249"/>
                    <a:pt x="14608" y="10150"/>
                  </a:cubicBezTo>
                  <a:cubicBezTo>
                    <a:pt x="15923" y="7050"/>
                    <a:pt x="16477" y="4421"/>
                    <a:pt x="16823" y="2636"/>
                  </a:cubicBezTo>
                  <a:cubicBezTo>
                    <a:pt x="17169" y="852"/>
                    <a:pt x="17308" y="-87"/>
                    <a:pt x="17238" y="7"/>
                  </a:cubicBezTo>
                  <a:cubicBezTo>
                    <a:pt x="17169" y="101"/>
                    <a:pt x="16892" y="1228"/>
                    <a:pt x="16892" y="3576"/>
                  </a:cubicBezTo>
                  <a:cubicBezTo>
                    <a:pt x="16892" y="5923"/>
                    <a:pt x="17169" y="9492"/>
                    <a:pt x="18000" y="12216"/>
                  </a:cubicBezTo>
                  <a:cubicBezTo>
                    <a:pt x="18831" y="14939"/>
                    <a:pt x="20215" y="16817"/>
                    <a:pt x="21600" y="186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3" name="Line"/>
            <p:cNvSpPr/>
            <p:nvPr/>
          </p:nvSpPr>
          <p:spPr>
            <a:xfrm>
              <a:off x="4606195" y="985380"/>
              <a:ext cx="50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4400"/>
                    <a:pt x="5400" y="7200"/>
                    <a:pt x="9000" y="3600"/>
                  </a:cubicBezTo>
                  <a:cubicBezTo>
                    <a:pt x="12600" y="0"/>
                    <a:pt x="171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4" name="Line"/>
            <p:cNvSpPr/>
            <p:nvPr/>
          </p:nvSpPr>
          <p:spPr>
            <a:xfrm>
              <a:off x="4625245" y="1048880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5" name="Line"/>
            <p:cNvSpPr/>
            <p:nvPr/>
          </p:nvSpPr>
          <p:spPr>
            <a:xfrm>
              <a:off x="4803045" y="871874"/>
              <a:ext cx="120823" cy="221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523" fill="norm" stroke="1" extrusionOk="0">
                  <a:moveTo>
                    <a:pt x="0" y="3009"/>
                  </a:moveTo>
                  <a:cubicBezTo>
                    <a:pt x="366" y="1980"/>
                    <a:pt x="732" y="952"/>
                    <a:pt x="1831" y="437"/>
                  </a:cubicBezTo>
                  <a:cubicBezTo>
                    <a:pt x="2929" y="-77"/>
                    <a:pt x="4759" y="-77"/>
                    <a:pt x="6590" y="129"/>
                  </a:cubicBezTo>
                  <a:cubicBezTo>
                    <a:pt x="8420" y="334"/>
                    <a:pt x="10251" y="746"/>
                    <a:pt x="11166" y="1980"/>
                  </a:cubicBezTo>
                  <a:cubicBezTo>
                    <a:pt x="12081" y="3214"/>
                    <a:pt x="12081" y="5272"/>
                    <a:pt x="11349" y="6609"/>
                  </a:cubicBezTo>
                  <a:cubicBezTo>
                    <a:pt x="10617" y="7946"/>
                    <a:pt x="9153" y="8563"/>
                    <a:pt x="9336" y="8666"/>
                  </a:cubicBezTo>
                  <a:cubicBezTo>
                    <a:pt x="9519" y="8769"/>
                    <a:pt x="11349" y="8357"/>
                    <a:pt x="13546" y="8460"/>
                  </a:cubicBezTo>
                  <a:cubicBezTo>
                    <a:pt x="15742" y="8563"/>
                    <a:pt x="18305" y="9180"/>
                    <a:pt x="19769" y="10517"/>
                  </a:cubicBezTo>
                  <a:cubicBezTo>
                    <a:pt x="21234" y="11854"/>
                    <a:pt x="21600" y="13912"/>
                    <a:pt x="18854" y="15866"/>
                  </a:cubicBezTo>
                  <a:cubicBezTo>
                    <a:pt x="16108" y="17820"/>
                    <a:pt x="10251" y="19672"/>
                    <a:pt x="4393" y="21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44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72345" y="1506080"/>
              <a:ext cx="2120901" cy="94888"/>
            </a:xfrm>
            <a:prstGeom prst="rect">
              <a:avLst/>
            </a:prstGeom>
            <a:effectLst/>
          </p:spPr>
        </p:pic>
        <p:pic>
          <p:nvPicPr>
            <p:cNvPr id="344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548745" y="-12700"/>
              <a:ext cx="1764171" cy="1683881"/>
            </a:xfrm>
            <a:prstGeom prst="rect">
              <a:avLst/>
            </a:prstGeom>
            <a:effectLst/>
          </p:spPr>
        </p:pic>
        <p:pic>
          <p:nvPicPr>
            <p:cNvPr id="3450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675795" y="177929"/>
              <a:ext cx="171451" cy="153402"/>
            </a:xfrm>
            <a:prstGeom prst="rect">
              <a:avLst/>
            </a:prstGeom>
            <a:effectLst/>
          </p:spPr>
        </p:pic>
        <p:pic>
          <p:nvPicPr>
            <p:cNvPr id="3452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872645" y="191630"/>
              <a:ext cx="330201" cy="76201"/>
            </a:xfrm>
            <a:prstGeom prst="rect">
              <a:avLst/>
            </a:prstGeom>
            <a:effectLst/>
          </p:spPr>
        </p:pic>
        <p:pic>
          <p:nvPicPr>
            <p:cNvPr id="3454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085280" y="139101"/>
              <a:ext cx="118785" cy="166830"/>
            </a:xfrm>
            <a:prstGeom prst="rect">
              <a:avLst/>
            </a:prstGeom>
            <a:effectLst/>
          </p:spPr>
        </p:pic>
        <p:pic>
          <p:nvPicPr>
            <p:cNvPr id="3456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260940" y="135185"/>
              <a:ext cx="238837" cy="121268"/>
            </a:xfrm>
            <a:prstGeom prst="rect">
              <a:avLst/>
            </a:prstGeom>
            <a:effectLst/>
          </p:spPr>
        </p:pic>
        <p:sp>
          <p:nvSpPr>
            <p:cNvPr id="3458" name="Line"/>
            <p:cNvSpPr/>
            <p:nvPr/>
          </p:nvSpPr>
          <p:spPr>
            <a:xfrm>
              <a:off x="3971649" y="878514"/>
              <a:ext cx="68984" cy="132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370" fill="norm" stroke="1" extrusionOk="0">
                  <a:moveTo>
                    <a:pt x="456" y="6614"/>
                  </a:moveTo>
                  <a:cubicBezTo>
                    <a:pt x="1271" y="9180"/>
                    <a:pt x="2086" y="11746"/>
                    <a:pt x="2086" y="14206"/>
                  </a:cubicBezTo>
                  <a:cubicBezTo>
                    <a:pt x="2086" y="16665"/>
                    <a:pt x="1271" y="19017"/>
                    <a:pt x="660" y="19552"/>
                  </a:cubicBezTo>
                  <a:cubicBezTo>
                    <a:pt x="49" y="20087"/>
                    <a:pt x="-359" y="18804"/>
                    <a:pt x="456" y="15703"/>
                  </a:cubicBezTo>
                  <a:cubicBezTo>
                    <a:pt x="1271" y="12602"/>
                    <a:pt x="3309" y="7683"/>
                    <a:pt x="4939" y="4689"/>
                  </a:cubicBezTo>
                  <a:cubicBezTo>
                    <a:pt x="6569" y="1695"/>
                    <a:pt x="7792" y="625"/>
                    <a:pt x="9422" y="198"/>
                  </a:cubicBezTo>
                  <a:cubicBezTo>
                    <a:pt x="11052" y="-230"/>
                    <a:pt x="13090" y="-16"/>
                    <a:pt x="15128" y="1374"/>
                  </a:cubicBezTo>
                  <a:cubicBezTo>
                    <a:pt x="17166" y="2764"/>
                    <a:pt x="19203" y="5330"/>
                    <a:pt x="20222" y="8859"/>
                  </a:cubicBezTo>
                  <a:cubicBezTo>
                    <a:pt x="21241" y="12388"/>
                    <a:pt x="21241" y="16879"/>
                    <a:pt x="21241" y="21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9" name="Line"/>
            <p:cNvSpPr/>
            <p:nvPr/>
          </p:nvSpPr>
          <p:spPr>
            <a:xfrm>
              <a:off x="4104161" y="923411"/>
              <a:ext cx="51619" cy="11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0" name="Line"/>
            <p:cNvSpPr/>
            <p:nvPr/>
          </p:nvSpPr>
          <p:spPr>
            <a:xfrm>
              <a:off x="4120044" y="979000"/>
              <a:ext cx="75442" cy="15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1" name="Line"/>
            <p:cNvSpPr/>
            <p:nvPr/>
          </p:nvSpPr>
          <p:spPr>
            <a:xfrm>
              <a:off x="4235191" y="843085"/>
              <a:ext cx="87973" cy="175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389" fill="norm" stroke="1" extrusionOk="0">
                  <a:moveTo>
                    <a:pt x="2859" y="2046"/>
                  </a:moveTo>
                  <a:cubicBezTo>
                    <a:pt x="3812" y="1401"/>
                    <a:pt x="4765" y="756"/>
                    <a:pt x="6512" y="353"/>
                  </a:cubicBezTo>
                  <a:cubicBezTo>
                    <a:pt x="8259" y="-50"/>
                    <a:pt x="10800" y="-211"/>
                    <a:pt x="12547" y="434"/>
                  </a:cubicBezTo>
                  <a:cubicBezTo>
                    <a:pt x="14294" y="1079"/>
                    <a:pt x="15247" y="2529"/>
                    <a:pt x="14612" y="3819"/>
                  </a:cubicBezTo>
                  <a:cubicBezTo>
                    <a:pt x="13976" y="5108"/>
                    <a:pt x="11753" y="6237"/>
                    <a:pt x="10165" y="7123"/>
                  </a:cubicBezTo>
                  <a:cubicBezTo>
                    <a:pt x="8576" y="8010"/>
                    <a:pt x="7623" y="8655"/>
                    <a:pt x="8100" y="8977"/>
                  </a:cubicBezTo>
                  <a:cubicBezTo>
                    <a:pt x="8576" y="9299"/>
                    <a:pt x="10482" y="9299"/>
                    <a:pt x="12865" y="9783"/>
                  </a:cubicBezTo>
                  <a:cubicBezTo>
                    <a:pt x="15247" y="10267"/>
                    <a:pt x="18106" y="11234"/>
                    <a:pt x="19694" y="12362"/>
                  </a:cubicBezTo>
                  <a:cubicBezTo>
                    <a:pt x="21282" y="13491"/>
                    <a:pt x="21600" y="14780"/>
                    <a:pt x="20329" y="15908"/>
                  </a:cubicBezTo>
                  <a:cubicBezTo>
                    <a:pt x="19059" y="17037"/>
                    <a:pt x="16200" y="18004"/>
                    <a:pt x="12547" y="18890"/>
                  </a:cubicBezTo>
                  <a:cubicBezTo>
                    <a:pt x="8894" y="19777"/>
                    <a:pt x="4447" y="20583"/>
                    <a:pt x="0" y="21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2" name="Line"/>
            <p:cNvSpPr/>
            <p:nvPr/>
          </p:nvSpPr>
          <p:spPr>
            <a:xfrm>
              <a:off x="463128" y="593512"/>
              <a:ext cx="4085740" cy="945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8" fill="norm" stroke="1" extrusionOk="0">
                  <a:moveTo>
                    <a:pt x="0" y="21578"/>
                  </a:moveTo>
                  <a:cubicBezTo>
                    <a:pt x="189" y="21548"/>
                    <a:pt x="378" y="21518"/>
                    <a:pt x="619" y="21502"/>
                  </a:cubicBezTo>
                  <a:cubicBezTo>
                    <a:pt x="861" y="21487"/>
                    <a:pt x="1155" y="21487"/>
                    <a:pt x="1406" y="21457"/>
                  </a:cubicBezTo>
                  <a:cubicBezTo>
                    <a:pt x="1658" y="21427"/>
                    <a:pt x="1868" y="21367"/>
                    <a:pt x="2124" y="21336"/>
                  </a:cubicBezTo>
                  <a:cubicBezTo>
                    <a:pt x="2379" y="21306"/>
                    <a:pt x="2680" y="21306"/>
                    <a:pt x="2960" y="21306"/>
                  </a:cubicBezTo>
                  <a:cubicBezTo>
                    <a:pt x="3240" y="21306"/>
                    <a:pt x="3499" y="21306"/>
                    <a:pt x="3701" y="21261"/>
                  </a:cubicBezTo>
                  <a:cubicBezTo>
                    <a:pt x="3904" y="21215"/>
                    <a:pt x="4051" y="21125"/>
                    <a:pt x="4219" y="21004"/>
                  </a:cubicBezTo>
                  <a:cubicBezTo>
                    <a:pt x="4387" y="20883"/>
                    <a:pt x="4576" y="20732"/>
                    <a:pt x="4748" y="20551"/>
                  </a:cubicBezTo>
                  <a:cubicBezTo>
                    <a:pt x="4919" y="20370"/>
                    <a:pt x="5073" y="20158"/>
                    <a:pt x="5237" y="19916"/>
                  </a:cubicBezTo>
                  <a:cubicBezTo>
                    <a:pt x="5402" y="19675"/>
                    <a:pt x="5577" y="19403"/>
                    <a:pt x="5727" y="19176"/>
                  </a:cubicBezTo>
                  <a:cubicBezTo>
                    <a:pt x="5878" y="18950"/>
                    <a:pt x="6003" y="18768"/>
                    <a:pt x="6150" y="18527"/>
                  </a:cubicBezTo>
                  <a:cubicBezTo>
                    <a:pt x="6297" y="18285"/>
                    <a:pt x="6465" y="17983"/>
                    <a:pt x="6619" y="17696"/>
                  </a:cubicBezTo>
                  <a:cubicBezTo>
                    <a:pt x="6773" y="17409"/>
                    <a:pt x="6913" y="17137"/>
                    <a:pt x="7060" y="16835"/>
                  </a:cubicBezTo>
                  <a:cubicBezTo>
                    <a:pt x="7207" y="16533"/>
                    <a:pt x="7361" y="16201"/>
                    <a:pt x="7511" y="15883"/>
                  </a:cubicBezTo>
                  <a:cubicBezTo>
                    <a:pt x="7662" y="15566"/>
                    <a:pt x="7809" y="15264"/>
                    <a:pt x="7984" y="14856"/>
                  </a:cubicBezTo>
                  <a:cubicBezTo>
                    <a:pt x="8159" y="14448"/>
                    <a:pt x="8362" y="13935"/>
                    <a:pt x="8529" y="13467"/>
                  </a:cubicBezTo>
                  <a:cubicBezTo>
                    <a:pt x="8697" y="12998"/>
                    <a:pt x="8830" y="12575"/>
                    <a:pt x="8963" y="12092"/>
                  </a:cubicBezTo>
                  <a:cubicBezTo>
                    <a:pt x="9096" y="11609"/>
                    <a:pt x="9229" y="11065"/>
                    <a:pt x="9348" y="10521"/>
                  </a:cubicBezTo>
                  <a:cubicBezTo>
                    <a:pt x="9467" y="9977"/>
                    <a:pt x="9572" y="9434"/>
                    <a:pt x="9666" y="8845"/>
                  </a:cubicBezTo>
                  <a:cubicBezTo>
                    <a:pt x="9761" y="8255"/>
                    <a:pt x="9845" y="7621"/>
                    <a:pt x="9925" y="6956"/>
                  </a:cubicBezTo>
                  <a:cubicBezTo>
                    <a:pt x="10006" y="6292"/>
                    <a:pt x="10083" y="5597"/>
                    <a:pt x="10146" y="5038"/>
                  </a:cubicBezTo>
                  <a:cubicBezTo>
                    <a:pt x="10209" y="4479"/>
                    <a:pt x="10258" y="4056"/>
                    <a:pt x="10349" y="3543"/>
                  </a:cubicBezTo>
                  <a:cubicBezTo>
                    <a:pt x="10440" y="3029"/>
                    <a:pt x="10573" y="2425"/>
                    <a:pt x="10716" y="1911"/>
                  </a:cubicBezTo>
                  <a:cubicBezTo>
                    <a:pt x="10859" y="1398"/>
                    <a:pt x="11013" y="975"/>
                    <a:pt x="11143" y="688"/>
                  </a:cubicBezTo>
                  <a:cubicBezTo>
                    <a:pt x="11272" y="401"/>
                    <a:pt x="11377" y="250"/>
                    <a:pt x="11482" y="144"/>
                  </a:cubicBezTo>
                  <a:cubicBezTo>
                    <a:pt x="11587" y="38"/>
                    <a:pt x="11692" y="-22"/>
                    <a:pt x="11801" y="8"/>
                  </a:cubicBezTo>
                  <a:cubicBezTo>
                    <a:pt x="11909" y="38"/>
                    <a:pt x="12021" y="159"/>
                    <a:pt x="12136" y="386"/>
                  </a:cubicBezTo>
                  <a:cubicBezTo>
                    <a:pt x="12252" y="612"/>
                    <a:pt x="12371" y="945"/>
                    <a:pt x="12497" y="1398"/>
                  </a:cubicBezTo>
                  <a:cubicBezTo>
                    <a:pt x="12623" y="1851"/>
                    <a:pt x="12756" y="2425"/>
                    <a:pt x="12864" y="2999"/>
                  </a:cubicBezTo>
                  <a:cubicBezTo>
                    <a:pt x="12973" y="3573"/>
                    <a:pt x="13057" y="4147"/>
                    <a:pt x="13155" y="4796"/>
                  </a:cubicBezTo>
                  <a:cubicBezTo>
                    <a:pt x="13252" y="5446"/>
                    <a:pt x="13364" y="6171"/>
                    <a:pt x="13483" y="6851"/>
                  </a:cubicBezTo>
                  <a:cubicBezTo>
                    <a:pt x="13602" y="7530"/>
                    <a:pt x="13728" y="8165"/>
                    <a:pt x="13861" y="8739"/>
                  </a:cubicBezTo>
                  <a:cubicBezTo>
                    <a:pt x="13994" y="9313"/>
                    <a:pt x="14134" y="9826"/>
                    <a:pt x="14267" y="10295"/>
                  </a:cubicBezTo>
                  <a:cubicBezTo>
                    <a:pt x="14400" y="10763"/>
                    <a:pt x="14526" y="11186"/>
                    <a:pt x="14687" y="11624"/>
                  </a:cubicBezTo>
                  <a:cubicBezTo>
                    <a:pt x="14848" y="12062"/>
                    <a:pt x="15044" y="12515"/>
                    <a:pt x="15233" y="12878"/>
                  </a:cubicBezTo>
                  <a:cubicBezTo>
                    <a:pt x="15422" y="13240"/>
                    <a:pt x="15603" y="13512"/>
                    <a:pt x="15785" y="13784"/>
                  </a:cubicBezTo>
                  <a:cubicBezTo>
                    <a:pt x="15967" y="14056"/>
                    <a:pt x="16149" y="14328"/>
                    <a:pt x="16335" y="14615"/>
                  </a:cubicBezTo>
                  <a:cubicBezTo>
                    <a:pt x="16520" y="14902"/>
                    <a:pt x="16709" y="15204"/>
                    <a:pt x="16898" y="15521"/>
                  </a:cubicBezTo>
                  <a:cubicBezTo>
                    <a:pt x="17087" y="15838"/>
                    <a:pt x="17276" y="16170"/>
                    <a:pt x="17461" y="16518"/>
                  </a:cubicBezTo>
                  <a:cubicBezTo>
                    <a:pt x="17647" y="16865"/>
                    <a:pt x="17829" y="17228"/>
                    <a:pt x="18010" y="17545"/>
                  </a:cubicBezTo>
                  <a:cubicBezTo>
                    <a:pt x="18192" y="17862"/>
                    <a:pt x="18374" y="18134"/>
                    <a:pt x="18553" y="18436"/>
                  </a:cubicBezTo>
                  <a:cubicBezTo>
                    <a:pt x="18731" y="18738"/>
                    <a:pt x="18906" y="19071"/>
                    <a:pt x="19099" y="19342"/>
                  </a:cubicBezTo>
                  <a:cubicBezTo>
                    <a:pt x="19291" y="19614"/>
                    <a:pt x="19501" y="19826"/>
                    <a:pt x="19739" y="19962"/>
                  </a:cubicBezTo>
                  <a:cubicBezTo>
                    <a:pt x="19977" y="20098"/>
                    <a:pt x="20243" y="20158"/>
                    <a:pt x="20498" y="20173"/>
                  </a:cubicBezTo>
                  <a:cubicBezTo>
                    <a:pt x="20753" y="20188"/>
                    <a:pt x="20998" y="20158"/>
                    <a:pt x="21180" y="20113"/>
                  </a:cubicBezTo>
                  <a:cubicBezTo>
                    <a:pt x="21362" y="20068"/>
                    <a:pt x="21481" y="20007"/>
                    <a:pt x="21600" y="19947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3" name="Line"/>
            <p:cNvSpPr/>
            <p:nvPr/>
          </p:nvSpPr>
          <p:spPr>
            <a:xfrm>
              <a:off x="2909013" y="636767"/>
              <a:ext cx="281324" cy="155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22" fill="norm" stroke="1" extrusionOk="0">
                  <a:moveTo>
                    <a:pt x="0" y="21522"/>
                  </a:moveTo>
                  <a:cubicBezTo>
                    <a:pt x="1724" y="19142"/>
                    <a:pt x="3448" y="16763"/>
                    <a:pt x="6034" y="14291"/>
                  </a:cubicBezTo>
                  <a:cubicBezTo>
                    <a:pt x="8620" y="11820"/>
                    <a:pt x="12068" y="9258"/>
                    <a:pt x="14552" y="7519"/>
                  </a:cubicBezTo>
                  <a:cubicBezTo>
                    <a:pt x="17037" y="5780"/>
                    <a:pt x="18558" y="4864"/>
                    <a:pt x="19623" y="4224"/>
                  </a:cubicBezTo>
                  <a:cubicBezTo>
                    <a:pt x="20687" y="3583"/>
                    <a:pt x="21296" y="3217"/>
                    <a:pt x="21346" y="3034"/>
                  </a:cubicBezTo>
                  <a:cubicBezTo>
                    <a:pt x="21397" y="2851"/>
                    <a:pt x="20890" y="2851"/>
                    <a:pt x="20028" y="2759"/>
                  </a:cubicBezTo>
                  <a:cubicBezTo>
                    <a:pt x="19166" y="2668"/>
                    <a:pt x="17949" y="2485"/>
                    <a:pt x="17087" y="2210"/>
                  </a:cubicBezTo>
                  <a:cubicBezTo>
                    <a:pt x="16225" y="1936"/>
                    <a:pt x="15718" y="1569"/>
                    <a:pt x="15668" y="1112"/>
                  </a:cubicBezTo>
                  <a:cubicBezTo>
                    <a:pt x="15617" y="654"/>
                    <a:pt x="16023" y="105"/>
                    <a:pt x="16935" y="14"/>
                  </a:cubicBezTo>
                  <a:cubicBezTo>
                    <a:pt x="17848" y="-78"/>
                    <a:pt x="19268" y="288"/>
                    <a:pt x="20180" y="929"/>
                  </a:cubicBezTo>
                  <a:cubicBezTo>
                    <a:pt x="21093" y="1569"/>
                    <a:pt x="21499" y="2485"/>
                    <a:pt x="21549" y="4315"/>
                  </a:cubicBezTo>
                  <a:cubicBezTo>
                    <a:pt x="21600" y="6146"/>
                    <a:pt x="21296" y="8891"/>
                    <a:pt x="20992" y="11637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4" name="Line"/>
            <p:cNvSpPr/>
            <p:nvPr/>
          </p:nvSpPr>
          <p:spPr>
            <a:xfrm>
              <a:off x="3293072" y="591811"/>
              <a:ext cx="100354" cy="72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251" fill="norm" stroke="1" extrusionOk="0">
                  <a:moveTo>
                    <a:pt x="15379" y="8696"/>
                  </a:moveTo>
                  <a:cubicBezTo>
                    <a:pt x="15379" y="6767"/>
                    <a:pt x="15379" y="4838"/>
                    <a:pt x="14958" y="3103"/>
                  </a:cubicBezTo>
                  <a:cubicBezTo>
                    <a:pt x="14538" y="1367"/>
                    <a:pt x="13696" y="-176"/>
                    <a:pt x="11873" y="17"/>
                  </a:cubicBezTo>
                  <a:cubicBezTo>
                    <a:pt x="10049" y="210"/>
                    <a:pt x="7244" y="2138"/>
                    <a:pt x="4860" y="5610"/>
                  </a:cubicBezTo>
                  <a:cubicBezTo>
                    <a:pt x="2475" y="9081"/>
                    <a:pt x="512" y="14095"/>
                    <a:pt x="91" y="17181"/>
                  </a:cubicBezTo>
                  <a:cubicBezTo>
                    <a:pt x="-330" y="20267"/>
                    <a:pt x="792" y="21424"/>
                    <a:pt x="1914" y="21231"/>
                  </a:cubicBezTo>
                  <a:cubicBezTo>
                    <a:pt x="3036" y="21038"/>
                    <a:pt x="4158" y="19495"/>
                    <a:pt x="5280" y="17953"/>
                  </a:cubicBezTo>
                  <a:cubicBezTo>
                    <a:pt x="6402" y="16410"/>
                    <a:pt x="7525" y="14867"/>
                    <a:pt x="8927" y="12938"/>
                  </a:cubicBezTo>
                  <a:cubicBezTo>
                    <a:pt x="10330" y="11010"/>
                    <a:pt x="12013" y="8695"/>
                    <a:pt x="13275" y="9081"/>
                  </a:cubicBezTo>
                  <a:cubicBezTo>
                    <a:pt x="14537" y="9467"/>
                    <a:pt x="15379" y="12553"/>
                    <a:pt x="16641" y="14095"/>
                  </a:cubicBezTo>
                  <a:cubicBezTo>
                    <a:pt x="17904" y="15638"/>
                    <a:pt x="19587" y="15638"/>
                    <a:pt x="21270" y="15638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5" name="Line"/>
            <p:cNvSpPr/>
            <p:nvPr/>
          </p:nvSpPr>
          <p:spPr>
            <a:xfrm>
              <a:off x="3395822" y="583763"/>
              <a:ext cx="46096" cy="81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2" h="21469" fill="norm" stroke="1" extrusionOk="0">
                  <a:moveTo>
                    <a:pt x="18208" y="1611"/>
                  </a:moveTo>
                  <a:cubicBezTo>
                    <a:pt x="15289" y="914"/>
                    <a:pt x="12370" y="217"/>
                    <a:pt x="9451" y="43"/>
                  </a:cubicBezTo>
                  <a:cubicBezTo>
                    <a:pt x="6532" y="-131"/>
                    <a:pt x="3613" y="217"/>
                    <a:pt x="1862" y="1263"/>
                  </a:cubicBezTo>
                  <a:cubicBezTo>
                    <a:pt x="111" y="2308"/>
                    <a:pt x="-473" y="4050"/>
                    <a:pt x="403" y="5443"/>
                  </a:cubicBezTo>
                  <a:cubicBezTo>
                    <a:pt x="1278" y="6837"/>
                    <a:pt x="3613" y="7882"/>
                    <a:pt x="7408" y="9624"/>
                  </a:cubicBezTo>
                  <a:cubicBezTo>
                    <a:pt x="11203" y="11366"/>
                    <a:pt x="16457" y="13804"/>
                    <a:pt x="18792" y="15895"/>
                  </a:cubicBezTo>
                  <a:cubicBezTo>
                    <a:pt x="21127" y="17985"/>
                    <a:pt x="20543" y="19727"/>
                    <a:pt x="18792" y="20598"/>
                  </a:cubicBezTo>
                  <a:cubicBezTo>
                    <a:pt x="17040" y="21469"/>
                    <a:pt x="14121" y="21469"/>
                    <a:pt x="11202" y="21469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6" name="Line"/>
            <p:cNvSpPr/>
            <p:nvPr/>
          </p:nvSpPr>
          <p:spPr>
            <a:xfrm>
              <a:off x="3571338" y="567700"/>
              <a:ext cx="60323" cy="71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0430" fill="norm" stroke="1" extrusionOk="0">
                  <a:moveTo>
                    <a:pt x="5905" y="4077"/>
                  </a:moveTo>
                  <a:cubicBezTo>
                    <a:pt x="5905" y="7867"/>
                    <a:pt x="5905" y="11656"/>
                    <a:pt x="5436" y="14688"/>
                  </a:cubicBezTo>
                  <a:cubicBezTo>
                    <a:pt x="4966" y="17719"/>
                    <a:pt x="4027" y="19993"/>
                    <a:pt x="2853" y="20372"/>
                  </a:cubicBezTo>
                  <a:cubicBezTo>
                    <a:pt x="1679" y="20751"/>
                    <a:pt x="271" y="19235"/>
                    <a:pt x="36" y="16583"/>
                  </a:cubicBezTo>
                  <a:cubicBezTo>
                    <a:pt x="-199" y="13930"/>
                    <a:pt x="740" y="10140"/>
                    <a:pt x="1914" y="7298"/>
                  </a:cubicBezTo>
                  <a:cubicBezTo>
                    <a:pt x="3088" y="4456"/>
                    <a:pt x="4497" y="2562"/>
                    <a:pt x="6845" y="1235"/>
                  </a:cubicBezTo>
                  <a:cubicBezTo>
                    <a:pt x="9192" y="-91"/>
                    <a:pt x="12479" y="-849"/>
                    <a:pt x="15062" y="1614"/>
                  </a:cubicBezTo>
                  <a:cubicBezTo>
                    <a:pt x="17645" y="4077"/>
                    <a:pt x="19523" y="9762"/>
                    <a:pt x="21401" y="15446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7" name="Line"/>
            <p:cNvSpPr/>
            <p:nvPr/>
          </p:nvSpPr>
          <p:spPr>
            <a:xfrm>
              <a:off x="3709772" y="524568"/>
              <a:ext cx="70476" cy="109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244" fill="norm" stroke="1" extrusionOk="0">
                  <a:moveTo>
                    <a:pt x="20414" y="5746"/>
                  </a:moveTo>
                  <a:cubicBezTo>
                    <a:pt x="20807" y="4461"/>
                    <a:pt x="21200" y="3175"/>
                    <a:pt x="20611" y="2146"/>
                  </a:cubicBezTo>
                  <a:cubicBezTo>
                    <a:pt x="20022" y="1118"/>
                    <a:pt x="18451" y="346"/>
                    <a:pt x="16487" y="89"/>
                  </a:cubicBezTo>
                  <a:cubicBezTo>
                    <a:pt x="14524" y="-168"/>
                    <a:pt x="12167" y="89"/>
                    <a:pt x="9418" y="1375"/>
                  </a:cubicBezTo>
                  <a:cubicBezTo>
                    <a:pt x="6669" y="2661"/>
                    <a:pt x="3527" y="4975"/>
                    <a:pt x="1760" y="6775"/>
                  </a:cubicBezTo>
                  <a:cubicBezTo>
                    <a:pt x="-7" y="8575"/>
                    <a:pt x="-400" y="9861"/>
                    <a:pt x="385" y="10503"/>
                  </a:cubicBezTo>
                  <a:cubicBezTo>
                    <a:pt x="1171" y="11146"/>
                    <a:pt x="3134" y="11146"/>
                    <a:pt x="5098" y="10761"/>
                  </a:cubicBezTo>
                  <a:cubicBezTo>
                    <a:pt x="7062" y="10375"/>
                    <a:pt x="9025" y="9603"/>
                    <a:pt x="11185" y="8703"/>
                  </a:cubicBezTo>
                  <a:cubicBezTo>
                    <a:pt x="13345" y="7803"/>
                    <a:pt x="15702" y="6775"/>
                    <a:pt x="16880" y="7032"/>
                  </a:cubicBezTo>
                  <a:cubicBezTo>
                    <a:pt x="18058" y="7289"/>
                    <a:pt x="18058" y="8832"/>
                    <a:pt x="17665" y="11018"/>
                  </a:cubicBezTo>
                  <a:cubicBezTo>
                    <a:pt x="17273" y="13204"/>
                    <a:pt x="16487" y="16032"/>
                    <a:pt x="15505" y="17961"/>
                  </a:cubicBezTo>
                  <a:cubicBezTo>
                    <a:pt x="14524" y="19889"/>
                    <a:pt x="13346" y="20918"/>
                    <a:pt x="11971" y="21175"/>
                  </a:cubicBezTo>
                  <a:cubicBezTo>
                    <a:pt x="10596" y="21432"/>
                    <a:pt x="9025" y="20918"/>
                    <a:pt x="7455" y="20403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8" name="Line"/>
            <p:cNvSpPr/>
            <p:nvPr/>
          </p:nvSpPr>
          <p:spPr>
            <a:xfrm>
              <a:off x="3778572" y="399916"/>
              <a:ext cx="122824" cy="166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19" fill="norm" stroke="1" extrusionOk="0">
                  <a:moveTo>
                    <a:pt x="0" y="21519"/>
                  </a:moveTo>
                  <a:cubicBezTo>
                    <a:pt x="1858" y="20490"/>
                    <a:pt x="3716" y="19462"/>
                    <a:pt x="4994" y="18262"/>
                  </a:cubicBezTo>
                  <a:cubicBezTo>
                    <a:pt x="6271" y="17062"/>
                    <a:pt x="6968" y="15690"/>
                    <a:pt x="6735" y="15262"/>
                  </a:cubicBezTo>
                  <a:cubicBezTo>
                    <a:pt x="6503" y="14833"/>
                    <a:pt x="5342" y="15348"/>
                    <a:pt x="4529" y="16033"/>
                  </a:cubicBezTo>
                  <a:cubicBezTo>
                    <a:pt x="3716" y="16719"/>
                    <a:pt x="3252" y="17576"/>
                    <a:pt x="3019" y="18433"/>
                  </a:cubicBezTo>
                  <a:cubicBezTo>
                    <a:pt x="2787" y="19290"/>
                    <a:pt x="2787" y="20148"/>
                    <a:pt x="3484" y="20576"/>
                  </a:cubicBezTo>
                  <a:cubicBezTo>
                    <a:pt x="4181" y="21005"/>
                    <a:pt x="5574" y="21005"/>
                    <a:pt x="7432" y="20319"/>
                  </a:cubicBezTo>
                  <a:cubicBezTo>
                    <a:pt x="9290" y="19633"/>
                    <a:pt x="11613" y="18262"/>
                    <a:pt x="13935" y="15519"/>
                  </a:cubicBezTo>
                  <a:cubicBezTo>
                    <a:pt x="16258" y="12776"/>
                    <a:pt x="18581" y="8662"/>
                    <a:pt x="19858" y="6176"/>
                  </a:cubicBezTo>
                  <a:cubicBezTo>
                    <a:pt x="21135" y="3690"/>
                    <a:pt x="21368" y="2833"/>
                    <a:pt x="21484" y="1890"/>
                  </a:cubicBezTo>
                  <a:cubicBezTo>
                    <a:pt x="21600" y="948"/>
                    <a:pt x="21600" y="-81"/>
                    <a:pt x="21252" y="5"/>
                  </a:cubicBezTo>
                  <a:cubicBezTo>
                    <a:pt x="20903" y="90"/>
                    <a:pt x="20206" y="1290"/>
                    <a:pt x="19510" y="3948"/>
                  </a:cubicBezTo>
                  <a:cubicBezTo>
                    <a:pt x="18813" y="6605"/>
                    <a:pt x="18116" y="10719"/>
                    <a:pt x="17768" y="13548"/>
                  </a:cubicBezTo>
                  <a:cubicBezTo>
                    <a:pt x="17419" y="16376"/>
                    <a:pt x="17419" y="17919"/>
                    <a:pt x="18000" y="18948"/>
                  </a:cubicBezTo>
                  <a:cubicBezTo>
                    <a:pt x="18581" y="19976"/>
                    <a:pt x="19742" y="20490"/>
                    <a:pt x="20206" y="20062"/>
                  </a:cubicBezTo>
                  <a:cubicBezTo>
                    <a:pt x="20671" y="19633"/>
                    <a:pt x="20439" y="18262"/>
                    <a:pt x="20206" y="1689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9" name="Line"/>
            <p:cNvSpPr/>
            <p:nvPr/>
          </p:nvSpPr>
          <p:spPr>
            <a:xfrm>
              <a:off x="3846696" y="478353"/>
              <a:ext cx="119872" cy="64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0962" fill="norm" stroke="1" extrusionOk="0">
                  <a:moveTo>
                    <a:pt x="6228" y="14371"/>
                  </a:moveTo>
                  <a:cubicBezTo>
                    <a:pt x="5054" y="13075"/>
                    <a:pt x="3880" y="11779"/>
                    <a:pt x="2589" y="10267"/>
                  </a:cubicBezTo>
                  <a:cubicBezTo>
                    <a:pt x="1298" y="8755"/>
                    <a:pt x="-111" y="7027"/>
                    <a:pt x="6" y="5947"/>
                  </a:cubicBezTo>
                  <a:cubicBezTo>
                    <a:pt x="124" y="4867"/>
                    <a:pt x="1767" y="4435"/>
                    <a:pt x="4819" y="4219"/>
                  </a:cubicBezTo>
                  <a:cubicBezTo>
                    <a:pt x="7872" y="4003"/>
                    <a:pt x="12332" y="4003"/>
                    <a:pt x="15150" y="3571"/>
                  </a:cubicBezTo>
                  <a:cubicBezTo>
                    <a:pt x="17967" y="3139"/>
                    <a:pt x="19141" y="2275"/>
                    <a:pt x="19141" y="1411"/>
                  </a:cubicBezTo>
                  <a:cubicBezTo>
                    <a:pt x="19141" y="547"/>
                    <a:pt x="17967" y="-317"/>
                    <a:pt x="17028" y="115"/>
                  </a:cubicBezTo>
                  <a:cubicBezTo>
                    <a:pt x="16089" y="547"/>
                    <a:pt x="15385" y="2275"/>
                    <a:pt x="15502" y="3787"/>
                  </a:cubicBezTo>
                  <a:cubicBezTo>
                    <a:pt x="15619" y="5299"/>
                    <a:pt x="16559" y="6595"/>
                    <a:pt x="17615" y="8107"/>
                  </a:cubicBezTo>
                  <a:cubicBezTo>
                    <a:pt x="18672" y="9619"/>
                    <a:pt x="19846" y="11347"/>
                    <a:pt x="20550" y="13291"/>
                  </a:cubicBezTo>
                  <a:cubicBezTo>
                    <a:pt x="21254" y="15235"/>
                    <a:pt x="21489" y="17395"/>
                    <a:pt x="21019" y="18907"/>
                  </a:cubicBezTo>
                  <a:cubicBezTo>
                    <a:pt x="20550" y="20419"/>
                    <a:pt x="19376" y="21283"/>
                    <a:pt x="18319" y="20851"/>
                  </a:cubicBezTo>
                  <a:cubicBezTo>
                    <a:pt x="17263" y="20419"/>
                    <a:pt x="16324" y="18691"/>
                    <a:pt x="15385" y="16963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0" name="Line"/>
            <p:cNvSpPr/>
            <p:nvPr/>
          </p:nvSpPr>
          <p:spPr>
            <a:xfrm>
              <a:off x="4092611" y="335764"/>
              <a:ext cx="31404" cy="174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15954" y="0"/>
                  </a:moveTo>
                  <a:cubicBezTo>
                    <a:pt x="11454" y="4909"/>
                    <a:pt x="6954" y="9818"/>
                    <a:pt x="4254" y="12764"/>
                  </a:cubicBezTo>
                  <a:cubicBezTo>
                    <a:pt x="1554" y="15709"/>
                    <a:pt x="654" y="16691"/>
                    <a:pt x="204" y="17673"/>
                  </a:cubicBezTo>
                  <a:cubicBezTo>
                    <a:pt x="-246" y="18655"/>
                    <a:pt x="-246" y="19636"/>
                    <a:pt x="3354" y="20291"/>
                  </a:cubicBezTo>
                  <a:cubicBezTo>
                    <a:pt x="6954" y="20945"/>
                    <a:pt x="14154" y="21273"/>
                    <a:pt x="21354" y="2160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1" name="Line"/>
            <p:cNvSpPr/>
            <p:nvPr/>
          </p:nvSpPr>
          <p:spPr>
            <a:xfrm>
              <a:off x="4115732" y="419146"/>
              <a:ext cx="87695" cy="59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20" fill="norm" stroke="1" extrusionOk="0">
                  <a:moveTo>
                    <a:pt x="12656" y="8640"/>
                  </a:moveTo>
                  <a:cubicBezTo>
                    <a:pt x="9433" y="8640"/>
                    <a:pt x="6209" y="8640"/>
                    <a:pt x="3952" y="9600"/>
                  </a:cubicBezTo>
                  <a:cubicBezTo>
                    <a:pt x="1695" y="10560"/>
                    <a:pt x="406" y="12480"/>
                    <a:pt x="83" y="14640"/>
                  </a:cubicBezTo>
                  <a:cubicBezTo>
                    <a:pt x="-239" y="16800"/>
                    <a:pt x="406" y="19200"/>
                    <a:pt x="1534" y="20400"/>
                  </a:cubicBezTo>
                  <a:cubicBezTo>
                    <a:pt x="2662" y="21600"/>
                    <a:pt x="4274" y="21600"/>
                    <a:pt x="5886" y="21120"/>
                  </a:cubicBezTo>
                  <a:cubicBezTo>
                    <a:pt x="7498" y="20640"/>
                    <a:pt x="9110" y="19680"/>
                    <a:pt x="9594" y="18000"/>
                  </a:cubicBezTo>
                  <a:cubicBezTo>
                    <a:pt x="10077" y="16320"/>
                    <a:pt x="9433" y="13920"/>
                    <a:pt x="9916" y="12720"/>
                  </a:cubicBezTo>
                  <a:cubicBezTo>
                    <a:pt x="10400" y="11520"/>
                    <a:pt x="12012" y="11520"/>
                    <a:pt x="13624" y="12240"/>
                  </a:cubicBezTo>
                  <a:cubicBezTo>
                    <a:pt x="15235" y="12960"/>
                    <a:pt x="16847" y="14400"/>
                    <a:pt x="18298" y="16320"/>
                  </a:cubicBezTo>
                  <a:cubicBezTo>
                    <a:pt x="19749" y="18240"/>
                    <a:pt x="21039" y="20640"/>
                    <a:pt x="21039" y="21120"/>
                  </a:cubicBezTo>
                  <a:cubicBezTo>
                    <a:pt x="21039" y="21600"/>
                    <a:pt x="19749" y="20160"/>
                    <a:pt x="18782" y="18240"/>
                  </a:cubicBezTo>
                  <a:cubicBezTo>
                    <a:pt x="17815" y="16320"/>
                    <a:pt x="17170" y="13920"/>
                    <a:pt x="17654" y="10800"/>
                  </a:cubicBezTo>
                  <a:cubicBezTo>
                    <a:pt x="18137" y="7680"/>
                    <a:pt x="19749" y="3840"/>
                    <a:pt x="21361" y="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2" name="Line"/>
            <p:cNvSpPr/>
            <p:nvPr/>
          </p:nvSpPr>
          <p:spPr>
            <a:xfrm>
              <a:off x="4238080" y="411174"/>
              <a:ext cx="56670" cy="12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236" fill="norm" stroke="1" extrusionOk="0">
                  <a:moveTo>
                    <a:pt x="21019" y="695"/>
                  </a:moveTo>
                  <a:cubicBezTo>
                    <a:pt x="18564" y="236"/>
                    <a:pt x="16110" y="-224"/>
                    <a:pt x="12673" y="121"/>
                  </a:cubicBezTo>
                  <a:cubicBezTo>
                    <a:pt x="9237" y="465"/>
                    <a:pt x="4819" y="1614"/>
                    <a:pt x="2364" y="2878"/>
                  </a:cubicBezTo>
                  <a:cubicBezTo>
                    <a:pt x="-90" y="4142"/>
                    <a:pt x="-581" y="5521"/>
                    <a:pt x="646" y="6210"/>
                  </a:cubicBezTo>
                  <a:cubicBezTo>
                    <a:pt x="1874" y="6899"/>
                    <a:pt x="4819" y="6899"/>
                    <a:pt x="7274" y="6555"/>
                  </a:cubicBezTo>
                  <a:cubicBezTo>
                    <a:pt x="9728" y="6210"/>
                    <a:pt x="11692" y="5521"/>
                    <a:pt x="13901" y="4946"/>
                  </a:cubicBezTo>
                  <a:cubicBezTo>
                    <a:pt x="16110" y="4372"/>
                    <a:pt x="18564" y="3912"/>
                    <a:pt x="19792" y="4257"/>
                  </a:cubicBezTo>
                  <a:cubicBezTo>
                    <a:pt x="21019" y="4602"/>
                    <a:pt x="21019" y="5750"/>
                    <a:pt x="20774" y="8278"/>
                  </a:cubicBezTo>
                  <a:cubicBezTo>
                    <a:pt x="20528" y="10806"/>
                    <a:pt x="20037" y="14712"/>
                    <a:pt x="18810" y="17125"/>
                  </a:cubicBezTo>
                  <a:cubicBezTo>
                    <a:pt x="17583" y="19538"/>
                    <a:pt x="15619" y="20457"/>
                    <a:pt x="12919" y="20916"/>
                  </a:cubicBezTo>
                  <a:cubicBezTo>
                    <a:pt x="10219" y="21376"/>
                    <a:pt x="6783" y="21376"/>
                    <a:pt x="4819" y="20687"/>
                  </a:cubicBezTo>
                  <a:cubicBezTo>
                    <a:pt x="2855" y="19997"/>
                    <a:pt x="2364" y="18619"/>
                    <a:pt x="1873" y="1724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3" name="Line"/>
            <p:cNvSpPr/>
            <p:nvPr/>
          </p:nvSpPr>
          <p:spPr>
            <a:xfrm>
              <a:off x="4318573" y="400265"/>
              <a:ext cx="67501" cy="54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1" fill="norm" stroke="1" extrusionOk="0">
                  <a:moveTo>
                    <a:pt x="0" y="14701"/>
                  </a:moveTo>
                  <a:cubicBezTo>
                    <a:pt x="1694" y="13194"/>
                    <a:pt x="3388" y="11687"/>
                    <a:pt x="5506" y="9175"/>
                  </a:cubicBezTo>
                  <a:cubicBezTo>
                    <a:pt x="7624" y="6664"/>
                    <a:pt x="10165" y="3147"/>
                    <a:pt x="10165" y="1389"/>
                  </a:cubicBezTo>
                  <a:cubicBezTo>
                    <a:pt x="10165" y="-369"/>
                    <a:pt x="7624" y="-369"/>
                    <a:pt x="5929" y="887"/>
                  </a:cubicBezTo>
                  <a:cubicBezTo>
                    <a:pt x="4235" y="2143"/>
                    <a:pt x="3388" y="4654"/>
                    <a:pt x="2965" y="7166"/>
                  </a:cubicBezTo>
                  <a:cubicBezTo>
                    <a:pt x="2541" y="9678"/>
                    <a:pt x="2541" y="12189"/>
                    <a:pt x="4659" y="14701"/>
                  </a:cubicBezTo>
                  <a:cubicBezTo>
                    <a:pt x="6777" y="17212"/>
                    <a:pt x="11012" y="19724"/>
                    <a:pt x="14188" y="20478"/>
                  </a:cubicBezTo>
                  <a:cubicBezTo>
                    <a:pt x="17365" y="21231"/>
                    <a:pt x="19482" y="20226"/>
                    <a:pt x="21600" y="19222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4" name="Line"/>
            <p:cNvSpPr/>
            <p:nvPr/>
          </p:nvSpPr>
          <p:spPr>
            <a:xfrm>
              <a:off x="4394015" y="367528"/>
              <a:ext cx="79412" cy="107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0" y="4741"/>
                  </a:moveTo>
                  <a:cubicBezTo>
                    <a:pt x="2520" y="8166"/>
                    <a:pt x="5040" y="11590"/>
                    <a:pt x="6120" y="14224"/>
                  </a:cubicBezTo>
                  <a:cubicBezTo>
                    <a:pt x="7200" y="16859"/>
                    <a:pt x="6840" y="18702"/>
                    <a:pt x="5760" y="19888"/>
                  </a:cubicBezTo>
                  <a:cubicBezTo>
                    <a:pt x="4680" y="21073"/>
                    <a:pt x="2880" y="21600"/>
                    <a:pt x="1800" y="21205"/>
                  </a:cubicBezTo>
                  <a:cubicBezTo>
                    <a:pt x="720" y="20810"/>
                    <a:pt x="360" y="19493"/>
                    <a:pt x="1980" y="16595"/>
                  </a:cubicBezTo>
                  <a:cubicBezTo>
                    <a:pt x="3600" y="13698"/>
                    <a:pt x="7200" y="9220"/>
                    <a:pt x="10800" y="6190"/>
                  </a:cubicBezTo>
                  <a:cubicBezTo>
                    <a:pt x="14400" y="3161"/>
                    <a:pt x="18000" y="15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5" name="Line"/>
            <p:cNvSpPr/>
            <p:nvPr/>
          </p:nvSpPr>
          <p:spPr>
            <a:xfrm>
              <a:off x="3886844" y="624240"/>
              <a:ext cx="66436" cy="116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367" fill="norm" stroke="1" extrusionOk="0">
                  <a:moveTo>
                    <a:pt x="9824" y="12630"/>
                  </a:moveTo>
                  <a:cubicBezTo>
                    <a:pt x="7706" y="11902"/>
                    <a:pt x="5588" y="11174"/>
                    <a:pt x="4106" y="9718"/>
                  </a:cubicBezTo>
                  <a:cubicBezTo>
                    <a:pt x="2624" y="8261"/>
                    <a:pt x="1777" y="6077"/>
                    <a:pt x="2624" y="4378"/>
                  </a:cubicBezTo>
                  <a:cubicBezTo>
                    <a:pt x="3471" y="2679"/>
                    <a:pt x="6012" y="1466"/>
                    <a:pt x="8553" y="738"/>
                  </a:cubicBezTo>
                  <a:cubicBezTo>
                    <a:pt x="11094" y="10"/>
                    <a:pt x="13635" y="-233"/>
                    <a:pt x="15330" y="252"/>
                  </a:cubicBezTo>
                  <a:cubicBezTo>
                    <a:pt x="17024" y="738"/>
                    <a:pt x="17871" y="1951"/>
                    <a:pt x="16388" y="4257"/>
                  </a:cubicBezTo>
                  <a:cubicBezTo>
                    <a:pt x="14906" y="6563"/>
                    <a:pt x="11094" y="9960"/>
                    <a:pt x="8341" y="12145"/>
                  </a:cubicBezTo>
                  <a:cubicBezTo>
                    <a:pt x="5588" y="14329"/>
                    <a:pt x="3894" y="15300"/>
                    <a:pt x="2412" y="16270"/>
                  </a:cubicBezTo>
                  <a:cubicBezTo>
                    <a:pt x="930" y="17241"/>
                    <a:pt x="-341" y="18212"/>
                    <a:pt x="83" y="18940"/>
                  </a:cubicBezTo>
                  <a:cubicBezTo>
                    <a:pt x="506" y="19668"/>
                    <a:pt x="2624" y="20154"/>
                    <a:pt x="6435" y="20518"/>
                  </a:cubicBezTo>
                  <a:cubicBezTo>
                    <a:pt x="10247" y="20882"/>
                    <a:pt x="15753" y="21124"/>
                    <a:pt x="21259" y="21367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6" name="Line"/>
            <p:cNvSpPr/>
            <p:nvPr/>
          </p:nvSpPr>
          <p:spPr>
            <a:xfrm>
              <a:off x="4066898" y="554146"/>
              <a:ext cx="17411" cy="178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280"/>
                    <a:pt x="4867" y="10560"/>
                    <a:pt x="1782" y="14080"/>
                  </a:cubicBezTo>
                  <a:cubicBezTo>
                    <a:pt x="-1304" y="17600"/>
                    <a:pt x="239" y="19360"/>
                    <a:pt x="1782" y="20320"/>
                  </a:cubicBezTo>
                  <a:cubicBezTo>
                    <a:pt x="3325" y="21280"/>
                    <a:pt x="4868" y="21440"/>
                    <a:pt x="6410" y="2160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7" name="Line"/>
            <p:cNvSpPr/>
            <p:nvPr/>
          </p:nvSpPr>
          <p:spPr>
            <a:xfrm>
              <a:off x="4066292" y="627993"/>
              <a:ext cx="207539" cy="124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189" fill="norm" stroke="1" extrusionOk="0">
                  <a:moveTo>
                    <a:pt x="7603" y="11746"/>
                  </a:moveTo>
                  <a:cubicBezTo>
                    <a:pt x="7739" y="9946"/>
                    <a:pt x="7876" y="8146"/>
                    <a:pt x="7261" y="6571"/>
                  </a:cubicBezTo>
                  <a:cubicBezTo>
                    <a:pt x="6646" y="4996"/>
                    <a:pt x="5279" y="3646"/>
                    <a:pt x="4048" y="3759"/>
                  </a:cubicBezTo>
                  <a:cubicBezTo>
                    <a:pt x="2818" y="3871"/>
                    <a:pt x="1724" y="5446"/>
                    <a:pt x="1041" y="6796"/>
                  </a:cubicBezTo>
                  <a:cubicBezTo>
                    <a:pt x="357" y="8146"/>
                    <a:pt x="84" y="9271"/>
                    <a:pt x="15" y="10396"/>
                  </a:cubicBezTo>
                  <a:cubicBezTo>
                    <a:pt x="-53" y="11521"/>
                    <a:pt x="84" y="12646"/>
                    <a:pt x="904" y="12984"/>
                  </a:cubicBezTo>
                  <a:cubicBezTo>
                    <a:pt x="1724" y="13321"/>
                    <a:pt x="3228" y="12871"/>
                    <a:pt x="4595" y="12196"/>
                  </a:cubicBezTo>
                  <a:cubicBezTo>
                    <a:pt x="5962" y="11521"/>
                    <a:pt x="7193" y="10621"/>
                    <a:pt x="8013" y="9721"/>
                  </a:cubicBezTo>
                  <a:cubicBezTo>
                    <a:pt x="8833" y="8821"/>
                    <a:pt x="9243" y="7921"/>
                    <a:pt x="9448" y="6909"/>
                  </a:cubicBezTo>
                  <a:cubicBezTo>
                    <a:pt x="9653" y="5896"/>
                    <a:pt x="9653" y="4771"/>
                    <a:pt x="9995" y="4433"/>
                  </a:cubicBezTo>
                  <a:cubicBezTo>
                    <a:pt x="10337" y="4096"/>
                    <a:pt x="11020" y="4546"/>
                    <a:pt x="11567" y="5221"/>
                  </a:cubicBezTo>
                  <a:cubicBezTo>
                    <a:pt x="12114" y="5896"/>
                    <a:pt x="12524" y="6796"/>
                    <a:pt x="13003" y="7921"/>
                  </a:cubicBezTo>
                  <a:cubicBezTo>
                    <a:pt x="13481" y="9046"/>
                    <a:pt x="14028" y="10396"/>
                    <a:pt x="13960" y="10734"/>
                  </a:cubicBezTo>
                  <a:cubicBezTo>
                    <a:pt x="13891" y="11071"/>
                    <a:pt x="13208" y="10396"/>
                    <a:pt x="12798" y="9496"/>
                  </a:cubicBezTo>
                  <a:cubicBezTo>
                    <a:pt x="12388" y="8596"/>
                    <a:pt x="12251" y="7471"/>
                    <a:pt x="12388" y="6459"/>
                  </a:cubicBezTo>
                  <a:cubicBezTo>
                    <a:pt x="12524" y="5446"/>
                    <a:pt x="12934" y="4546"/>
                    <a:pt x="14233" y="4096"/>
                  </a:cubicBezTo>
                  <a:cubicBezTo>
                    <a:pt x="15532" y="3646"/>
                    <a:pt x="17719" y="3646"/>
                    <a:pt x="19155" y="3421"/>
                  </a:cubicBezTo>
                  <a:cubicBezTo>
                    <a:pt x="20590" y="3196"/>
                    <a:pt x="21274" y="2746"/>
                    <a:pt x="21410" y="2071"/>
                  </a:cubicBezTo>
                  <a:cubicBezTo>
                    <a:pt x="21547" y="1396"/>
                    <a:pt x="21137" y="496"/>
                    <a:pt x="20590" y="159"/>
                  </a:cubicBezTo>
                  <a:cubicBezTo>
                    <a:pt x="20043" y="-179"/>
                    <a:pt x="19360" y="46"/>
                    <a:pt x="18744" y="608"/>
                  </a:cubicBezTo>
                  <a:cubicBezTo>
                    <a:pt x="18129" y="1171"/>
                    <a:pt x="17582" y="2071"/>
                    <a:pt x="17514" y="2971"/>
                  </a:cubicBezTo>
                  <a:cubicBezTo>
                    <a:pt x="17446" y="3871"/>
                    <a:pt x="17856" y="4771"/>
                    <a:pt x="18334" y="6346"/>
                  </a:cubicBezTo>
                  <a:cubicBezTo>
                    <a:pt x="18813" y="7921"/>
                    <a:pt x="19360" y="10171"/>
                    <a:pt x="19565" y="12646"/>
                  </a:cubicBezTo>
                  <a:cubicBezTo>
                    <a:pt x="19770" y="15121"/>
                    <a:pt x="19633" y="17821"/>
                    <a:pt x="19223" y="19396"/>
                  </a:cubicBezTo>
                  <a:cubicBezTo>
                    <a:pt x="18813" y="20971"/>
                    <a:pt x="18129" y="21421"/>
                    <a:pt x="17788" y="21084"/>
                  </a:cubicBezTo>
                  <a:cubicBezTo>
                    <a:pt x="17446" y="20746"/>
                    <a:pt x="17446" y="19621"/>
                    <a:pt x="17788" y="18046"/>
                  </a:cubicBezTo>
                  <a:cubicBezTo>
                    <a:pt x="18129" y="16471"/>
                    <a:pt x="18813" y="14446"/>
                    <a:pt x="19496" y="12421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8" name="Line"/>
            <p:cNvSpPr/>
            <p:nvPr/>
          </p:nvSpPr>
          <p:spPr>
            <a:xfrm>
              <a:off x="4286808" y="624240"/>
              <a:ext cx="146913" cy="74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8" fill="norm" stroke="1" extrusionOk="0">
                  <a:moveTo>
                    <a:pt x="0" y="11560"/>
                  </a:moveTo>
                  <a:cubicBezTo>
                    <a:pt x="973" y="11188"/>
                    <a:pt x="1946" y="10815"/>
                    <a:pt x="2919" y="10070"/>
                  </a:cubicBezTo>
                  <a:cubicBezTo>
                    <a:pt x="3892" y="9326"/>
                    <a:pt x="4865" y="8208"/>
                    <a:pt x="5059" y="6905"/>
                  </a:cubicBezTo>
                  <a:cubicBezTo>
                    <a:pt x="5254" y="5602"/>
                    <a:pt x="4670" y="4112"/>
                    <a:pt x="3989" y="3926"/>
                  </a:cubicBezTo>
                  <a:cubicBezTo>
                    <a:pt x="3308" y="3740"/>
                    <a:pt x="2530" y="4857"/>
                    <a:pt x="2043" y="6533"/>
                  </a:cubicBezTo>
                  <a:cubicBezTo>
                    <a:pt x="1557" y="8208"/>
                    <a:pt x="1362" y="10443"/>
                    <a:pt x="1751" y="12119"/>
                  </a:cubicBezTo>
                  <a:cubicBezTo>
                    <a:pt x="2141" y="13795"/>
                    <a:pt x="3114" y="14912"/>
                    <a:pt x="4087" y="15284"/>
                  </a:cubicBezTo>
                  <a:cubicBezTo>
                    <a:pt x="5060" y="15657"/>
                    <a:pt x="6032" y="15284"/>
                    <a:pt x="6908" y="13422"/>
                  </a:cubicBezTo>
                  <a:cubicBezTo>
                    <a:pt x="7784" y="11560"/>
                    <a:pt x="8562" y="8209"/>
                    <a:pt x="9049" y="5602"/>
                  </a:cubicBezTo>
                  <a:cubicBezTo>
                    <a:pt x="9535" y="2995"/>
                    <a:pt x="9730" y="1133"/>
                    <a:pt x="10314" y="388"/>
                  </a:cubicBezTo>
                  <a:cubicBezTo>
                    <a:pt x="10897" y="-357"/>
                    <a:pt x="11870" y="15"/>
                    <a:pt x="12454" y="1133"/>
                  </a:cubicBezTo>
                  <a:cubicBezTo>
                    <a:pt x="13038" y="2250"/>
                    <a:pt x="13232" y="4112"/>
                    <a:pt x="13427" y="5974"/>
                  </a:cubicBezTo>
                  <a:cubicBezTo>
                    <a:pt x="13622" y="7836"/>
                    <a:pt x="13816" y="9698"/>
                    <a:pt x="13914" y="11746"/>
                  </a:cubicBezTo>
                  <a:cubicBezTo>
                    <a:pt x="14011" y="13795"/>
                    <a:pt x="14011" y="16029"/>
                    <a:pt x="13232" y="17891"/>
                  </a:cubicBezTo>
                  <a:cubicBezTo>
                    <a:pt x="12454" y="19753"/>
                    <a:pt x="10897" y="21243"/>
                    <a:pt x="10022" y="20871"/>
                  </a:cubicBezTo>
                  <a:cubicBezTo>
                    <a:pt x="9146" y="20498"/>
                    <a:pt x="8951" y="18264"/>
                    <a:pt x="9438" y="15471"/>
                  </a:cubicBezTo>
                  <a:cubicBezTo>
                    <a:pt x="9924" y="12677"/>
                    <a:pt x="11092" y="9326"/>
                    <a:pt x="13232" y="7091"/>
                  </a:cubicBezTo>
                  <a:cubicBezTo>
                    <a:pt x="15373" y="4857"/>
                    <a:pt x="18486" y="3740"/>
                    <a:pt x="21600" y="2622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9" name="Line"/>
            <p:cNvSpPr/>
            <p:nvPr/>
          </p:nvSpPr>
          <p:spPr>
            <a:xfrm>
              <a:off x="3040780" y="413654"/>
              <a:ext cx="134263" cy="200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14" fill="norm" stroke="1" extrusionOk="0">
                  <a:moveTo>
                    <a:pt x="1788" y="7786"/>
                  </a:moveTo>
                  <a:cubicBezTo>
                    <a:pt x="2635" y="11174"/>
                    <a:pt x="3482" y="14562"/>
                    <a:pt x="3906" y="16609"/>
                  </a:cubicBezTo>
                  <a:cubicBezTo>
                    <a:pt x="4329" y="18656"/>
                    <a:pt x="4329" y="19362"/>
                    <a:pt x="4329" y="20068"/>
                  </a:cubicBezTo>
                  <a:cubicBezTo>
                    <a:pt x="4329" y="20774"/>
                    <a:pt x="4329" y="21480"/>
                    <a:pt x="4117" y="21409"/>
                  </a:cubicBezTo>
                  <a:cubicBezTo>
                    <a:pt x="3906" y="21339"/>
                    <a:pt x="3482" y="20492"/>
                    <a:pt x="2741" y="18233"/>
                  </a:cubicBezTo>
                  <a:cubicBezTo>
                    <a:pt x="2000" y="15974"/>
                    <a:pt x="941" y="12303"/>
                    <a:pt x="411" y="10115"/>
                  </a:cubicBezTo>
                  <a:cubicBezTo>
                    <a:pt x="-118" y="7927"/>
                    <a:pt x="-118" y="7221"/>
                    <a:pt x="306" y="6656"/>
                  </a:cubicBezTo>
                  <a:cubicBezTo>
                    <a:pt x="729" y="6092"/>
                    <a:pt x="1576" y="5668"/>
                    <a:pt x="2847" y="5880"/>
                  </a:cubicBezTo>
                  <a:cubicBezTo>
                    <a:pt x="4117" y="6092"/>
                    <a:pt x="5811" y="6939"/>
                    <a:pt x="7823" y="8633"/>
                  </a:cubicBezTo>
                  <a:cubicBezTo>
                    <a:pt x="9835" y="10327"/>
                    <a:pt x="12164" y="12868"/>
                    <a:pt x="13753" y="14351"/>
                  </a:cubicBezTo>
                  <a:cubicBezTo>
                    <a:pt x="15341" y="15833"/>
                    <a:pt x="16188" y="16256"/>
                    <a:pt x="17141" y="16468"/>
                  </a:cubicBezTo>
                  <a:cubicBezTo>
                    <a:pt x="18094" y="16680"/>
                    <a:pt x="19153" y="16680"/>
                    <a:pt x="20000" y="15339"/>
                  </a:cubicBezTo>
                  <a:cubicBezTo>
                    <a:pt x="20847" y="13998"/>
                    <a:pt x="21482" y="11315"/>
                    <a:pt x="21482" y="8845"/>
                  </a:cubicBezTo>
                  <a:cubicBezTo>
                    <a:pt x="21482" y="6374"/>
                    <a:pt x="20847" y="4115"/>
                    <a:pt x="20106" y="2562"/>
                  </a:cubicBezTo>
                  <a:cubicBezTo>
                    <a:pt x="19364" y="1009"/>
                    <a:pt x="18517" y="162"/>
                    <a:pt x="17776" y="21"/>
                  </a:cubicBezTo>
                  <a:cubicBezTo>
                    <a:pt x="17035" y="-120"/>
                    <a:pt x="16400" y="445"/>
                    <a:pt x="16717" y="1715"/>
                  </a:cubicBezTo>
                  <a:cubicBezTo>
                    <a:pt x="17035" y="2986"/>
                    <a:pt x="18306" y="4962"/>
                    <a:pt x="19576" y="6939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0" name="Line"/>
            <p:cNvSpPr/>
            <p:nvPr/>
          </p:nvSpPr>
          <p:spPr>
            <a:xfrm>
              <a:off x="3190925" y="490617"/>
              <a:ext cx="22501" cy="54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4" fill="norm" stroke="1" extrusionOk="0">
                  <a:moveTo>
                    <a:pt x="0" y="4629"/>
                  </a:moveTo>
                  <a:cubicBezTo>
                    <a:pt x="5082" y="3086"/>
                    <a:pt x="10165" y="1543"/>
                    <a:pt x="11435" y="2057"/>
                  </a:cubicBezTo>
                  <a:cubicBezTo>
                    <a:pt x="12706" y="2571"/>
                    <a:pt x="10165" y="5143"/>
                    <a:pt x="8259" y="8229"/>
                  </a:cubicBezTo>
                  <a:cubicBezTo>
                    <a:pt x="6353" y="11314"/>
                    <a:pt x="5083" y="14914"/>
                    <a:pt x="6988" y="17486"/>
                  </a:cubicBezTo>
                  <a:cubicBezTo>
                    <a:pt x="8894" y="20057"/>
                    <a:pt x="13976" y="21600"/>
                    <a:pt x="17153" y="21086"/>
                  </a:cubicBezTo>
                  <a:cubicBezTo>
                    <a:pt x="20329" y="20571"/>
                    <a:pt x="21600" y="18000"/>
                    <a:pt x="21600" y="14143"/>
                  </a:cubicBezTo>
                  <a:cubicBezTo>
                    <a:pt x="21600" y="10286"/>
                    <a:pt x="20329" y="5143"/>
                    <a:pt x="19059" y="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1" name="Line"/>
            <p:cNvSpPr/>
            <p:nvPr/>
          </p:nvSpPr>
          <p:spPr>
            <a:xfrm>
              <a:off x="3218719" y="446940"/>
              <a:ext cx="71472" cy="80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9406"/>
                  </a:moveTo>
                  <a:cubicBezTo>
                    <a:pt x="1600" y="8361"/>
                    <a:pt x="3200" y="7316"/>
                    <a:pt x="5800" y="7316"/>
                  </a:cubicBezTo>
                  <a:cubicBezTo>
                    <a:pt x="8400" y="7316"/>
                    <a:pt x="12000" y="8361"/>
                    <a:pt x="14400" y="9581"/>
                  </a:cubicBezTo>
                  <a:cubicBezTo>
                    <a:pt x="16800" y="10800"/>
                    <a:pt x="18000" y="12194"/>
                    <a:pt x="18800" y="14110"/>
                  </a:cubicBezTo>
                  <a:cubicBezTo>
                    <a:pt x="19600" y="16026"/>
                    <a:pt x="20000" y="18465"/>
                    <a:pt x="19200" y="19858"/>
                  </a:cubicBezTo>
                  <a:cubicBezTo>
                    <a:pt x="18400" y="21252"/>
                    <a:pt x="16400" y="21600"/>
                    <a:pt x="15000" y="20729"/>
                  </a:cubicBezTo>
                  <a:cubicBezTo>
                    <a:pt x="13600" y="19858"/>
                    <a:pt x="12800" y="17768"/>
                    <a:pt x="12400" y="15852"/>
                  </a:cubicBezTo>
                  <a:cubicBezTo>
                    <a:pt x="12000" y="13936"/>
                    <a:pt x="12000" y="12194"/>
                    <a:pt x="13600" y="9581"/>
                  </a:cubicBezTo>
                  <a:cubicBezTo>
                    <a:pt x="15200" y="6968"/>
                    <a:pt x="18400" y="348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2" name="Line"/>
            <p:cNvSpPr/>
            <p:nvPr/>
          </p:nvSpPr>
          <p:spPr>
            <a:xfrm>
              <a:off x="3335408" y="344769"/>
              <a:ext cx="65959" cy="181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474" fill="norm" stroke="1" extrusionOk="0">
                  <a:moveTo>
                    <a:pt x="21107" y="813"/>
                  </a:moveTo>
                  <a:cubicBezTo>
                    <a:pt x="18989" y="344"/>
                    <a:pt x="16872" y="-126"/>
                    <a:pt x="14966" y="31"/>
                  </a:cubicBezTo>
                  <a:cubicBezTo>
                    <a:pt x="13060" y="187"/>
                    <a:pt x="11366" y="970"/>
                    <a:pt x="8825" y="3552"/>
                  </a:cubicBezTo>
                  <a:cubicBezTo>
                    <a:pt x="6283" y="6135"/>
                    <a:pt x="2895" y="10517"/>
                    <a:pt x="1201" y="13491"/>
                  </a:cubicBezTo>
                  <a:cubicBezTo>
                    <a:pt x="-493" y="16465"/>
                    <a:pt x="-493" y="18031"/>
                    <a:pt x="1836" y="19126"/>
                  </a:cubicBezTo>
                  <a:cubicBezTo>
                    <a:pt x="4166" y="20222"/>
                    <a:pt x="8825" y="20848"/>
                    <a:pt x="13483" y="21474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3" name="Line"/>
            <p:cNvSpPr/>
            <p:nvPr/>
          </p:nvSpPr>
          <p:spPr>
            <a:xfrm>
              <a:off x="3401366" y="365023"/>
              <a:ext cx="142943" cy="141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21379"/>
                  </a:moveTo>
                  <a:cubicBezTo>
                    <a:pt x="1600" y="19579"/>
                    <a:pt x="3200" y="17779"/>
                    <a:pt x="4100" y="14879"/>
                  </a:cubicBezTo>
                  <a:cubicBezTo>
                    <a:pt x="5000" y="11979"/>
                    <a:pt x="5200" y="7979"/>
                    <a:pt x="5300" y="5479"/>
                  </a:cubicBezTo>
                  <a:cubicBezTo>
                    <a:pt x="5400" y="2979"/>
                    <a:pt x="5400" y="1979"/>
                    <a:pt x="5000" y="1179"/>
                  </a:cubicBezTo>
                  <a:cubicBezTo>
                    <a:pt x="4600" y="379"/>
                    <a:pt x="3800" y="-221"/>
                    <a:pt x="3200" y="79"/>
                  </a:cubicBezTo>
                  <a:cubicBezTo>
                    <a:pt x="2600" y="379"/>
                    <a:pt x="2200" y="1579"/>
                    <a:pt x="1900" y="3679"/>
                  </a:cubicBezTo>
                  <a:cubicBezTo>
                    <a:pt x="1600" y="5779"/>
                    <a:pt x="1400" y="8779"/>
                    <a:pt x="1600" y="10879"/>
                  </a:cubicBezTo>
                  <a:cubicBezTo>
                    <a:pt x="1800" y="12979"/>
                    <a:pt x="2400" y="14179"/>
                    <a:pt x="3200" y="14979"/>
                  </a:cubicBezTo>
                  <a:cubicBezTo>
                    <a:pt x="4000" y="15779"/>
                    <a:pt x="5000" y="16179"/>
                    <a:pt x="5900" y="16079"/>
                  </a:cubicBezTo>
                  <a:cubicBezTo>
                    <a:pt x="6800" y="15979"/>
                    <a:pt x="7600" y="15379"/>
                    <a:pt x="8700" y="13579"/>
                  </a:cubicBezTo>
                  <a:cubicBezTo>
                    <a:pt x="9800" y="11779"/>
                    <a:pt x="11200" y="8779"/>
                    <a:pt x="12100" y="6579"/>
                  </a:cubicBezTo>
                  <a:cubicBezTo>
                    <a:pt x="13000" y="4379"/>
                    <a:pt x="13400" y="2979"/>
                    <a:pt x="13600" y="2779"/>
                  </a:cubicBezTo>
                  <a:cubicBezTo>
                    <a:pt x="13800" y="2579"/>
                    <a:pt x="13800" y="3579"/>
                    <a:pt x="14000" y="4679"/>
                  </a:cubicBezTo>
                  <a:cubicBezTo>
                    <a:pt x="14200" y="5779"/>
                    <a:pt x="14600" y="6979"/>
                    <a:pt x="15900" y="7979"/>
                  </a:cubicBezTo>
                  <a:cubicBezTo>
                    <a:pt x="17200" y="8979"/>
                    <a:pt x="19400" y="9779"/>
                    <a:pt x="21600" y="10579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4" name="Line"/>
            <p:cNvSpPr/>
            <p:nvPr/>
          </p:nvSpPr>
          <p:spPr>
            <a:xfrm>
              <a:off x="3564161" y="407235"/>
              <a:ext cx="11912" cy="63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5" name="Line"/>
            <p:cNvSpPr/>
            <p:nvPr/>
          </p:nvSpPr>
          <p:spPr>
            <a:xfrm>
              <a:off x="3646219" y="300028"/>
              <a:ext cx="124413" cy="110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5055" y="5337"/>
                  </a:moveTo>
                  <a:cubicBezTo>
                    <a:pt x="5055" y="9148"/>
                    <a:pt x="5055" y="12960"/>
                    <a:pt x="4940" y="15501"/>
                  </a:cubicBezTo>
                  <a:cubicBezTo>
                    <a:pt x="4826" y="18042"/>
                    <a:pt x="4596" y="19313"/>
                    <a:pt x="3906" y="20202"/>
                  </a:cubicBezTo>
                  <a:cubicBezTo>
                    <a:pt x="3217" y="21092"/>
                    <a:pt x="2068" y="21600"/>
                    <a:pt x="1264" y="21092"/>
                  </a:cubicBezTo>
                  <a:cubicBezTo>
                    <a:pt x="460" y="20584"/>
                    <a:pt x="0" y="19059"/>
                    <a:pt x="0" y="17026"/>
                  </a:cubicBezTo>
                  <a:cubicBezTo>
                    <a:pt x="0" y="14993"/>
                    <a:pt x="460" y="12452"/>
                    <a:pt x="3102" y="9529"/>
                  </a:cubicBezTo>
                  <a:cubicBezTo>
                    <a:pt x="5745" y="6607"/>
                    <a:pt x="10570" y="3304"/>
                    <a:pt x="14017" y="1652"/>
                  </a:cubicBezTo>
                  <a:cubicBezTo>
                    <a:pt x="17464" y="0"/>
                    <a:pt x="1953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6" name="Line"/>
            <p:cNvSpPr/>
            <p:nvPr/>
          </p:nvSpPr>
          <p:spPr>
            <a:xfrm>
              <a:off x="3766661" y="209442"/>
              <a:ext cx="95295" cy="5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8" fill="norm" stroke="1" extrusionOk="0">
                  <a:moveTo>
                    <a:pt x="0" y="7427"/>
                  </a:moveTo>
                  <a:cubicBezTo>
                    <a:pt x="300" y="4856"/>
                    <a:pt x="600" y="2284"/>
                    <a:pt x="1500" y="999"/>
                  </a:cubicBezTo>
                  <a:cubicBezTo>
                    <a:pt x="2400" y="-287"/>
                    <a:pt x="3900" y="-287"/>
                    <a:pt x="5250" y="742"/>
                  </a:cubicBezTo>
                  <a:cubicBezTo>
                    <a:pt x="6600" y="1770"/>
                    <a:pt x="7800" y="3827"/>
                    <a:pt x="8400" y="6399"/>
                  </a:cubicBezTo>
                  <a:cubicBezTo>
                    <a:pt x="9000" y="8970"/>
                    <a:pt x="9000" y="12056"/>
                    <a:pt x="8700" y="14884"/>
                  </a:cubicBezTo>
                  <a:cubicBezTo>
                    <a:pt x="8400" y="17713"/>
                    <a:pt x="7800" y="20284"/>
                    <a:pt x="8100" y="20799"/>
                  </a:cubicBezTo>
                  <a:cubicBezTo>
                    <a:pt x="8400" y="21313"/>
                    <a:pt x="9600" y="19770"/>
                    <a:pt x="12000" y="17456"/>
                  </a:cubicBezTo>
                  <a:cubicBezTo>
                    <a:pt x="14400" y="15142"/>
                    <a:pt x="18000" y="12056"/>
                    <a:pt x="21600" y="897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7" name="Line"/>
            <p:cNvSpPr/>
            <p:nvPr/>
          </p:nvSpPr>
          <p:spPr>
            <a:xfrm>
              <a:off x="3865925" y="168999"/>
              <a:ext cx="43678" cy="194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3380"/>
                    <a:pt x="9818" y="6759"/>
                    <a:pt x="6218" y="10359"/>
                  </a:cubicBezTo>
                  <a:cubicBezTo>
                    <a:pt x="2618" y="13959"/>
                    <a:pt x="1309" y="177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8" name="Line"/>
            <p:cNvSpPr/>
            <p:nvPr/>
          </p:nvSpPr>
          <p:spPr>
            <a:xfrm>
              <a:off x="3910004" y="271894"/>
              <a:ext cx="59158" cy="62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0480" fill="norm" stroke="1" extrusionOk="0">
                  <a:moveTo>
                    <a:pt x="4175" y="3999"/>
                  </a:moveTo>
                  <a:cubicBezTo>
                    <a:pt x="2735" y="8319"/>
                    <a:pt x="1295" y="12639"/>
                    <a:pt x="575" y="15879"/>
                  </a:cubicBezTo>
                  <a:cubicBezTo>
                    <a:pt x="-145" y="19119"/>
                    <a:pt x="-145" y="21279"/>
                    <a:pt x="335" y="20199"/>
                  </a:cubicBezTo>
                  <a:cubicBezTo>
                    <a:pt x="815" y="19119"/>
                    <a:pt x="1775" y="14799"/>
                    <a:pt x="2735" y="11559"/>
                  </a:cubicBezTo>
                  <a:cubicBezTo>
                    <a:pt x="3695" y="8319"/>
                    <a:pt x="4655" y="6159"/>
                    <a:pt x="5855" y="4215"/>
                  </a:cubicBezTo>
                  <a:cubicBezTo>
                    <a:pt x="7055" y="2271"/>
                    <a:pt x="8495" y="543"/>
                    <a:pt x="10415" y="111"/>
                  </a:cubicBezTo>
                  <a:cubicBezTo>
                    <a:pt x="12335" y="-321"/>
                    <a:pt x="14735" y="543"/>
                    <a:pt x="15935" y="2055"/>
                  </a:cubicBezTo>
                  <a:cubicBezTo>
                    <a:pt x="17135" y="3567"/>
                    <a:pt x="17135" y="5727"/>
                    <a:pt x="17855" y="7887"/>
                  </a:cubicBezTo>
                  <a:cubicBezTo>
                    <a:pt x="18575" y="10047"/>
                    <a:pt x="20015" y="12207"/>
                    <a:pt x="21455" y="14367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9" name="Line"/>
            <p:cNvSpPr/>
            <p:nvPr/>
          </p:nvSpPr>
          <p:spPr>
            <a:xfrm>
              <a:off x="3977102" y="125322"/>
              <a:ext cx="62354" cy="210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0" y="0"/>
                  </a:moveTo>
                  <a:cubicBezTo>
                    <a:pt x="7200" y="2989"/>
                    <a:pt x="14400" y="5977"/>
                    <a:pt x="18000" y="9238"/>
                  </a:cubicBezTo>
                  <a:cubicBezTo>
                    <a:pt x="21600" y="12498"/>
                    <a:pt x="21600" y="16030"/>
                    <a:pt x="20700" y="18136"/>
                  </a:cubicBezTo>
                  <a:cubicBezTo>
                    <a:pt x="19800" y="20242"/>
                    <a:pt x="18000" y="20921"/>
                    <a:pt x="16200" y="2160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27" name="Drawing"/>
          <p:cNvGrpSpPr/>
          <p:nvPr/>
        </p:nvGrpSpPr>
        <p:grpSpPr>
          <a:xfrm>
            <a:off x="1028700" y="2255422"/>
            <a:ext cx="10629900" cy="1542280"/>
            <a:chOff x="0" y="0"/>
            <a:chExt cx="10629900" cy="1542279"/>
          </a:xfrm>
        </p:grpSpPr>
        <p:sp>
          <p:nvSpPr>
            <p:cNvPr id="3492" name="Line"/>
            <p:cNvSpPr/>
            <p:nvPr/>
          </p:nvSpPr>
          <p:spPr>
            <a:xfrm>
              <a:off x="0" y="344818"/>
              <a:ext cx="260350" cy="676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9" fill="norm" stroke="1" extrusionOk="0">
                  <a:moveTo>
                    <a:pt x="2107" y="21569"/>
                  </a:moveTo>
                  <a:cubicBezTo>
                    <a:pt x="1405" y="21299"/>
                    <a:pt x="702" y="21029"/>
                    <a:pt x="351" y="19881"/>
                  </a:cubicBezTo>
                  <a:cubicBezTo>
                    <a:pt x="0" y="18734"/>
                    <a:pt x="0" y="16709"/>
                    <a:pt x="0" y="14279"/>
                  </a:cubicBezTo>
                  <a:cubicBezTo>
                    <a:pt x="0" y="11849"/>
                    <a:pt x="0" y="9014"/>
                    <a:pt x="351" y="6685"/>
                  </a:cubicBezTo>
                  <a:cubicBezTo>
                    <a:pt x="702" y="4357"/>
                    <a:pt x="1405" y="2534"/>
                    <a:pt x="1932" y="1454"/>
                  </a:cubicBezTo>
                  <a:cubicBezTo>
                    <a:pt x="2459" y="374"/>
                    <a:pt x="2810" y="36"/>
                    <a:pt x="3249" y="3"/>
                  </a:cubicBezTo>
                  <a:cubicBezTo>
                    <a:pt x="3688" y="-31"/>
                    <a:pt x="4215" y="239"/>
                    <a:pt x="5180" y="1623"/>
                  </a:cubicBezTo>
                  <a:cubicBezTo>
                    <a:pt x="6146" y="3006"/>
                    <a:pt x="7551" y="5504"/>
                    <a:pt x="8780" y="8035"/>
                  </a:cubicBezTo>
                  <a:cubicBezTo>
                    <a:pt x="10010" y="10566"/>
                    <a:pt x="11063" y="13131"/>
                    <a:pt x="12029" y="15021"/>
                  </a:cubicBezTo>
                  <a:cubicBezTo>
                    <a:pt x="12995" y="16911"/>
                    <a:pt x="13873" y="18126"/>
                    <a:pt x="14488" y="18936"/>
                  </a:cubicBezTo>
                  <a:cubicBezTo>
                    <a:pt x="15102" y="19746"/>
                    <a:pt x="15454" y="20151"/>
                    <a:pt x="15278" y="20185"/>
                  </a:cubicBezTo>
                  <a:cubicBezTo>
                    <a:pt x="15102" y="20219"/>
                    <a:pt x="14400" y="19881"/>
                    <a:pt x="12732" y="19173"/>
                  </a:cubicBezTo>
                  <a:cubicBezTo>
                    <a:pt x="11063" y="18464"/>
                    <a:pt x="8429" y="17384"/>
                    <a:pt x="6059" y="16641"/>
                  </a:cubicBezTo>
                  <a:cubicBezTo>
                    <a:pt x="3688" y="15899"/>
                    <a:pt x="1580" y="15494"/>
                    <a:pt x="790" y="15123"/>
                  </a:cubicBezTo>
                  <a:cubicBezTo>
                    <a:pt x="0" y="14751"/>
                    <a:pt x="527" y="14414"/>
                    <a:pt x="3161" y="13705"/>
                  </a:cubicBezTo>
                  <a:cubicBezTo>
                    <a:pt x="5795" y="12996"/>
                    <a:pt x="10537" y="11916"/>
                    <a:pt x="13961" y="11140"/>
                  </a:cubicBezTo>
                  <a:cubicBezTo>
                    <a:pt x="17385" y="10364"/>
                    <a:pt x="19493" y="9891"/>
                    <a:pt x="21600" y="9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3" name="Line"/>
            <p:cNvSpPr/>
            <p:nvPr/>
          </p:nvSpPr>
          <p:spPr>
            <a:xfrm>
              <a:off x="248598" y="393755"/>
              <a:ext cx="310202" cy="37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238" fill="norm" stroke="1" extrusionOk="0">
                  <a:moveTo>
                    <a:pt x="1256" y="5754"/>
                  </a:moveTo>
                  <a:cubicBezTo>
                    <a:pt x="669" y="5269"/>
                    <a:pt x="81" y="4783"/>
                    <a:pt x="7" y="4177"/>
                  </a:cubicBezTo>
                  <a:cubicBezTo>
                    <a:pt x="-66" y="3570"/>
                    <a:pt x="375" y="2842"/>
                    <a:pt x="2065" y="2053"/>
                  </a:cubicBezTo>
                  <a:cubicBezTo>
                    <a:pt x="3754" y="1264"/>
                    <a:pt x="6693" y="415"/>
                    <a:pt x="8530" y="111"/>
                  </a:cubicBezTo>
                  <a:cubicBezTo>
                    <a:pt x="10367" y="-192"/>
                    <a:pt x="11101" y="51"/>
                    <a:pt x="11542" y="1750"/>
                  </a:cubicBezTo>
                  <a:cubicBezTo>
                    <a:pt x="11983" y="3448"/>
                    <a:pt x="12130" y="6604"/>
                    <a:pt x="11395" y="9698"/>
                  </a:cubicBezTo>
                  <a:cubicBezTo>
                    <a:pt x="10661" y="12792"/>
                    <a:pt x="9044" y="15826"/>
                    <a:pt x="8089" y="17768"/>
                  </a:cubicBezTo>
                  <a:cubicBezTo>
                    <a:pt x="7134" y="19709"/>
                    <a:pt x="6840" y="20559"/>
                    <a:pt x="7134" y="20983"/>
                  </a:cubicBezTo>
                  <a:cubicBezTo>
                    <a:pt x="7428" y="21408"/>
                    <a:pt x="8310" y="21408"/>
                    <a:pt x="10807" y="20134"/>
                  </a:cubicBezTo>
                  <a:cubicBezTo>
                    <a:pt x="13305" y="18860"/>
                    <a:pt x="17420" y="16311"/>
                    <a:pt x="21534" y="137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4" name="Line"/>
            <p:cNvSpPr/>
            <p:nvPr/>
          </p:nvSpPr>
          <p:spPr>
            <a:xfrm>
              <a:off x="728133" y="434533"/>
              <a:ext cx="21167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21600" y="1782"/>
                  </a:moveTo>
                  <a:cubicBezTo>
                    <a:pt x="10800" y="239"/>
                    <a:pt x="0" y="-1304"/>
                    <a:pt x="0" y="1782"/>
                  </a:cubicBezTo>
                  <a:cubicBezTo>
                    <a:pt x="0" y="4867"/>
                    <a:pt x="10800" y="12582"/>
                    <a:pt x="21600" y="20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5" name="Line"/>
            <p:cNvSpPr/>
            <p:nvPr/>
          </p:nvSpPr>
          <p:spPr>
            <a:xfrm>
              <a:off x="787400" y="748127"/>
              <a:ext cx="19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6" name="Line"/>
            <p:cNvSpPr/>
            <p:nvPr/>
          </p:nvSpPr>
          <p:spPr>
            <a:xfrm>
              <a:off x="1273448" y="296955"/>
              <a:ext cx="277846" cy="480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0940" fill="norm" stroke="1" extrusionOk="0">
                  <a:moveTo>
                    <a:pt x="7899" y="4722"/>
                  </a:moveTo>
                  <a:cubicBezTo>
                    <a:pt x="8059" y="3799"/>
                    <a:pt x="8219" y="2875"/>
                    <a:pt x="8379" y="2137"/>
                  </a:cubicBezTo>
                  <a:cubicBezTo>
                    <a:pt x="8539" y="1399"/>
                    <a:pt x="8699" y="845"/>
                    <a:pt x="8299" y="614"/>
                  </a:cubicBezTo>
                  <a:cubicBezTo>
                    <a:pt x="7899" y="383"/>
                    <a:pt x="6939" y="475"/>
                    <a:pt x="5579" y="1583"/>
                  </a:cubicBezTo>
                  <a:cubicBezTo>
                    <a:pt x="4219" y="2691"/>
                    <a:pt x="2459" y="4814"/>
                    <a:pt x="1339" y="7399"/>
                  </a:cubicBezTo>
                  <a:cubicBezTo>
                    <a:pt x="219" y="9983"/>
                    <a:pt x="-261" y="13029"/>
                    <a:pt x="139" y="15522"/>
                  </a:cubicBezTo>
                  <a:cubicBezTo>
                    <a:pt x="539" y="18014"/>
                    <a:pt x="1819" y="19952"/>
                    <a:pt x="3899" y="20645"/>
                  </a:cubicBezTo>
                  <a:cubicBezTo>
                    <a:pt x="5979" y="21337"/>
                    <a:pt x="8859" y="20783"/>
                    <a:pt x="11739" y="19260"/>
                  </a:cubicBezTo>
                  <a:cubicBezTo>
                    <a:pt x="14619" y="17737"/>
                    <a:pt x="17499" y="15245"/>
                    <a:pt x="19179" y="12429"/>
                  </a:cubicBezTo>
                  <a:cubicBezTo>
                    <a:pt x="20859" y="9614"/>
                    <a:pt x="21339" y="6475"/>
                    <a:pt x="20779" y="4260"/>
                  </a:cubicBezTo>
                  <a:cubicBezTo>
                    <a:pt x="20219" y="2045"/>
                    <a:pt x="18619" y="752"/>
                    <a:pt x="16619" y="245"/>
                  </a:cubicBezTo>
                  <a:cubicBezTo>
                    <a:pt x="14619" y="-263"/>
                    <a:pt x="12219" y="14"/>
                    <a:pt x="10139" y="1122"/>
                  </a:cubicBezTo>
                  <a:cubicBezTo>
                    <a:pt x="8059" y="2229"/>
                    <a:pt x="6299" y="4168"/>
                    <a:pt x="6059" y="5829"/>
                  </a:cubicBezTo>
                  <a:cubicBezTo>
                    <a:pt x="5819" y="7491"/>
                    <a:pt x="7099" y="8875"/>
                    <a:pt x="9259" y="10352"/>
                  </a:cubicBezTo>
                  <a:cubicBezTo>
                    <a:pt x="11419" y="11829"/>
                    <a:pt x="14459" y="13399"/>
                    <a:pt x="16459" y="14783"/>
                  </a:cubicBezTo>
                  <a:cubicBezTo>
                    <a:pt x="18459" y="16168"/>
                    <a:pt x="19419" y="17368"/>
                    <a:pt x="20379" y="185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7" name="Line"/>
            <p:cNvSpPr/>
            <p:nvPr/>
          </p:nvSpPr>
          <p:spPr>
            <a:xfrm>
              <a:off x="1758949" y="329027"/>
              <a:ext cx="57151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3366"/>
                    <a:pt x="6400" y="6732"/>
                    <a:pt x="8800" y="10052"/>
                  </a:cubicBezTo>
                  <a:cubicBezTo>
                    <a:pt x="11200" y="13371"/>
                    <a:pt x="12800" y="16644"/>
                    <a:pt x="14800" y="18561"/>
                  </a:cubicBezTo>
                  <a:cubicBezTo>
                    <a:pt x="16800" y="20478"/>
                    <a:pt x="19200" y="2103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8" name="Line"/>
            <p:cNvSpPr/>
            <p:nvPr/>
          </p:nvSpPr>
          <p:spPr>
            <a:xfrm>
              <a:off x="2025649" y="716377"/>
              <a:ext cx="68027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9059" y="0"/>
                  </a:moveTo>
                  <a:cubicBezTo>
                    <a:pt x="20329" y="3221"/>
                    <a:pt x="21600" y="6442"/>
                    <a:pt x="18424" y="10042"/>
                  </a:cubicBezTo>
                  <a:cubicBezTo>
                    <a:pt x="15247" y="13642"/>
                    <a:pt x="7624" y="1762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9" name="Line"/>
            <p:cNvSpPr/>
            <p:nvPr/>
          </p:nvSpPr>
          <p:spPr>
            <a:xfrm>
              <a:off x="2551853" y="292235"/>
              <a:ext cx="324698" cy="468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48" fill="norm" stroke="1" extrusionOk="0">
                  <a:moveTo>
                    <a:pt x="9671" y="3702"/>
                  </a:moveTo>
                  <a:cubicBezTo>
                    <a:pt x="9950" y="2930"/>
                    <a:pt x="10229" y="2159"/>
                    <a:pt x="10368" y="1532"/>
                  </a:cubicBezTo>
                  <a:cubicBezTo>
                    <a:pt x="10507" y="905"/>
                    <a:pt x="10507" y="423"/>
                    <a:pt x="10159" y="230"/>
                  </a:cubicBezTo>
                  <a:cubicBezTo>
                    <a:pt x="9811" y="37"/>
                    <a:pt x="9114" y="134"/>
                    <a:pt x="7929" y="1146"/>
                  </a:cubicBezTo>
                  <a:cubicBezTo>
                    <a:pt x="6745" y="2159"/>
                    <a:pt x="5072" y="4087"/>
                    <a:pt x="3609" y="6787"/>
                  </a:cubicBezTo>
                  <a:cubicBezTo>
                    <a:pt x="2146" y="9487"/>
                    <a:pt x="892" y="12959"/>
                    <a:pt x="334" y="15321"/>
                  </a:cubicBezTo>
                  <a:cubicBezTo>
                    <a:pt x="-223" y="17684"/>
                    <a:pt x="-84" y="18937"/>
                    <a:pt x="752" y="19805"/>
                  </a:cubicBezTo>
                  <a:cubicBezTo>
                    <a:pt x="1589" y="20673"/>
                    <a:pt x="3122" y="21155"/>
                    <a:pt x="5491" y="20480"/>
                  </a:cubicBezTo>
                  <a:cubicBezTo>
                    <a:pt x="7860" y="19805"/>
                    <a:pt x="11065" y="17973"/>
                    <a:pt x="13643" y="15755"/>
                  </a:cubicBezTo>
                  <a:cubicBezTo>
                    <a:pt x="16221" y="13537"/>
                    <a:pt x="18172" y="10934"/>
                    <a:pt x="18799" y="8427"/>
                  </a:cubicBezTo>
                  <a:cubicBezTo>
                    <a:pt x="19426" y="5919"/>
                    <a:pt x="18729" y="3509"/>
                    <a:pt x="17196" y="1966"/>
                  </a:cubicBezTo>
                  <a:cubicBezTo>
                    <a:pt x="15663" y="423"/>
                    <a:pt x="13294" y="-252"/>
                    <a:pt x="11204" y="85"/>
                  </a:cubicBezTo>
                  <a:cubicBezTo>
                    <a:pt x="9114" y="423"/>
                    <a:pt x="7302" y="1773"/>
                    <a:pt x="6745" y="3750"/>
                  </a:cubicBezTo>
                  <a:cubicBezTo>
                    <a:pt x="6187" y="5727"/>
                    <a:pt x="6884" y="8330"/>
                    <a:pt x="8765" y="10548"/>
                  </a:cubicBezTo>
                  <a:cubicBezTo>
                    <a:pt x="10647" y="12766"/>
                    <a:pt x="13712" y="14598"/>
                    <a:pt x="16012" y="16334"/>
                  </a:cubicBezTo>
                  <a:cubicBezTo>
                    <a:pt x="18311" y="18069"/>
                    <a:pt x="19844" y="19709"/>
                    <a:pt x="21377" y="21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0" name="Line"/>
            <p:cNvSpPr/>
            <p:nvPr/>
          </p:nvSpPr>
          <p:spPr>
            <a:xfrm>
              <a:off x="2901950" y="313016"/>
              <a:ext cx="292100" cy="36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4242"/>
                  </a:moveTo>
                  <a:cubicBezTo>
                    <a:pt x="1252" y="2769"/>
                    <a:pt x="2504" y="1297"/>
                    <a:pt x="4696" y="560"/>
                  </a:cubicBezTo>
                  <a:cubicBezTo>
                    <a:pt x="6887" y="-176"/>
                    <a:pt x="10017" y="-176"/>
                    <a:pt x="11896" y="499"/>
                  </a:cubicBezTo>
                  <a:cubicBezTo>
                    <a:pt x="13774" y="1174"/>
                    <a:pt x="14400" y="2524"/>
                    <a:pt x="14087" y="5163"/>
                  </a:cubicBezTo>
                  <a:cubicBezTo>
                    <a:pt x="13774" y="7801"/>
                    <a:pt x="12522" y="11729"/>
                    <a:pt x="11583" y="14306"/>
                  </a:cubicBezTo>
                  <a:cubicBezTo>
                    <a:pt x="10643" y="16883"/>
                    <a:pt x="10017" y="18110"/>
                    <a:pt x="9626" y="19092"/>
                  </a:cubicBezTo>
                  <a:cubicBezTo>
                    <a:pt x="9235" y="20074"/>
                    <a:pt x="9078" y="20810"/>
                    <a:pt x="9861" y="21117"/>
                  </a:cubicBezTo>
                  <a:cubicBezTo>
                    <a:pt x="10643" y="21424"/>
                    <a:pt x="12365" y="21301"/>
                    <a:pt x="14478" y="21117"/>
                  </a:cubicBezTo>
                  <a:cubicBezTo>
                    <a:pt x="16591" y="20933"/>
                    <a:pt x="19096" y="20688"/>
                    <a:pt x="21600" y="20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1" name="Line"/>
            <p:cNvSpPr/>
            <p:nvPr/>
          </p:nvSpPr>
          <p:spPr>
            <a:xfrm>
              <a:off x="2603500" y="1002127"/>
              <a:ext cx="393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55" y="16518"/>
                    <a:pt x="5110" y="11435"/>
                    <a:pt x="8361" y="7835"/>
                  </a:cubicBezTo>
                  <a:cubicBezTo>
                    <a:pt x="11613" y="4235"/>
                    <a:pt x="15561" y="2118"/>
                    <a:pt x="17884" y="1059"/>
                  </a:cubicBezTo>
                  <a:cubicBezTo>
                    <a:pt x="20206" y="0"/>
                    <a:pt x="2090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2" name="Line"/>
            <p:cNvSpPr/>
            <p:nvPr/>
          </p:nvSpPr>
          <p:spPr>
            <a:xfrm>
              <a:off x="2825750" y="995777"/>
              <a:ext cx="2540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4954"/>
                    <a:pt x="10080" y="8308"/>
                    <a:pt x="13680" y="4708"/>
                  </a:cubicBezTo>
                  <a:cubicBezTo>
                    <a:pt x="17280" y="1108"/>
                    <a:pt x="19440" y="55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3" name="Line"/>
            <p:cNvSpPr/>
            <p:nvPr/>
          </p:nvSpPr>
          <p:spPr>
            <a:xfrm>
              <a:off x="2870200" y="1230727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4" name="Line"/>
            <p:cNvSpPr/>
            <p:nvPr/>
          </p:nvSpPr>
          <p:spPr>
            <a:xfrm>
              <a:off x="2882899" y="1167227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5" name="Line"/>
            <p:cNvSpPr/>
            <p:nvPr/>
          </p:nvSpPr>
          <p:spPr>
            <a:xfrm>
              <a:off x="2937680" y="1190425"/>
              <a:ext cx="523070" cy="2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163" fill="norm" stroke="1" extrusionOk="0">
                  <a:moveTo>
                    <a:pt x="1665" y="1954"/>
                  </a:moveTo>
                  <a:cubicBezTo>
                    <a:pt x="1404" y="4678"/>
                    <a:pt x="1142" y="7402"/>
                    <a:pt x="838" y="9056"/>
                  </a:cubicBezTo>
                  <a:cubicBezTo>
                    <a:pt x="533" y="10710"/>
                    <a:pt x="184" y="11294"/>
                    <a:pt x="54" y="11002"/>
                  </a:cubicBezTo>
                  <a:cubicBezTo>
                    <a:pt x="-77" y="10710"/>
                    <a:pt x="10" y="9543"/>
                    <a:pt x="533" y="7791"/>
                  </a:cubicBezTo>
                  <a:cubicBezTo>
                    <a:pt x="1055" y="6040"/>
                    <a:pt x="2013" y="3705"/>
                    <a:pt x="2710" y="2440"/>
                  </a:cubicBezTo>
                  <a:cubicBezTo>
                    <a:pt x="3407" y="1175"/>
                    <a:pt x="3842" y="981"/>
                    <a:pt x="4191" y="1272"/>
                  </a:cubicBezTo>
                  <a:cubicBezTo>
                    <a:pt x="4539" y="1564"/>
                    <a:pt x="4800" y="2343"/>
                    <a:pt x="4975" y="3413"/>
                  </a:cubicBezTo>
                  <a:cubicBezTo>
                    <a:pt x="5149" y="4483"/>
                    <a:pt x="5236" y="5845"/>
                    <a:pt x="5367" y="7013"/>
                  </a:cubicBezTo>
                  <a:cubicBezTo>
                    <a:pt x="5497" y="8181"/>
                    <a:pt x="5671" y="9154"/>
                    <a:pt x="5933" y="9251"/>
                  </a:cubicBezTo>
                  <a:cubicBezTo>
                    <a:pt x="6194" y="9348"/>
                    <a:pt x="6542" y="8570"/>
                    <a:pt x="7065" y="7305"/>
                  </a:cubicBezTo>
                  <a:cubicBezTo>
                    <a:pt x="7588" y="6040"/>
                    <a:pt x="8284" y="4289"/>
                    <a:pt x="8763" y="2927"/>
                  </a:cubicBezTo>
                  <a:cubicBezTo>
                    <a:pt x="9242" y="1564"/>
                    <a:pt x="9504" y="591"/>
                    <a:pt x="9417" y="202"/>
                  </a:cubicBezTo>
                  <a:cubicBezTo>
                    <a:pt x="9329" y="-187"/>
                    <a:pt x="8894" y="8"/>
                    <a:pt x="8546" y="591"/>
                  </a:cubicBezTo>
                  <a:cubicBezTo>
                    <a:pt x="8197" y="1175"/>
                    <a:pt x="7936" y="2148"/>
                    <a:pt x="7805" y="3121"/>
                  </a:cubicBezTo>
                  <a:cubicBezTo>
                    <a:pt x="7675" y="4094"/>
                    <a:pt x="7675" y="5067"/>
                    <a:pt x="7892" y="5845"/>
                  </a:cubicBezTo>
                  <a:cubicBezTo>
                    <a:pt x="8110" y="6624"/>
                    <a:pt x="8546" y="7208"/>
                    <a:pt x="9242" y="7305"/>
                  </a:cubicBezTo>
                  <a:cubicBezTo>
                    <a:pt x="9939" y="7402"/>
                    <a:pt x="10897" y="7013"/>
                    <a:pt x="11550" y="6527"/>
                  </a:cubicBezTo>
                  <a:cubicBezTo>
                    <a:pt x="12204" y="6040"/>
                    <a:pt x="12552" y="5456"/>
                    <a:pt x="12857" y="4775"/>
                  </a:cubicBezTo>
                  <a:cubicBezTo>
                    <a:pt x="13162" y="4094"/>
                    <a:pt x="13423" y="3316"/>
                    <a:pt x="13292" y="2732"/>
                  </a:cubicBezTo>
                  <a:cubicBezTo>
                    <a:pt x="13162" y="2148"/>
                    <a:pt x="12639" y="1759"/>
                    <a:pt x="12596" y="1759"/>
                  </a:cubicBezTo>
                  <a:cubicBezTo>
                    <a:pt x="12552" y="1759"/>
                    <a:pt x="12988" y="2148"/>
                    <a:pt x="13336" y="2732"/>
                  </a:cubicBezTo>
                  <a:cubicBezTo>
                    <a:pt x="13684" y="3316"/>
                    <a:pt x="13946" y="4094"/>
                    <a:pt x="13946" y="6040"/>
                  </a:cubicBezTo>
                  <a:cubicBezTo>
                    <a:pt x="13946" y="7986"/>
                    <a:pt x="13684" y="11099"/>
                    <a:pt x="13423" y="13337"/>
                  </a:cubicBezTo>
                  <a:cubicBezTo>
                    <a:pt x="13162" y="15575"/>
                    <a:pt x="12900" y="16937"/>
                    <a:pt x="12726" y="18202"/>
                  </a:cubicBezTo>
                  <a:cubicBezTo>
                    <a:pt x="12552" y="19467"/>
                    <a:pt x="12465" y="20635"/>
                    <a:pt x="12683" y="21024"/>
                  </a:cubicBezTo>
                  <a:cubicBezTo>
                    <a:pt x="12900" y="21413"/>
                    <a:pt x="13423" y="21024"/>
                    <a:pt x="14947" y="19370"/>
                  </a:cubicBezTo>
                  <a:cubicBezTo>
                    <a:pt x="16471" y="17716"/>
                    <a:pt x="18997" y="14797"/>
                    <a:pt x="21523" y="118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6" name="Line"/>
            <p:cNvSpPr/>
            <p:nvPr/>
          </p:nvSpPr>
          <p:spPr>
            <a:xfrm>
              <a:off x="3765550" y="659227"/>
              <a:ext cx="508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5400"/>
                    <a:pt x="12600" y="10800"/>
                    <a:pt x="9000" y="14400"/>
                  </a:cubicBezTo>
                  <a:cubicBezTo>
                    <a:pt x="5400" y="18000"/>
                    <a:pt x="270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7" name="Line"/>
            <p:cNvSpPr/>
            <p:nvPr/>
          </p:nvSpPr>
          <p:spPr>
            <a:xfrm>
              <a:off x="4287706" y="236640"/>
              <a:ext cx="236958" cy="479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472" fill="norm" stroke="1" extrusionOk="0">
                  <a:moveTo>
                    <a:pt x="18627" y="440"/>
                  </a:moveTo>
                  <a:cubicBezTo>
                    <a:pt x="17680" y="156"/>
                    <a:pt x="16733" y="-128"/>
                    <a:pt x="15122" y="61"/>
                  </a:cubicBezTo>
                  <a:cubicBezTo>
                    <a:pt x="13512" y="251"/>
                    <a:pt x="11238" y="914"/>
                    <a:pt x="8680" y="2619"/>
                  </a:cubicBezTo>
                  <a:cubicBezTo>
                    <a:pt x="6122" y="4325"/>
                    <a:pt x="3280" y="7072"/>
                    <a:pt x="1669" y="9914"/>
                  </a:cubicBezTo>
                  <a:cubicBezTo>
                    <a:pt x="59" y="12756"/>
                    <a:pt x="-320" y="15693"/>
                    <a:pt x="248" y="17493"/>
                  </a:cubicBezTo>
                  <a:cubicBezTo>
                    <a:pt x="817" y="19293"/>
                    <a:pt x="2333" y="19956"/>
                    <a:pt x="4417" y="20146"/>
                  </a:cubicBezTo>
                  <a:cubicBezTo>
                    <a:pt x="6501" y="20335"/>
                    <a:pt x="9154" y="20051"/>
                    <a:pt x="11712" y="18772"/>
                  </a:cubicBezTo>
                  <a:cubicBezTo>
                    <a:pt x="14269" y="17493"/>
                    <a:pt x="16733" y="15219"/>
                    <a:pt x="18154" y="12567"/>
                  </a:cubicBezTo>
                  <a:cubicBezTo>
                    <a:pt x="19575" y="9914"/>
                    <a:pt x="19954" y="6883"/>
                    <a:pt x="19764" y="4846"/>
                  </a:cubicBezTo>
                  <a:cubicBezTo>
                    <a:pt x="19575" y="2809"/>
                    <a:pt x="18817" y="1767"/>
                    <a:pt x="17964" y="1104"/>
                  </a:cubicBezTo>
                  <a:cubicBezTo>
                    <a:pt x="17112" y="440"/>
                    <a:pt x="16164" y="156"/>
                    <a:pt x="15217" y="156"/>
                  </a:cubicBezTo>
                  <a:cubicBezTo>
                    <a:pt x="14269" y="156"/>
                    <a:pt x="13322" y="440"/>
                    <a:pt x="12280" y="1577"/>
                  </a:cubicBezTo>
                  <a:cubicBezTo>
                    <a:pt x="11238" y="2714"/>
                    <a:pt x="10101" y="4704"/>
                    <a:pt x="10291" y="6646"/>
                  </a:cubicBezTo>
                  <a:cubicBezTo>
                    <a:pt x="10480" y="8588"/>
                    <a:pt x="11996" y="10483"/>
                    <a:pt x="13891" y="12283"/>
                  </a:cubicBezTo>
                  <a:cubicBezTo>
                    <a:pt x="15785" y="14083"/>
                    <a:pt x="18059" y="15788"/>
                    <a:pt x="19385" y="17067"/>
                  </a:cubicBezTo>
                  <a:cubicBezTo>
                    <a:pt x="20712" y="18346"/>
                    <a:pt x="21091" y="19198"/>
                    <a:pt x="21185" y="19861"/>
                  </a:cubicBezTo>
                  <a:cubicBezTo>
                    <a:pt x="21280" y="20525"/>
                    <a:pt x="21091" y="20998"/>
                    <a:pt x="20996" y="21235"/>
                  </a:cubicBezTo>
                  <a:cubicBezTo>
                    <a:pt x="20901" y="21472"/>
                    <a:pt x="20901" y="21472"/>
                    <a:pt x="20901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8" name="Line"/>
            <p:cNvSpPr/>
            <p:nvPr/>
          </p:nvSpPr>
          <p:spPr>
            <a:xfrm>
              <a:off x="4786006" y="177113"/>
              <a:ext cx="235320" cy="437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472" fill="norm" stroke="1" extrusionOk="0">
                  <a:moveTo>
                    <a:pt x="171" y="2468"/>
                  </a:moveTo>
                  <a:cubicBezTo>
                    <a:pt x="-20" y="1949"/>
                    <a:pt x="-211" y="1430"/>
                    <a:pt x="554" y="910"/>
                  </a:cubicBezTo>
                  <a:cubicBezTo>
                    <a:pt x="1318" y="391"/>
                    <a:pt x="3039" y="-128"/>
                    <a:pt x="5332" y="28"/>
                  </a:cubicBezTo>
                  <a:cubicBezTo>
                    <a:pt x="7626" y="184"/>
                    <a:pt x="10493" y="1014"/>
                    <a:pt x="11640" y="2468"/>
                  </a:cubicBezTo>
                  <a:cubicBezTo>
                    <a:pt x="12787" y="3922"/>
                    <a:pt x="12214" y="5999"/>
                    <a:pt x="10971" y="7660"/>
                  </a:cubicBezTo>
                  <a:cubicBezTo>
                    <a:pt x="9729" y="9322"/>
                    <a:pt x="7817" y="10568"/>
                    <a:pt x="6670" y="11451"/>
                  </a:cubicBezTo>
                  <a:cubicBezTo>
                    <a:pt x="5524" y="12334"/>
                    <a:pt x="5141" y="12853"/>
                    <a:pt x="5428" y="13112"/>
                  </a:cubicBezTo>
                  <a:cubicBezTo>
                    <a:pt x="5715" y="13372"/>
                    <a:pt x="6670" y="13372"/>
                    <a:pt x="9060" y="13528"/>
                  </a:cubicBezTo>
                  <a:cubicBezTo>
                    <a:pt x="11449" y="13684"/>
                    <a:pt x="15272" y="13995"/>
                    <a:pt x="17566" y="14359"/>
                  </a:cubicBezTo>
                  <a:cubicBezTo>
                    <a:pt x="19860" y="14722"/>
                    <a:pt x="20624" y="15137"/>
                    <a:pt x="21007" y="15605"/>
                  </a:cubicBezTo>
                  <a:cubicBezTo>
                    <a:pt x="21389" y="16072"/>
                    <a:pt x="21389" y="16591"/>
                    <a:pt x="20529" y="17266"/>
                  </a:cubicBezTo>
                  <a:cubicBezTo>
                    <a:pt x="19669" y="17941"/>
                    <a:pt x="17948" y="18772"/>
                    <a:pt x="15941" y="19343"/>
                  </a:cubicBezTo>
                  <a:cubicBezTo>
                    <a:pt x="13934" y="19914"/>
                    <a:pt x="11640" y="20226"/>
                    <a:pt x="10111" y="20537"/>
                  </a:cubicBezTo>
                  <a:cubicBezTo>
                    <a:pt x="8582" y="20849"/>
                    <a:pt x="7817" y="21160"/>
                    <a:pt x="7053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9" name="Line"/>
            <p:cNvSpPr/>
            <p:nvPr/>
          </p:nvSpPr>
          <p:spPr>
            <a:xfrm>
              <a:off x="5226050" y="716377"/>
              <a:ext cx="698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979"/>
                    <a:pt x="21600" y="5959"/>
                    <a:pt x="18000" y="9559"/>
                  </a:cubicBezTo>
                  <a:cubicBezTo>
                    <a:pt x="14400" y="13159"/>
                    <a:pt x="7200" y="1737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0" name="Line"/>
            <p:cNvSpPr/>
            <p:nvPr/>
          </p:nvSpPr>
          <p:spPr>
            <a:xfrm>
              <a:off x="5711771" y="289781"/>
              <a:ext cx="235184" cy="422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234" fill="norm" stroke="1" extrusionOk="0">
                  <a:moveTo>
                    <a:pt x="14628" y="3888"/>
                  </a:moveTo>
                  <a:cubicBezTo>
                    <a:pt x="13672" y="3569"/>
                    <a:pt x="12716" y="3250"/>
                    <a:pt x="11760" y="3090"/>
                  </a:cubicBezTo>
                  <a:cubicBezTo>
                    <a:pt x="10805" y="2931"/>
                    <a:pt x="9849" y="2931"/>
                    <a:pt x="8320" y="3729"/>
                  </a:cubicBezTo>
                  <a:cubicBezTo>
                    <a:pt x="6790" y="4527"/>
                    <a:pt x="4688" y="6123"/>
                    <a:pt x="2967" y="8570"/>
                  </a:cubicBezTo>
                  <a:cubicBezTo>
                    <a:pt x="1247" y="11017"/>
                    <a:pt x="-91" y="14316"/>
                    <a:pt x="5" y="16604"/>
                  </a:cubicBezTo>
                  <a:cubicBezTo>
                    <a:pt x="100" y="18891"/>
                    <a:pt x="1629" y="20168"/>
                    <a:pt x="3636" y="20807"/>
                  </a:cubicBezTo>
                  <a:cubicBezTo>
                    <a:pt x="5644" y="21445"/>
                    <a:pt x="8128" y="21445"/>
                    <a:pt x="10996" y="20275"/>
                  </a:cubicBezTo>
                  <a:cubicBezTo>
                    <a:pt x="13863" y="19104"/>
                    <a:pt x="17113" y="16763"/>
                    <a:pt x="19024" y="13731"/>
                  </a:cubicBezTo>
                  <a:cubicBezTo>
                    <a:pt x="20936" y="10698"/>
                    <a:pt x="21509" y="6974"/>
                    <a:pt x="21127" y="4580"/>
                  </a:cubicBezTo>
                  <a:cubicBezTo>
                    <a:pt x="20744" y="2186"/>
                    <a:pt x="19406" y="1122"/>
                    <a:pt x="17686" y="537"/>
                  </a:cubicBezTo>
                  <a:cubicBezTo>
                    <a:pt x="15966" y="-49"/>
                    <a:pt x="13863" y="-155"/>
                    <a:pt x="11856" y="217"/>
                  </a:cubicBezTo>
                  <a:cubicBezTo>
                    <a:pt x="9849" y="590"/>
                    <a:pt x="7937" y="1441"/>
                    <a:pt x="6982" y="2984"/>
                  </a:cubicBezTo>
                  <a:cubicBezTo>
                    <a:pt x="6026" y="4527"/>
                    <a:pt x="6026" y="6761"/>
                    <a:pt x="7651" y="8889"/>
                  </a:cubicBezTo>
                  <a:cubicBezTo>
                    <a:pt x="9275" y="11017"/>
                    <a:pt x="12525" y="13039"/>
                    <a:pt x="15010" y="14848"/>
                  </a:cubicBezTo>
                  <a:cubicBezTo>
                    <a:pt x="17495" y="16657"/>
                    <a:pt x="19215" y="18253"/>
                    <a:pt x="20936" y="198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1" name="Line"/>
            <p:cNvSpPr/>
            <p:nvPr/>
          </p:nvSpPr>
          <p:spPr>
            <a:xfrm>
              <a:off x="6043083" y="290927"/>
              <a:ext cx="192618" cy="347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8782" y="0"/>
                  </a:moveTo>
                  <a:cubicBezTo>
                    <a:pt x="6171" y="4975"/>
                    <a:pt x="3560" y="9949"/>
                    <a:pt x="2018" y="13091"/>
                  </a:cubicBezTo>
                  <a:cubicBezTo>
                    <a:pt x="475" y="16233"/>
                    <a:pt x="0" y="17542"/>
                    <a:pt x="0" y="18655"/>
                  </a:cubicBezTo>
                  <a:cubicBezTo>
                    <a:pt x="0" y="19767"/>
                    <a:pt x="475" y="20684"/>
                    <a:pt x="1662" y="21142"/>
                  </a:cubicBezTo>
                  <a:cubicBezTo>
                    <a:pt x="2848" y="21600"/>
                    <a:pt x="4747" y="21600"/>
                    <a:pt x="8189" y="21011"/>
                  </a:cubicBezTo>
                  <a:cubicBezTo>
                    <a:pt x="11631" y="20422"/>
                    <a:pt x="16615" y="19244"/>
                    <a:pt x="21600" y="180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2" name="Line"/>
            <p:cNvSpPr/>
            <p:nvPr/>
          </p:nvSpPr>
          <p:spPr>
            <a:xfrm>
              <a:off x="6167966" y="532227"/>
              <a:ext cx="1693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0"/>
                  </a:moveTo>
                  <a:cubicBezTo>
                    <a:pt x="2700" y="4865"/>
                    <a:pt x="0" y="9730"/>
                    <a:pt x="0" y="13135"/>
                  </a:cubicBezTo>
                  <a:cubicBezTo>
                    <a:pt x="0" y="16541"/>
                    <a:pt x="2700" y="18486"/>
                    <a:pt x="6750" y="19654"/>
                  </a:cubicBezTo>
                  <a:cubicBezTo>
                    <a:pt x="10800" y="20822"/>
                    <a:pt x="16200" y="2121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3" name="Line"/>
            <p:cNvSpPr/>
            <p:nvPr/>
          </p:nvSpPr>
          <p:spPr>
            <a:xfrm>
              <a:off x="6400800" y="779877"/>
              <a:ext cx="889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4" name="Line"/>
            <p:cNvSpPr/>
            <p:nvPr/>
          </p:nvSpPr>
          <p:spPr>
            <a:xfrm>
              <a:off x="6953246" y="370399"/>
              <a:ext cx="263744" cy="441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441" fill="norm" stroke="1" extrusionOk="0">
                  <a:moveTo>
                    <a:pt x="15307" y="5087"/>
                  </a:moveTo>
                  <a:cubicBezTo>
                    <a:pt x="14967" y="3955"/>
                    <a:pt x="14627" y="2824"/>
                    <a:pt x="14202" y="2052"/>
                  </a:cubicBezTo>
                  <a:cubicBezTo>
                    <a:pt x="13777" y="1281"/>
                    <a:pt x="13266" y="870"/>
                    <a:pt x="12586" y="612"/>
                  </a:cubicBezTo>
                  <a:cubicBezTo>
                    <a:pt x="11906" y="355"/>
                    <a:pt x="11055" y="252"/>
                    <a:pt x="9610" y="972"/>
                  </a:cubicBezTo>
                  <a:cubicBezTo>
                    <a:pt x="8164" y="1692"/>
                    <a:pt x="6123" y="3235"/>
                    <a:pt x="4252" y="5807"/>
                  </a:cubicBezTo>
                  <a:cubicBezTo>
                    <a:pt x="2381" y="8378"/>
                    <a:pt x="680" y="11978"/>
                    <a:pt x="170" y="14344"/>
                  </a:cubicBezTo>
                  <a:cubicBezTo>
                    <a:pt x="-340" y="16710"/>
                    <a:pt x="340" y="17841"/>
                    <a:pt x="1616" y="18407"/>
                  </a:cubicBezTo>
                  <a:cubicBezTo>
                    <a:pt x="2891" y="18972"/>
                    <a:pt x="4762" y="18972"/>
                    <a:pt x="7484" y="17944"/>
                  </a:cubicBezTo>
                  <a:cubicBezTo>
                    <a:pt x="10205" y="16915"/>
                    <a:pt x="13777" y="14858"/>
                    <a:pt x="16073" y="12390"/>
                  </a:cubicBezTo>
                  <a:cubicBezTo>
                    <a:pt x="18369" y="9921"/>
                    <a:pt x="19389" y="7041"/>
                    <a:pt x="19219" y="4881"/>
                  </a:cubicBezTo>
                  <a:cubicBezTo>
                    <a:pt x="19049" y="2721"/>
                    <a:pt x="17688" y="1281"/>
                    <a:pt x="15732" y="561"/>
                  </a:cubicBezTo>
                  <a:cubicBezTo>
                    <a:pt x="13777" y="-159"/>
                    <a:pt x="11225" y="-159"/>
                    <a:pt x="9184" y="407"/>
                  </a:cubicBezTo>
                  <a:cubicBezTo>
                    <a:pt x="7143" y="972"/>
                    <a:pt x="5613" y="2104"/>
                    <a:pt x="4847" y="3235"/>
                  </a:cubicBezTo>
                  <a:cubicBezTo>
                    <a:pt x="4082" y="4367"/>
                    <a:pt x="4082" y="5498"/>
                    <a:pt x="5188" y="6732"/>
                  </a:cubicBezTo>
                  <a:cubicBezTo>
                    <a:pt x="6293" y="7967"/>
                    <a:pt x="8504" y="9304"/>
                    <a:pt x="11310" y="10898"/>
                  </a:cubicBezTo>
                  <a:cubicBezTo>
                    <a:pt x="14117" y="12492"/>
                    <a:pt x="17518" y="14344"/>
                    <a:pt x="19304" y="15938"/>
                  </a:cubicBezTo>
                  <a:cubicBezTo>
                    <a:pt x="21090" y="17532"/>
                    <a:pt x="21260" y="18870"/>
                    <a:pt x="21175" y="19744"/>
                  </a:cubicBezTo>
                  <a:cubicBezTo>
                    <a:pt x="21090" y="20618"/>
                    <a:pt x="20750" y="21030"/>
                    <a:pt x="20410" y="21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5" name="Line"/>
            <p:cNvSpPr/>
            <p:nvPr/>
          </p:nvSpPr>
          <p:spPr>
            <a:xfrm>
              <a:off x="7388370" y="349213"/>
              <a:ext cx="138643" cy="401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2" h="21332" fill="norm" stroke="1" extrusionOk="0">
                  <a:moveTo>
                    <a:pt x="19882" y="1964"/>
                  </a:moveTo>
                  <a:cubicBezTo>
                    <a:pt x="20190" y="1402"/>
                    <a:pt x="20499" y="839"/>
                    <a:pt x="19728" y="446"/>
                  </a:cubicBezTo>
                  <a:cubicBezTo>
                    <a:pt x="18956" y="52"/>
                    <a:pt x="17105" y="-173"/>
                    <a:pt x="14173" y="164"/>
                  </a:cubicBezTo>
                  <a:cubicBezTo>
                    <a:pt x="11242" y="502"/>
                    <a:pt x="7230" y="1402"/>
                    <a:pt x="4145" y="3033"/>
                  </a:cubicBezTo>
                  <a:cubicBezTo>
                    <a:pt x="1059" y="4664"/>
                    <a:pt x="-1101" y="7027"/>
                    <a:pt x="596" y="9277"/>
                  </a:cubicBezTo>
                  <a:cubicBezTo>
                    <a:pt x="2293" y="11527"/>
                    <a:pt x="7848" y="13665"/>
                    <a:pt x="11396" y="15408"/>
                  </a:cubicBezTo>
                  <a:cubicBezTo>
                    <a:pt x="14945" y="17152"/>
                    <a:pt x="16488" y="18502"/>
                    <a:pt x="17105" y="19458"/>
                  </a:cubicBezTo>
                  <a:cubicBezTo>
                    <a:pt x="17722" y="20415"/>
                    <a:pt x="17413" y="20977"/>
                    <a:pt x="15716" y="21202"/>
                  </a:cubicBezTo>
                  <a:cubicBezTo>
                    <a:pt x="14019" y="21427"/>
                    <a:pt x="10933" y="21314"/>
                    <a:pt x="7848" y="212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6" name="Line"/>
            <p:cNvSpPr/>
            <p:nvPr/>
          </p:nvSpPr>
          <p:spPr>
            <a:xfrm>
              <a:off x="7404099" y="346946"/>
              <a:ext cx="323851" cy="2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15842"/>
                  </a:moveTo>
                  <a:cubicBezTo>
                    <a:pt x="3812" y="7535"/>
                    <a:pt x="7624" y="-773"/>
                    <a:pt x="11224" y="58"/>
                  </a:cubicBezTo>
                  <a:cubicBezTo>
                    <a:pt x="14824" y="889"/>
                    <a:pt x="18212" y="10858"/>
                    <a:pt x="21600" y="208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7" name="Line"/>
            <p:cNvSpPr/>
            <p:nvPr/>
          </p:nvSpPr>
          <p:spPr>
            <a:xfrm>
              <a:off x="7143750" y="1112129"/>
              <a:ext cx="342900" cy="296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1690"/>
                  </a:moveTo>
                  <a:cubicBezTo>
                    <a:pt x="400" y="1078"/>
                    <a:pt x="800" y="465"/>
                    <a:pt x="1333" y="158"/>
                  </a:cubicBezTo>
                  <a:cubicBezTo>
                    <a:pt x="1867" y="-148"/>
                    <a:pt x="2533" y="-148"/>
                    <a:pt x="4467" y="1461"/>
                  </a:cubicBezTo>
                  <a:cubicBezTo>
                    <a:pt x="6400" y="3069"/>
                    <a:pt x="9600" y="6286"/>
                    <a:pt x="12667" y="9886"/>
                  </a:cubicBezTo>
                  <a:cubicBezTo>
                    <a:pt x="15733" y="13486"/>
                    <a:pt x="18667" y="17469"/>
                    <a:pt x="21600" y="21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8" name="Line"/>
            <p:cNvSpPr/>
            <p:nvPr/>
          </p:nvSpPr>
          <p:spPr>
            <a:xfrm>
              <a:off x="7221651" y="1110077"/>
              <a:ext cx="3094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21482" y="0"/>
                  </a:moveTo>
                  <a:cubicBezTo>
                    <a:pt x="19719" y="272"/>
                    <a:pt x="17955" y="543"/>
                    <a:pt x="15972" y="2038"/>
                  </a:cubicBezTo>
                  <a:cubicBezTo>
                    <a:pt x="13988" y="3532"/>
                    <a:pt x="11784" y="6249"/>
                    <a:pt x="9360" y="9034"/>
                  </a:cubicBezTo>
                  <a:cubicBezTo>
                    <a:pt x="6935" y="11819"/>
                    <a:pt x="4290" y="14672"/>
                    <a:pt x="2600" y="16506"/>
                  </a:cubicBezTo>
                  <a:cubicBezTo>
                    <a:pt x="911" y="18340"/>
                    <a:pt x="176" y="19155"/>
                    <a:pt x="29" y="19834"/>
                  </a:cubicBezTo>
                  <a:cubicBezTo>
                    <a:pt x="-118" y="20513"/>
                    <a:pt x="323" y="21057"/>
                    <a:pt x="7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9" name="Line"/>
            <p:cNvSpPr/>
            <p:nvPr/>
          </p:nvSpPr>
          <p:spPr>
            <a:xfrm>
              <a:off x="8026400" y="856077"/>
              <a:ext cx="1333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71" y="4560"/>
                    <a:pt x="14743" y="9120"/>
                    <a:pt x="11143" y="12720"/>
                  </a:cubicBezTo>
                  <a:cubicBezTo>
                    <a:pt x="7543" y="16320"/>
                    <a:pt x="3771" y="189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0" name="Line"/>
            <p:cNvSpPr/>
            <p:nvPr/>
          </p:nvSpPr>
          <p:spPr>
            <a:xfrm>
              <a:off x="8506903" y="418383"/>
              <a:ext cx="192597" cy="405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353" fill="norm" stroke="1" extrusionOk="0">
                  <a:moveTo>
                    <a:pt x="21133" y="6323"/>
                  </a:moveTo>
                  <a:cubicBezTo>
                    <a:pt x="20204" y="5209"/>
                    <a:pt x="19275" y="4096"/>
                    <a:pt x="18230" y="3428"/>
                  </a:cubicBezTo>
                  <a:cubicBezTo>
                    <a:pt x="17185" y="2760"/>
                    <a:pt x="16023" y="2537"/>
                    <a:pt x="13933" y="2816"/>
                  </a:cubicBezTo>
                  <a:cubicBezTo>
                    <a:pt x="11843" y="3094"/>
                    <a:pt x="8823" y="3873"/>
                    <a:pt x="6152" y="5822"/>
                  </a:cubicBezTo>
                  <a:cubicBezTo>
                    <a:pt x="3481" y="7770"/>
                    <a:pt x="1159" y="10888"/>
                    <a:pt x="346" y="13393"/>
                  </a:cubicBezTo>
                  <a:cubicBezTo>
                    <a:pt x="-467" y="15898"/>
                    <a:pt x="230" y="17791"/>
                    <a:pt x="1623" y="19071"/>
                  </a:cubicBezTo>
                  <a:cubicBezTo>
                    <a:pt x="3017" y="20352"/>
                    <a:pt x="5107" y="21020"/>
                    <a:pt x="7546" y="21242"/>
                  </a:cubicBezTo>
                  <a:cubicBezTo>
                    <a:pt x="9985" y="21465"/>
                    <a:pt x="12772" y="21242"/>
                    <a:pt x="14862" y="19739"/>
                  </a:cubicBezTo>
                  <a:cubicBezTo>
                    <a:pt x="16952" y="18236"/>
                    <a:pt x="18346" y="15453"/>
                    <a:pt x="18346" y="12224"/>
                  </a:cubicBezTo>
                  <a:cubicBezTo>
                    <a:pt x="18346" y="8995"/>
                    <a:pt x="16952" y="5321"/>
                    <a:pt x="14281" y="3150"/>
                  </a:cubicBezTo>
                  <a:cubicBezTo>
                    <a:pt x="11610" y="978"/>
                    <a:pt x="7662" y="310"/>
                    <a:pt x="5107" y="88"/>
                  </a:cubicBezTo>
                  <a:cubicBezTo>
                    <a:pt x="2552" y="-135"/>
                    <a:pt x="1391" y="88"/>
                    <a:pt x="694" y="533"/>
                  </a:cubicBezTo>
                  <a:cubicBezTo>
                    <a:pt x="-2" y="978"/>
                    <a:pt x="-235" y="1646"/>
                    <a:pt x="1507" y="3205"/>
                  </a:cubicBezTo>
                  <a:cubicBezTo>
                    <a:pt x="3249" y="4764"/>
                    <a:pt x="6965" y="7213"/>
                    <a:pt x="10449" y="9607"/>
                  </a:cubicBezTo>
                  <a:cubicBezTo>
                    <a:pt x="13933" y="12001"/>
                    <a:pt x="17185" y="14339"/>
                    <a:pt x="18927" y="16121"/>
                  </a:cubicBezTo>
                  <a:cubicBezTo>
                    <a:pt x="20668" y="17902"/>
                    <a:pt x="20901" y="19127"/>
                    <a:pt x="20552" y="19906"/>
                  </a:cubicBezTo>
                  <a:cubicBezTo>
                    <a:pt x="20204" y="20686"/>
                    <a:pt x="19275" y="21020"/>
                    <a:pt x="18346" y="21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1" name="Line"/>
            <p:cNvSpPr/>
            <p:nvPr/>
          </p:nvSpPr>
          <p:spPr>
            <a:xfrm>
              <a:off x="8866421" y="436977"/>
              <a:ext cx="182330" cy="402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373" fill="norm" stroke="1" extrusionOk="0">
                  <a:moveTo>
                    <a:pt x="21143" y="0"/>
                  </a:moveTo>
                  <a:cubicBezTo>
                    <a:pt x="17952" y="1012"/>
                    <a:pt x="14761" y="2025"/>
                    <a:pt x="11325" y="3881"/>
                  </a:cubicBezTo>
                  <a:cubicBezTo>
                    <a:pt x="7888" y="5738"/>
                    <a:pt x="4207" y="8438"/>
                    <a:pt x="2120" y="11025"/>
                  </a:cubicBezTo>
                  <a:cubicBezTo>
                    <a:pt x="34" y="13612"/>
                    <a:pt x="-457" y="16088"/>
                    <a:pt x="402" y="17888"/>
                  </a:cubicBezTo>
                  <a:cubicBezTo>
                    <a:pt x="1261" y="19687"/>
                    <a:pt x="3470" y="20813"/>
                    <a:pt x="5925" y="21206"/>
                  </a:cubicBezTo>
                  <a:cubicBezTo>
                    <a:pt x="8379" y="21600"/>
                    <a:pt x="11079" y="21262"/>
                    <a:pt x="13166" y="20531"/>
                  </a:cubicBezTo>
                  <a:cubicBezTo>
                    <a:pt x="15252" y="19800"/>
                    <a:pt x="16725" y="18675"/>
                    <a:pt x="17216" y="17719"/>
                  </a:cubicBezTo>
                  <a:cubicBezTo>
                    <a:pt x="17707" y="16763"/>
                    <a:pt x="17216" y="15975"/>
                    <a:pt x="15498" y="15356"/>
                  </a:cubicBezTo>
                  <a:cubicBezTo>
                    <a:pt x="13779" y="14738"/>
                    <a:pt x="10834" y="14287"/>
                    <a:pt x="8748" y="14063"/>
                  </a:cubicBezTo>
                  <a:cubicBezTo>
                    <a:pt x="6661" y="13838"/>
                    <a:pt x="5434" y="13838"/>
                    <a:pt x="4943" y="14231"/>
                  </a:cubicBezTo>
                  <a:cubicBezTo>
                    <a:pt x="4452" y="14625"/>
                    <a:pt x="4698" y="15413"/>
                    <a:pt x="4943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2" name="Line"/>
            <p:cNvSpPr/>
            <p:nvPr/>
          </p:nvSpPr>
          <p:spPr>
            <a:xfrm>
              <a:off x="9099550" y="862427"/>
              <a:ext cx="152839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600" fill="norm" stroke="1" extrusionOk="0">
                  <a:moveTo>
                    <a:pt x="19872" y="0"/>
                  </a:moveTo>
                  <a:cubicBezTo>
                    <a:pt x="20736" y="2215"/>
                    <a:pt x="21600" y="4431"/>
                    <a:pt x="19440" y="7385"/>
                  </a:cubicBezTo>
                  <a:cubicBezTo>
                    <a:pt x="17280" y="10338"/>
                    <a:pt x="12096" y="14031"/>
                    <a:pt x="8352" y="16523"/>
                  </a:cubicBezTo>
                  <a:cubicBezTo>
                    <a:pt x="4608" y="19015"/>
                    <a:pt x="2304" y="2030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3" name="Line"/>
            <p:cNvSpPr/>
            <p:nvPr/>
          </p:nvSpPr>
          <p:spPr>
            <a:xfrm>
              <a:off x="9839616" y="473761"/>
              <a:ext cx="319709" cy="515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391" fill="norm" stroke="1" extrusionOk="0">
                  <a:moveTo>
                    <a:pt x="14404" y="2162"/>
                  </a:moveTo>
                  <a:cubicBezTo>
                    <a:pt x="13010" y="1986"/>
                    <a:pt x="11617" y="1811"/>
                    <a:pt x="9944" y="2293"/>
                  </a:cubicBezTo>
                  <a:cubicBezTo>
                    <a:pt x="8272" y="2776"/>
                    <a:pt x="6321" y="3918"/>
                    <a:pt x="4440" y="5893"/>
                  </a:cubicBezTo>
                  <a:cubicBezTo>
                    <a:pt x="2558" y="7869"/>
                    <a:pt x="747" y="10679"/>
                    <a:pt x="189" y="13093"/>
                  </a:cubicBezTo>
                  <a:cubicBezTo>
                    <a:pt x="-368" y="15508"/>
                    <a:pt x="329" y="17528"/>
                    <a:pt x="1931" y="18669"/>
                  </a:cubicBezTo>
                  <a:cubicBezTo>
                    <a:pt x="3534" y="19811"/>
                    <a:pt x="6042" y="20074"/>
                    <a:pt x="8829" y="19459"/>
                  </a:cubicBezTo>
                  <a:cubicBezTo>
                    <a:pt x="11617" y="18845"/>
                    <a:pt x="14682" y="17352"/>
                    <a:pt x="16982" y="15157"/>
                  </a:cubicBezTo>
                  <a:cubicBezTo>
                    <a:pt x="19281" y="12962"/>
                    <a:pt x="20814" y="10064"/>
                    <a:pt x="21023" y="7474"/>
                  </a:cubicBezTo>
                  <a:cubicBezTo>
                    <a:pt x="21232" y="4884"/>
                    <a:pt x="20117" y="2601"/>
                    <a:pt x="18515" y="1328"/>
                  </a:cubicBezTo>
                  <a:cubicBezTo>
                    <a:pt x="16912" y="54"/>
                    <a:pt x="14822" y="-209"/>
                    <a:pt x="13080" y="142"/>
                  </a:cubicBezTo>
                  <a:cubicBezTo>
                    <a:pt x="11338" y="493"/>
                    <a:pt x="9944" y="1459"/>
                    <a:pt x="9457" y="3040"/>
                  </a:cubicBezTo>
                  <a:cubicBezTo>
                    <a:pt x="8969" y="4620"/>
                    <a:pt x="9387" y="6815"/>
                    <a:pt x="10641" y="9230"/>
                  </a:cubicBezTo>
                  <a:cubicBezTo>
                    <a:pt x="11895" y="11645"/>
                    <a:pt x="13986" y="14279"/>
                    <a:pt x="14961" y="16342"/>
                  </a:cubicBezTo>
                  <a:cubicBezTo>
                    <a:pt x="15937" y="18406"/>
                    <a:pt x="15797" y="19898"/>
                    <a:pt x="15658" y="21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4" name="Line"/>
            <p:cNvSpPr/>
            <p:nvPr/>
          </p:nvSpPr>
          <p:spPr>
            <a:xfrm>
              <a:off x="10293349" y="527160"/>
              <a:ext cx="282749" cy="519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547" fill="norm" stroke="1" extrusionOk="0">
                  <a:moveTo>
                    <a:pt x="0" y="1527"/>
                  </a:moveTo>
                  <a:cubicBezTo>
                    <a:pt x="4000" y="1001"/>
                    <a:pt x="8000" y="474"/>
                    <a:pt x="11440" y="210"/>
                  </a:cubicBezTo>
                  <a:cubicBezTo>
                    <a:pt x="14880" y="-53"/>
                    <a:pt x="17760" y="-53"/>
                    <a:pt x="19440" y="123"/>
                  </a:cubicBezTo>
                  <a:cubicBezTo>
                    <a:pt x="21120" y="298"/>
                    <a:pt x="21600" y="649"/>
                    <a:pt x="21280" y="1615"/>
                  </a:cubicBezTo>
                  <a:cubicBezTo>
                    <a:pt x="20960" y="2581"/>
                    <a:pt x="19840" y="4162"/>
                    <a:pt x="18320" y="6181"/>
                  </a:cubicBezTo>
                  <a:cubicBezTo>
                    <a:pt x="16800" y="8201"/>
                    <a:pt x="14880" y="10659"/>
                    <a:pt x="13280" y="13293"/>
                  </a:cubicBezTo>
                  <a:cubicBezTo>
                    <a:pt x="11680" y="15927"/>
                    <a:pt x="10400" y="18737"/>
                    <a:pt x="9120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5" name="Line"/>
            <p:cNvSpPr/>
            <p:nvPr/>
          </p:nvSpPr>
          <p:spPr>
            <a:xfrm>
              <a:off x="10318750" y="805277"/>
              <a:ext cx="3111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9" y="14400"/>
                    <a:pt x="5878" y="7200"/>
                    <a:pt x="9478" y="3600"/>
                  </a:cubicBezTo>
                  <a:cubicBezTo>
                    <a:pt x="13078" y="0"/>
                    <a:pt x="1733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6" name="Line"/>
            <p:cNvSpPr/>
            <p:nvPr/>
          </p:nvSpPr>
          <p:spPr>
            <a:xfrm>
              <a:off x="6703165" y="0"/>
              <a:ext cx="1166602" cy="154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01" fill="norm" stroke="1" extrusionOk="0">
                  <a:moveTo>
                    <a:pt x="16802" y="2905"/>
                  </a:moveTo>
                  <a:cubicBezTo>
                    <a:pt x="16841" y="2433"/>
                    <a:pt x="16880" y="1961"/>
                    <a:pt x="16899" y="1636"/>
                  </a:cubicBezTo>
                  <a:cubicBezTo>
                    <a:pt x="16919" y="1311"/>
                    <a:pt x="16919" y="1134"/>
                    <a:pt x="16743" y="928"/>
                  </a:cubicBezTo>
                  <a:cubicBezTo>
                    <a:pt x="16567" y="721"/>
                    <a:pt x="16216" y="485"/>
                    <a:pt x="15669" y="293"/>
                  </a:cubicBezTo>
                  <a:cubicBezTo>
                    <a:pt x="15122" y="102"/>
                    <a:pt x="14380" y="-46"/>
                    <a:pt x="13404" y="13"/>
                  </a:cubicBezTo>
                  <a:cubicBezTo>
                    <a:pt x="12427" y="72"/>
                    <a:pt x="11216" y="338"/>
                    <a:pt x="10123" y="677"/>
                  </a:cubicBezTo>
                  <a:cubicBezTo>
                    <a:pt x="9029" y="1016"/>
                    <a:pt x="8052" y="1429"/>
                    <a:pt x="7037" y="2020"/>
                  </a:cubicBezTo>
                  <a:cubicBezTo>
                    <a:pt x="6021" y="2610"/>
                    <a:pt x="4967" y="3377"/>
                    <a:pt x="4068" y="4277"/>
                  </a:cubicBezTo>
                  <a:cubicBezTo>
                    <a:pt x="3170" y="5177"/>
                    <a:pt x="2428" y="6210"/>
                    <a:pt x="1861" y="7154"/>
                  </a:cubicBezTo>
                  <a:cubicBezTo>
                    <a:pt x="1295" y="8098"/>
                    <a:pt x="904" y="8954"/>
                    <a:pt x="592" y="9957"/>
                  </a:cubicBezTo>
                  <a:cubicBezTo>
                    <a:pt x="279" y="10961"/>
                    <a:pt x="45" y="12111"/>
                    <a:pt x="6" y="13203"/>
                  </a:cubicBezTo>
                  <a:cubicBezTo>
                    <a:pt x="-33" y="14295"/>
                    <a:pt x="123" y="15328"/>
                    <a:pt x="475" y="16331"/>
                  </a:cubicBezTo>
                  <a:cubicBezTo>
                    <a:pt x="826" y="17334"/>
                    <a:pt x="1373" y="18308"/>
                    <a:pt x="2115" y="19061"/>
                  </a:cubicBezTo>
                  <a:cubicBezTo>
                    <a:pt x="2857" y="19813"/>
                    <a:pt x="3795" y="20344"/>
                    <a:pt x="4889" y="20713"/>
                  </a:cubicBezTo>
                  <a:cubicBezTo>
                    <a:pt x="5982" y="21082"/>
                    <a:pt x="7232" y="21288"/>
                    <a:pt x="8521" y="21406"/>
                  </a:cubicBezTo>
                  <a:cubicBezTo>
                    <a:pt x="9810" y="21524"/>
                    <a:pt x="11138" y="21554"/>
                    <a:pt x="12329" y="21362"/>
                  </a:cubicBezTo>
                  <a:cubicBezTo>
                    <a:pt x="13521" y="21170"/>
                    <a:pt x="14575" y="20757"/>
                    <a:pt x="15552" y="20197"/>
                  </a:cubicBezTo>
                  <a:cubicBezTo>
                    <a:pt x="16528" y="19636"/>
                    <a:pt x="17427" y="18928"/>
                    <a:pt x="18227" y="18087"/>
                  </a:cubicBezTo>
                  <a:cubicBezTo>
                    <a:pt x="19028" y="17246"/>
                    <a:pt x="19731" y="16272"/>
                    <a:pt x="20239" y="15210"/>
                  </a:cubicBezTo>
                  <a:cubicBezTo>
                    <a:pt x="20747" y="14147"/>
                    <a:pt x="21059" y="12997"/>
                    <a:pt x="21235" y="11802"/>
                  </a:cubicBezTo>
                  <a:cubicBezTo>
                    <a:pt x="21411" y="10606"/>
                    <a:pt x="21450" y="9367"/>
                    <a:pt x="21489" y="8202"/>
                  </a:cubicBezTo>
                  <a:cubicBezTo>
                    <a:pt x="21528" y="7036"/>
                    <a:pt x="21567" y="5944"/>
                    <a:pt x="21450" y="4941"/>
                  </a:cubicBezTo>
                  <a:cubicBezTo>
                    <a:pt x="21333" y="3938"/>
                    <a:pt x="21059" y="3023"/>
                    <a:pt x="20454" y="2256"/>
                  </a:cubicBezTo>
                  <a:cubicBezTo>
                    <a:pt x="19848" y="1488"/>
                    <a:pt x="18911" y="869"/>
                    <a:pt x="17974" y="2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3" name="Drawing"/>
          <p:cNvGrpSpPr/>
          <p:nvPr/>
        </p:nvGrpSpPr>
        <p:grpSpPr>
          <a:xfrm>
            <a:off x="1224403" y="1697194"/>
            <a:ext cx="11384489" cy="6830856"/>
            <a:chOff x="0" y="0"/>
            <a:chExt cx="11384487" cy="6830855"/>
          </a:xfrm>
        </p:grpSpPr>
        <p:sp>
          <p:nvSpPr>
            <p:cNvPr id="241" name="Line"/>
            <p:cNvSpPr/>
            <p:nvPr/>
          </p:nvSpPr>
          <p:spPr>
            <a:xfrm>
              <a:off x="0" y="389806"/>
              <a:ext cx="255147" cy="215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0520" fill="norm" stroke="1" extrusionOk="0">
                  <a:moveTo>
                    <a:pt x="14437" y="6866"/>
                  </a:moveTo>
                  <a:cubicBezTo>
                    <a:pt x="12312" y="4444"/>
                    <a:pt x="10188" y="2021"/>
                    <a:pt x="8417" y="810"/>
                  </a:cubicBezTo>
                  <a:cubicBezTo>
                    <a:pt x="6647" y="-401"/>
                    <a:pt x="5231" y="-401"/>
                    <a:pt x="3814" y="1820"/>
                  </a:cubicBezTo>
                  <a:cubicBezTo>
                    <a:pt x="2398" y="4040"/>
                    <a:pt x="981" y="8481"/>
                    <a:pt x="362" y="11812"/>
                  </a:cubicBezTo>
                  <a:cubicBezTo>
                    <a:pt x="-258" y="15143"/>
                    <a:pt x="-81" y="17363"/>
                    <a:pt x="893" y="18878"/>
                  </a:cubicBezTo>
                  <a:cubicBezTo>
                    <a:pt x="1867" y="20392"/>
                    <a:pt x="3637" y="21199"/>
                    <a:pt x="5762" y="19786"/>
                  </a:cubicBezTo>
                  <a:cubicBezTo>
                    <a:pt x="7886" y="18373"/>
                    <a:pt x="10365" y="14739"/>
                    <a:pt x="11516" y="12115"/>
                  </a:cubicBezTo>
                  <a:cubicBezTo>
                    <a:pt x="12667" y="9491"/>
                    <a:pt x="12490" y="7876"/>
                    <a:pt x="12401" y="7674"/>
                  </a:cubicBezTo>
                  <a:cubicBezTo>
                    <a:pt x="12312" y="7472"/>
                    <a:pt x="12312" y="8683"/>
                    <a:pt x="12932" y="9995"/>
                  </a:cubicBezTo>
                  <a:cubicBezTo>
                    <a:pt x="13552" y="11307"/>
                    <a:pt x="14791" y="12720"/>
                    <a:pt x="16296" y="13629"/>
                  </a:cubicBezTo>
                  <a:cubicBezTo>
                    <a:pt x="17801" y="14537"/>
                    <a:pt x="19572" y="14941"/>
                    <a:pt x="21342" y="153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883796" y="436405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564"/>
                    <a:pt x="0" y="11127"/>
                    <a:pt x="3600" y="14727"/>
                  </a:cubicBezTo>
                  <a:cubicBezTo>
                    <a:pt x="7200" y="18327"/>
                    <a:pt x="14400" y="199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889583" y="346373"/>
              <a:ext cx="19614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827" fill="norm" stroke="1" extrusionOk="0">
                  <a:moveTo>
                    <a:pt x="7055" y="20827"/>
                  </a:moveTo>
                  <a:cubicBezTo>
                    <a:pt x="2735" y="10858"/>
                    <a:pt x="-1585" y="889"/>
                    <a:pt x="575" y="58"/>
                  </a:cubicBezTo>
                  <a:cubicBezTo>
                    <a:pt x="2735" y="-773"/>
                    <a:pt x="11375" y="7535"/>
                    <a:pt x="20015" y="158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993452" y="389495"/>
              <a:ext cx="81977" cy="161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098" fill="norm" stroke="1" extrusionOk="0">
                  <a:moveTo>
                    <a:pt x="15765" y="2814"/>
                  </a:moveTo>
                  <a:cubicBezTo>
                    <a:pt x="14145" y="1706"/>
                    <a:pt x="12525" y="599"/>
                    <a:pt x="10365" y="183"/>
                  </a:cubicBezTo>
                  <a:cubicBezTo>
                    <a:pt x="8205" y="-232"/>
                    <a:pt x="5505" y="45"/>
                    <a:pt x="3345" y="1153"/>
                  </a:cubicBezTo>
                  <a:cubicBezTo>
                    <a:pt x="1185" y="2260"/>
                    <a:pt x="-435" y="4199"/>
                    <a:pt x="105" y="5722"/>
                  </a:cubicBezTo>
                  <a:cubicBezTo>
                    <a:pt x="645" y="7245"/>
                    <a:pt x="3345" y="8353"/>
                    <a:pt x="6315" y="9045"/>
                  </a:cubicBezTo>
                  <a:cubicBezTo>
                    <a:pt x="9285" y="9737"/>
                    <a:pt x="12525" y="10014"/>
                    <a:pt x="15495" y="11399"/>
                  </a:cubicBezTo>
                  <a:cubicBezTo>
                    <a:pt x="18465" y="12783"/>
                    <a:pt x="21165" y="15276"/>
                    <a:pt x="20895" y="17214"/>
                  </a:cubicBezTo>
                  <a:cubicBezTo>
                    <a:pt x="20625" y="19153"/>
                    <a:pt x="17385" y="20537"/>
                    <a:pt x="14145" y="20953"/>
                  </a:cubicBezTo>
                  <a:cubicBezTo>
                    <a:pt x="10905" y="21368"/>
                    <a:pt x="7665" y="20814"/>
                    <a:pt x="4425" y="202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1540289" y="380200"/>
              <a:ext cx="232508" cy="153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68" fill="norm" stroke="1" extrusionOk="0">
                  <a:moveTo>
                    <a:pt x="13786" y="10520"/>
                  </a:moveTo>
                  <a:cubicBezTo>
                    <a:pt x="13202" y="7561"/>
                    <a:pt x="12618" y="4602"/>
                    <a:pt x="11645" y="2679"/>
                  </a:cubicBezTo>
                  <a:cubicBezTo>
                    <a:pt x="10672" y="756"/>
                    <a:pt x="9310" y="-132"/>
                    <a:pt x="7851" y="16"/>
                  </a:cubicBezTo>
                  <a:cubicBezTo>
                    <a:pt x="6391" y="164"/>
                    <a:pt x="4834" y="1347"/>
                    <a:pt x="3472" y="4602"/>
                  </a:cubicBezTo>
                  <a:cubicBezTo>
                    <a:pt x="2110" y="7857"/>
                    <a:pt x="943" y="13183"/>
                    <a:pt x="359" y="16586"/>
                  </a:cubicBezTo>
                  <a:cubicBezTo>
                    <a:pt x="-225" y="19989"/>
                    <a:pt x="-225" y="21468"/>
                    <a:pt x="1332" y="21468"/>
                  </a:cubicBezTo>
                  <a:cubicBezTo>
                    <a:pt x="2889" y="21468"/>
                    <a:pt x="6002" y="19989"/>
                    <a:pt x="7948" y="18509"/>
                  </a:cubicBezTo>
                  <a:cubicBezTo>
                    <a:pt x="9894" y="17030"/>
                    <a:pt x="10672" y="15550"/>
                    <a:pt x="11353" y="13923"/>
                  </a:cubicBezTo>
                  <a:cubicBezTo>
                    <a:pt x="12034" y="12295"/>
                    <a:pt x="12618" y="10520"/>
                    <a:pt x="12910" y="10372"/>
                  </a:cubicBezTo>
                  <a:cubicBezTo>
                    <a:pt x="13202" y="10224"/>
                    <a:pt x="13202" y="11704"/>
                    <a:pt x="13494" y="13035"/>
                  </a:cubicBezTo>
                  <a:cubicBezTo>
                    <a:pt x="13786" y="14367"/>
                    <a:pt x="14370" y="15550"/>
                    <a:pt x="15732" y="15994"/>
                  </a:cubicBezTo>
                  <a:cubicBezTo>
                    <a:pt x="17094" y="16438"/>
                    <a:pt x="19234" y="16142"/>
                    <a:pt x="21375" y="158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2107853" y="332993"/>
              <a:ext cx="122144" cy="224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369" fill="norm" stroke="1" extrusionOk="0">
                  <a:moveTo>
                    <a:pt x="20774" y="2595"/>
                  </a:moveTo>
                  <a:cubicBezTo>
                    <a:pt x="19334" y="1586"/>
                    <a:pt x="17894" y="576"/>
                    <a:pt x="16274" y="173"/>
                  </a:cubicBezTo>
                  <a:cubicBezTo>
                    <a:pt x="14654" y="-231"/>
                    <a:pt x="12854" y="-29"/>
                    <a:pt x="9794" y="1889"/>
                  </a:cubicBezTo>
                  <a:cubicBezTo>
                    <a:pt x="6734" y="3806"/>
                    <a:pt x="2414" y="7440"/>
                    <a:pt x="794" y="10771"/>
                  </a:cubicBezTo>
                  <a:cubicBezTo>
                    <a:pt x="-826" y="14102"/>
                    <a:pt x="254" y="17130"/>
                    <a:pt x="2054" y="18846"/>
                  </a:cubicBezTo>
                  <a:cubicBezTo>
                    <a:pt x="3854" y="20562"/>
                    <a:pt x="6374" y="20965"/>
                    <a:pt x="8894" y="213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2232495" y="385605"/>
              <a:ext cx="163593" cy="90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068" fill="norm" stroke="1" extrusionOk="0">
                  <a:moveTo>
                    <a:pt x="13451" y="0"/>
                  </a:moveTo>
                  <a:cubicBezTo>
                    <a:pt x="10481" y="982"/>
                    <a:pt x="7511" y="1964"/>
                    <a:pt x="5216" y="4173"/>
                  </a:cubicBezTo>
                  <a:cubicBezTo>
                    <a:pt x="2921" y="6382"/>
                    <a:pt x="1301" y="9818"/>
                    <a:pt x="491" y="12764"/>
                  </a:cubicBezTo>
                  <a:cubicBezTo>
                    <a:pt x="-319" y="15709"/>
                    <a:pt x="-319" y="18164"/>
                    <a:pt x="1976" y="19636"/>
                  </a:cubicBezTo>
                  <a:cubicBezTo>
                    <a:pt x="4271" y="21109"/>
                    <a:pt x="8861" y="21600"/>
                    <a:pt x="12371" y="20373"/>
                  </a:cubicBezTo>
                  <a:cubicBezTo>
                    <a:pt x="15881" y="19145"/>
                    <a:pt x="18311" y="16200"/>
                    <a:pt x="19661" y="13500"/>
                  </a:cubicBezTo>
                  <a:cubicBezTo>
                    <a:pt x="21011" y="10800"/>
                    <a:pt x="21281" y="8345"/>
                    <a:pt x="20201" y="6627"/>
                  </a:cubicBezTo>
                  <a:cubicBezTo>
                    <a:pt x="19121" y="4909"/>
                    <a:pt x="16691" y="3927"/>
                    <a:pt x="14801" y="4173"/>
                  </a:cubicBezTo>
                  <a:cubicBezTo>
                    <a:pt x="12911" y="4418"/>
                    <a:pt x="11561" y="5891"/>
                    <a:pt x="10211" y="7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2412417" y="373853"/>
              <a:ext cx="135080" cy="132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446" fill="norm" stroke="1" extrusionOk="0">
                  <a:moveTo>
                    <a:pt x="1269" y="4989"/>
                  </a:moveTo>
                  <a:cubicBezTo>
                    <a:pt x="2265" y="6360"/>
                    <a:pt x="3262" y="7732"/>
                    <a:pt x="3595" y="9275"/>
                  </a:cubicBezTo>
                  <a:cubicBezTo>
                    <a:pt x="3927" y="10817"/>
                    <a:pt x="3595" y="12532"/>
                    <a:pt x="2930" y="14589"/>
                  </a:cubicBezTo>
                  <a:cubicBezTo>
                    <a:pt x="2265" y="16646"/>
                    <a:pt x="1269" y="19046"/>
                    <a:pt x="604" y="19389"/>
                  </a:cubicBezTo>
                  <a:cubicBezTo>
                    <a:pt x="-61" y="19732"/>
                    <a:pt x="-393" y="18017"/>
                    <a:pt x="770" y="14932"/>
                  </a:cubicBezTo>
                  <a:cubicBezTo>
                    <a:pt x="1933" y="11846"/>
                    <a:pt x="4592" y="7389"/>
                    <a:pt x="6752" y="4475"/>
                  </a:cubicBezTo>
                  <a:cubicBezTo>
                    <a:pt x="8912" y="1560"/>
                    <a:pt x="10573" y="189"/>
                    <a:pt x="12069" y="17"/>
                  </a:cubicBezTo>
                  <a:cubicBezTo>
                    <a:pt x="13564" y="-154"/>
                    <a:pt x="14893" y="875"/>
                    <a:pt x="16389" y="4646"/>
                  </a:cubicBezTo>
                  <a:cubicBezTo>
                    <a:pt x="17884" y="8417"/>
                    <a:pt x="19545" y="14932"/>
                    <a:pt x="21207" y="21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2577723" y="327939"/>
              <a:ext cx="58674" cy="18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062" fill="norm" stroke="1" extrusionOk="0">
                  <a:moveTo>
                    <a:pt x="20646" y="5692"/>
                  </a:moveTo>
                  <a:cubicBezTo>
                    <a:pt x="20646" y="4518"/>
                    <a:pt x="20646" y="3344"/>
                    <a:pt x="19156" y="2287"/>
                  </a:cubicBezTo>
                  <a:cubicBezTo>
                    <a:pt x="17667" y="1231"/>
                    <a:pt x="14687" y="292"/>
                    <a:pt x="11336" y="57"/>
                  </a:cubicBezTo>
                  <a:cubicBezTo>
                    <a:pt x="7984" y="-178"/>
                    <a:pt x="4260" y="292"/>
                    <a:pt x="2025" y="1818"/>
                  </a:cubicBezTo>
                  <a:cubicBezTo>
                    <a:pt x="-209" y="3344"/>
                    <a:pt x="-954" y="5926"/>
                    <a:pt x="1653" y="8626"/>
                  </a:cubicBezTo>
                  <a:cubicBezTo>
                    <a:pt x="4260" y="11326"/>
                    <a:pt x="10218" y="14144"/>
                    <a:pt x="13198" y="16139"/>
                  </a:cubicBezTo>
                  <a:cubicBezTo>
                    <a:pt x="16177" y="18135"/>
                    <a:pt x="16177" y="19309"/>
                    <a:pt x="14315" y="20131"/>
                  </a:cubicBezTo>
                  <a:cubicBezTo>
                    <a:pt x="12453" y="20952"/>
                    <a:pt x="8729" y="21422"/>
                    <a:pt x="6867" y="20718"/>
                  </a:cubicBezTo>
                  <a:cubicBezTo>
                    <a:pt x="5005" y="20013"/>
                    <a:pt x="5005" y="18135"/>
                    <a:pt x="5005" y="16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2732929" y="68105"/>
              <a:ext cx="62218" cy="439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52" fill="norm" stroke="1" extrusionOk="0">
                  <a:moveTo>
                    <a:pt x="21164" y="0"/>
                  </a:moveTo>
                  <a:cubicBezTo>
                    <a:pt x="18284" y="2285"/>
                    <a:pt x="15404" y="4569"/>
                    <a:pt x="11804" y="7373"/>
                  </a:cubicBezTo>
                  <a:cubicBezTo>
                    <a:pt x="8204" y="10177"/>
                    <a:pt x="3884" y="13500"/>
                    <a:pt x="1724" y="15785"/>
                  </a:cubicBezTo>
                  <a:cubicBezTo>
                    <a:pt x="-436" y="18069"/>
                    <a:pt x="-436" y="19315"/>
                    <a:pt x="1004" y="20198"/>
                  </a:cubicBezTo>
                  <a:cubicBezTo>
                    <a:pt x="2444" y="21081"/>
                    <a:pt x="5324" y="21600"/>
                    <a:pt x="8204" y="21548"/>
                  </a:cubicBezTo>
                  <a:cubicBezTo>
                    <a:pt x="11084" y="21496"/>
                    <a:pt x="13964" y="20873"/>
                    <a:pt x="16844" y="20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2699896" y="316934"/>
              <a:ext cx="336551" cy="123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9" fill="norm" stroke="1" extrusionOk="0">
                  <a:moveTo>
                    <a:pt x="0" y="7359"/>
                  </a:moveTo>
                  <a:cubicBezTo>
                    <a:pt x="3396" y="6279"/>
                    <a:pt x="6792" y="5199"/>
                    <a:pt x="8830" y="3939"/>
                  </a:cubicBezTo>
                  <a:cubicBezTo>
                    <a:pt x="10868" y="2679"/>
                    <a:pt x="11547" y="1239"/>
                    <a:pt x="11479" y="519"/>
                  </a:cubicBezTo>
                  <a:cubicBezTo>
                    <a:pt x="11411" y="-201"/>
                    <a:pt x="10596" y="-201"/>
                    <a:pt x="9917" y="699"/>
                  </a:cubicBezTo>
                  <a:cubicBezTo>
                    <a:pt x="9238" y="1599"/>
                    <a:pt x="8694" y="3399"/>
                    <a:pt x="8287" y="5199"/>
                  </a:cubicBezTo>
                  <a:cubicBezTo>
                    <a:pt x="7879" y="6999"/>
                    <a:pt x="7608" y="8799"/>
                    <a:pt x="7472" y="10599"/>
                  </a:cubicBezTo>
                  <a:cubicBezTo>
                    <a:pt x="7336" y="12399"/>
                    <a:pt x="7336" y="14199"/>
                    <a:pt x="7675" y="15099"/>
                  </a:cubicBezTo>
                  <a:cubicBezTo>
                    <a:pt x="8015" y="15999"/>
                    <a:pt x="8694" y="15999"/>
                    <a:pt x="9238" y="15099"/>
                  </a:cubicBezTo>
                  <a:cubicBezTo>
                    <a:pt x="9781" y="14199"/>
                    <a:pt x="10189" y="12399"/>
                    <a:pt x="10664" y="10779"/>
                  </a:cubicBezTo>
                  <a:cubicBezTo>
                    <a:pt x="11140" y="9159"/>
                    <a:pt x="11683" y="7719"/>
                    <a:pt x="11955" y="7899"/>
                  </a:cubicBezTo>
                  <a:cubicBezTo>
                    <a:pt x="12226" y="8079"/>
                    <a:pt x="12226" y="9879"/>
                    <a:pt x="12566" y="10419"/>
                  </a:cubicBezTo>
                  <a:cubicBezTo>
                    <a:pt x="12906" y="10959"/>
                    <a:pt x="13585" y="10239"/>
                    <a:pt x="14128" y="9159"/>
                  </a:cubicBezTo>
                  <a:cubicBezTo>
                    <a:pt x="14672" y="8079"/>
                    <a:pt x="15079" y="6639"/>
                    <a:pt x="15283" y="6819"/>
                  </a:cubicBezTo>
                  <a:cubicBezTo>
                    <a:pt x="15487" y="6999"/>
                    <a:pt x="15487" y="8799"/>
                    <a:pt x="15487" y="10599"/>
                  </a:cubicBezTo>
                  <a:cubicBezTo>
                    <a:pt x="15487" y="12399"/>
                    <a:pt x="15487" y="14199"/>
                    <a:pt x="15487" y="16179"/>
                  </a:cubicBezTo>
                  <a:cubicBezTo>
                    <a:pt x="15487" y="18159"/>
                    <a:pt x="15487" y="20319"/>
                    <a:pt x="15555" y="18699"/>
                  </a:cubicBezTo>
                  <a:cubicBezTo>
                    <a:pt x="15623" y="17079"/>
                    <a:pt x="15758" y="11679"/>
                    <a:pt x="16030" y="8259"/>
                  </a:cubicBezTo>
                  <a:cubicBezTo>
                    <a:pt x="16302" y="4839"/>
                    <a:pt x="16709" y="3399"/>
                    <a:pt x="17253" y="2679"/>
                  </a:cubicBezTo>
                  <a:cubicBezTo>
                    <a:pt x="17796" y="1959"/>
                    <a:pt x="18475" y="1959"/>
                    <a:pt x="18883" y="2859"/>
                  </a:cubicBezTo>
                  <a:cubicBezTo>
                    <a:pt x="19291" y="3759"/>
                    <a:pt x="19426" y="5559"/>
                    <a:pt x="19494" y="8079"/>
                  </a:cubicBezTo>
                  <a:cubicBezTo>
                    <a:pt x="19562" y="10599"/>
                    <a:pt x="19562" y="13839"/>
                    <a:pt x="19562" y="16539"/>
                  </a:cubicBezTo>
                  <a:cubicBezTo>
                    <a:pt x="19562" y="19239"/>
                    <a:pt x="19562" y="21399"/>
                    <a:pt x="19902" y="21039"/>
                  </a:cubicBezTo>
                  <a:cubicBezTo>
                    <a:pt x="20242" y="20679"/>
                    <a:pt x="20921" y="17799"/>
                    <a:pt x="21600" y="149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3090161" y="42705"/>
              <a:ext cx="60586" cy="417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31" fill="norm" stroke="1" extrusionOk="0">
                  <a:moveTo>
                    <a:pt x="14616" y="0"/>
                  </a:moveTo>
                  <a:cubicBezTo>
                    <a:pt x="10891" y="3039"/>
                    <a:pt x="7167" y="6078"/>
                    <a:pt x="4560" y="9280"/>
                  </a:cubicBezTo>
                  <a:cubicBezTo>
                    <a:pt x="1953" y="12482"/>
                    <a:pt x="464" y="15847"/>
                    <a:pt x="91" y="17855"/>
                  </a:cubicBezTo>
                  <a:cubicBezTo>
                    <a:pt x="-281" y="19863"/>
                    <a:pt x="464" y="20515"/>
                    <a:pt x="2698" y="20949"/>
                  </a:cubicBezTo>
                  <a:cubicBezTo>
                    <a:pt x="4933" y="21383"/>
                    <a:pt x="8657" y="21600"/>
                    <a:pt x="12009" y="21274"/>
                  </a:cubicBezTo>
                  <a:cubicBezTo>
                    <a:pt x="15360" y="20949"/>
                    <a:pt x="18340" y="20080"/>
                    <a:pt x="21319" y="19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3049146" y="268627"/>
              <a:ext cx="1524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000" y="12302"/>
                    <a:pt x="6000" y="4448"/>
                    <a:pt x="9600" y="1502"/>
                  </a:cubicBezTo>
                  <a:cubicBezTo>
                    <a:pt x="13200" y="-1443"/>
                    <a:pt x="1740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3239646" y="417355"/>
              <a:ext cx="44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3925446" y="101652"/>
              <a:ext cx="222251" cy="245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2058"/>
                  </a:moveTo>
                  <a:cubicBezTo>
                    <a:pt x="617" y="1320"/>
                    <a:pt x="1234" y="581"/>
                    <a:pt x="2160" y="212"/>
                  </a:cubicBezTo>
                  <a:cubicBezTo>
                    <a:pt x="3086" y="-157"/>
                    <a:pt x="4320" y="-157"/>
                    <a:pt x="5966" y="1135"/>
                  </a:cubicBezTo>
                  <a:cubicBezTo>
                    <a:pt x="7611" y="2428"/>
                    <a:pt x="9669" y="5012"/>
                    <a:pt x="12343" y="8612"/>
                  </a:cubicBezTo>
                  <a:cubicBezTo>
                    <a:pt x="15017" y="12212"/>
                    <a:pt x="18309" y="16828"/>
                    <a:pt x="21600" y="21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3980791" y="30005"/>
              <a:ext cx="154206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600" fill="norm" stroke="1" extrusionOk="0">
                  <a:moveTo>
                    <a:pt x="21265" y="0"/>
                  </a:moveTo>
                  <a:cubicBezTo>
                    <a:pt x="16887" y="3173"/>
                    <a:pt x="12508" y="6346"/>
                    <a:pt x="8860" y="9641"/>
                  </a:cubicBezTo>
                  <a:cubicBezTo>
                    <a:pt x="5211" y="12936"/>
                    <a:pt x="2292" y="16353"/>
                    <a:pt x="979" y="18366"/>
                  </a:cubicBezTo>
                  <a:cubicBezTo>
                    <a:pt x="-335" y="20380"/>
                    <a:pt x="-43" y="20990"/>
                    <a:pt x="24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4681096" y="220505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4687446" y="110438"/>
              <a:ext cx="69851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0800"/>
                    <a:pt x="0" y="0"/>
                    <a:pt x="3600" y="0"/>
                  </a:cubicBezTo>
                  <a:cubicBezTo>
                    <a:pt x="7200" y="0"/>
                    <a:pt x="144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4772239" y="128927"/>
              <a:ext cx="94651" cy="186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422" fill="norm" stroke="1" extrusionOk="0">
                  <a:moveTo>
                    <a:pt x="17436" y="307"/>
                  </a:moveTo>
                  <a:cubicBezTo>
                    <a:pt x="15139" y="65"/>
                    <a:pt x="12841" y="-178"/>
                    <a:pt x="9853" y="186"/>
                  </a:cubicBezTo>
                  <a:cubicBezTo>
                    <a:pt x="6866" y="550"/>
                    <a:pt x="3190" y="1521"/>
                    <a:pt x="1351" y="2613"/>
                  </a:cubicBezTo>
                  <a:cubicBezTo>
                    <a:pt x="-487" y="3705"/>
                    <a:pt x="-487" y="4919"/>
                    <a:pt x="1581" y="6375"/>
                  </a:cubicBezTo>
                  <a:cubicBezTo>
                    <a:pt x="3649" y="7831"/>
                    <a:pt x="7785" y="9530"/>
                    <a:pt x="11462" y="11229"/>
                  </a:cubicBezTo>
                  <a:cubicBezTo>
                    <a:pt x="15139" y="12928"/>
                    <a:pt x="18356" y="14626"/>
                    <a:pt x="19734" y="16204"/>
                  </a:cubicBezTo>
                  <a:cubicBezTo>
                    <a:pt x="21113" y="17782"/>
                    <a:pt x="20653" y="19238"/>
                    <a:pt x="19045" y="20087"/>
                  </a:cubicBezTo>
                  <a:cubicBezTo>
                    <a:pt x="17436" y="20937"/>
                    <a:pt x="14679" y="21179"/>
                    <a:pt x="11922" y="214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5167783" y="153572"/>
              <a:ext cx="192764" cy="106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0852" fill="norm" stroke="1" extrusionOk="0">
                  <a:moveTo>
                    <a:pt x="13633" y="11889"/>
                  </a:moveTo>
                  <a:cubicBezTo>
                    <a:pt x="13633" y="8565"/>
                    <a:pt x="13633" y="5242"/>
                    <a:pt x="13164" y="2958"/>
                  </a:cubicBezTo>
                  <a:cubicBezTo>
                    <a:pt x="12694" y="673"/>
                    <a:pt x="11755" y="-573"/>
                    <a:pt x="9642" y="258"/>
                  </a:cubicBezTo>
                  <a:cubicBezTo>
                    <a:pt x="7529" y="1089"/>
                    <a:pt x="4242" y="3996"/>
                    <a:pt x="2481" y="6489"/>
                  </a:cubicBezTo>
                  <a:cubicBezTo>
                    <a:pt x="720" y="8981"/>
                    <a:pt x="485" y="11058"/>
                    <a:pt x="251" y="13135"/>
                  </a:cubicBezTo>
                  <a:cubicBezTo>
                    <a:pt x="16" y="15212"/>
                    <a:pt x="-219" y="17289"/>
                    <a:pt x="368" y="18327"/>
                  </a:cubicBezTo>
                  <a:cubicBezTo>
                    <a:pt x="955" y="19365"/>
                    <a:pt x="2364" y="19365"/>
                    <a:pt x="3538" y="18742"/>
                  </a:cubicBezTo>
                  <a:cubicBezTo>
                    <a:pt x="4711" y="18119"/>
                    <a:pt x="5651" y="16873"/>
                    <a:pt x="7059" y="15627"/>
                  </a:cubicBezTo>
                  <a:cubicBezTo>
                    <a:pt x="8468" y="14381"/>
                    <a:pt x="10346" y="13135"/>
                    <a:pt x="11403" y="13550"/>
                  </a:cubicBezTo>
                  <a:cubicBezTo>
                    <a:pt x="12459" y="13965"/>
                    <a:pt x="12694" y="16042"/>
                    <a:pt x="13281" y="17704"/>
                  </a:cubicBezTo>
                  <a:cubicBezTo>
                    <a:pt x="13868" y="19365"/>
                    <a:pt x="14807" y="20612"/>
                    <a:pt x="16216" y="20819"/>
                  </a:cubicBezTo>
                  <a:cubicBezTo>
                    <a:pt x="17624" y="21027"/>
                    <a:pt x="19503" y="20196"/>
                    <a:pt x="21381" y="193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5866653" y="8528"/>
              <a:ext cx="173344" cy="365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36" fill="norm" stroke="1" extrusionOk="0">
                  <a:moveTo>
                    <a:pt x="6478" y="6101"/>
                  </a:moveTo>
                  <a:cubicBezTo>
                    <a:pt x="5177" y="10073"/>
                    <a:pt x="3876" y="14046"/>
                    <a:pt x="2965" y="16342"/>
                  </a:cubicBezTo>
                  <a:cubicBezTo>
                    <a:pt x="2054" y="18639"/>
                    <a:pt x="1534" y="19260"/>
                    <a:pt x="1143" y="19942"/>
                  </a:cubicBezTo>
                  <a:cubicBezTo>
                    <a:pt x="753" y="20625"/>
                    <a:pt x="493" y="21370"/>
                    <a:pt x="232" y="21432"/>
                  </a:cubicBezTo>
                  <a:cubicBezTo>
                    <a:pt x="-28" y="21494"/>
                    <a:pt x="-288" y="20873"/>
                    <a:pt x="753" y="18639"/>
                  </a:cubicBezTo>
                  <a:cubicBezTo>
                    <a:pt x="1794" y="16404"/>
                    <a:pt x="4136" y="12556"/>
                    <a:pt x="6348" y="9328"/>
                  </a:cubicBezTo>
                  <a:cubicBezTo>
                    <a:pt x="8560" y="6101"/>
                    <a:pt x="10642" y="3494"/>
                    <a:pt x="12334" y="1942"/>
                  </a:cubicBezTo>
                  <a:cubicBezTo>
                    <a:pt x="14025" y="391"/>
                    <a:pt x="15326" y="-106"/>
                    <a:pt x="16107" y="18"/>
                  </a:cubicBezTo>
                  <a:cubicBezTo>
                    <a:pt x="16888" y="142"/>
                    <a:pt x="17148" y="887"/>
                    <a:pt x="16888" y="2004"/>
                  </a:cubicBezTo>
                  <a:cubicBezTo>
                    <a:pt x="16628" y="3122"/>
                    <a:pt x="15847" y="4611"/>
                    <a:pt x="13895" y="5915"/>
                  </a:cubicBezTo>
                  <a:cubicBezTo>
                    <a:pt x="11943" y="7218"/>
                    <a:pt x="8820" y="8335"/>
                    <a:pt x="6478" y="9142"/>
                  </a:cubicBezTo>
                  <a:cubicBezTo>
                    <a:pt x="4136" y="9949"/>
                    <a:pt x="2575" y="10446"/>
                    <a:pt x="1664" y="11004"/>
                  </a:cubicBezTo>
                  <a:cubicBezTo>
                    <a:pt x="753" y="11563"/>
                    <a:pt x="493" y="12184"/>
                    <a:pt x="363" y="12866"/>
                  </a:cubicBezTo>
                  <a:cubicBezTo>
                    <a:pt x="232" y="13549"/>
                    <a:pt x="232" y="14294"/>
                    <a:pt x="1404" y="15101"/>
                  </a:cubicBezTo>
                  <a:cubicBezTo>
                    <a:pt x="2575" y="15908"/>
                    <a:pt x="4917" y="16777"/>
                    <a:pt x="8040" y="17211"/>
                  </a:cubicBezTo>
                  <a:cubicBezTo>
                    <a:pt x="11163" y="17646"/>
                    <a:pt x="15066" y="17646"/>
                    <a:pt x="17408" y="17397"/>
                  </a:cubicBezTo>
                  <a:cubicBezTo>
                    <a:pt x="19751" y="17149"/>
                    <a:pt x="20531" y="16653"/>
                    <a:pt x="21312" y="161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6126219" y="55405"/>
              <a:ext cx="148728" cy="297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32" fill="norm" stroke="1" extrusionOk="0">
                  <a:moveTo>
                    <a:pt x="1297" y="3677"/>
                  </a:moveTo>
                  <a:cubicBezTo>
                    <a:pt x="993" y="8272"/>
                    <a:pt x="689" y="12868"/>
                    <a:pt x="384" y="15702"/>
                  </a:cubicBezTo>
                  <a:cubicBezTo>
                    <a:pt x="80" y="18536"/>
                    <a:pt x="-224" y="19609"/>
                    <a:pt x="232" y="20374"/>
                  </a:cubicBezTo>
                  <a:cubicBezTo>
                    <a:pt x="689" y="21140"/>
                    <a:pt x="1906" y="21600"/>
                    <a:pt x="3275" y="21523"/>
                  </a:cubicBezTo>
                  <a:cubicBezTo>
                    <a:pt x="4644" y="21447"/>
                    <a:pt x="6165" y="20834"/>
                    <a:pt x="9055" y="18230"/>
                  </a:cubicBezTo>
                  <a:cubicBezTo>
                    <a:pt x="11945" y="15626"/>
                    <a:pt x="16204" y="11030"/>
                    <a:pt x="18486" y="7660"/>
                  </a:cubicBezTo>
                  <a:cubicBezTo>
                    <a:pt x="20768" y="4289"/>
                    <a:pt x="21072" y="2145"/>
                    <a:pt x="2137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521846" y="1307351"/>
              <a:ext cx="260351" cy="441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1186"/>
                  </a:moveTo>
                  <a:cubicBezTo>
                    <a:pt x="0" y="569"/>
                    <a:pt x="0" y="-48"/>
                    <a:pt x="263" y="3"/>
                  </a:cubicBezTo>
                  <a:cubicBezTo>
                    <a:pt x="527" y="55"/>
                    <a:pt x="1054" y="775"/>
                    <a:pt x="2195" y="2832"/>
                  </a:cubicBezTo>
                  <a:cubicBezTo>
                    <a:pt x="3337" y="4889"/>
                    <a:pt x="5093" y="8283"/>
                    <a:pt x="6585" y="11112"/>
                  </a:cubicBezTo>
                  <a:cubicBezTo>
                    <a:pt x="8078" y="13941"/>
                    <a:pt x="9307" y="16203"/>
                    <a:pt x="10185" y="17746"/>
                  </a:cubicBezTo>
                  <a:cubicBezTo>
                    <a:pt x="11063" y="19289"/>
                    <a:pt x="11590" y="20112"/>
                    <a:pt x="12205" y="20678"/>
                  </a:cubicBezTo>
                  <a:cubicBezTo>
                    <a:pt x="12820" y="21243"/>
                    <a:pt x="13522" y="21552"/>
                    <a:pt x="14049" y="21398"/>
                  </a:cubicBezTo>
                  <a:cubicBezTo>
                    <a:pt x="14576" y="21243"/>
                    <a:pt x="14927" y="20626"/>
                    <a:pt x="15541" y="18826"/>
                  </a:cubicBezTo>
                  <a:cubicBezTo>
                    <a:pt x="16156" y="17026"/>
                    <a:pt x="17034" y="14043"/>
                    <a:pt x="17737" y="10855"/>
                  </a:cubicBezTo>
                  <a:cubicBezTo>
                    <a:pt x="18439" y="7666"/>
                    <a:pt x="18966" y="4272"/>
                    <a:pt x="19580" y="2678"/>
                  </a:cubicBezTo>
                  <a:cubicBezTo>
                    <a:pt x="20195" y="1083"/>
                    <a:pt x="20898" y="1289"/>
                    <a:pt x="21600" y="1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815652" y="1451303"/>
              <a:ext cx="176095" cy="219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0784" fill="norm" stroke="1" extrusionOk="0">
                  <a:moveTo>
                    <a:pt x="13679" y="6104"/>
                  </a:moveTo>
                  <a:cubicBezTo>
                    <a:pt x="13936" y="4504"/>
                    <a:pt x="14193" y="2904"/>
                    <a:pt x="13936" y="1704"/>
                  </a:cubicBezTo>
                  <a:cubicBezTo>
                    <a:pt x="13679" y="504"/>
                    <a:pt x="12907" y="-296"/>
                    <a:pt x="10979" y="104"/>
                  </a:cubicBezTo>
                  <a:cubicBezTo>
                    <a:pt x="9050" y="504"/>
                    <a:pt x="5964" y="2104"/>
                    <a:pt x="3779" y="5304"/>
                  </a:cubicBezTo>
                  <a:cubicBezTo>
                    <a:pt x="1593" y="8504"/>
                    <a:pt x="307" y="13304"/>
                    <a:pt x="50" y="16104"/>
                  </a:cubicBezTo>
                  <a:cubicBezTo>
                    <a:pt x="-207" y="18904"/>
                    <a:pt x="564" y="19704"/>
                    <a:pt x="1593" y="20304"/>
                  </a:cubicBezTo>
                  <a:cubicBezTo>
                    <a:pt x="2622" y="20904"/>
                    <a:pt x="3907" y="21304"/>
                    <a:pt x="6222" y="19204"/>
                  </a:cubicBezTo>
                  <a:cubicBezTo>
                    <a:pt x="8536" y="17104"/>
                    <a:pt x="11879" y="12504"/>
                    <a:pt x="13679" y="9304"/>
                  </a:cubicBezTo>
                  <a:cubicBezTo>
                    <a:pt x="15479" y="6104"/>
                    <a:pt x="15736" y="4304"/>
                    <a:pt x="15864" y="3904"/>
                  </a:cubicBezTo>
                  <a:cubicBezTo>
                    <a:pt x="15993" y="3504"/>
                    <a:pt x="15993" y="4504"/>
                    <a:pt x="16507" y="7004"/>
                  </a:cubicBezTo>
                  <a:cubicBezTo>
                    <a:pt x="17022" y="9504"/>
                    <a:pt x="18050" y="13504"/>
                    <a:pt x="18950" y="15704"/>
                  </a:cubicBezTo>
                  <a:cubicBezTo>
                    <a:pt x="19850" y="17904"/>
                    <a:pt x="20622" y="18304"/>
                    <a:pt x="21393" y="187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1004446" y="1452405"/>
              <a:ext cx="177801" cy="211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5133"/>
                  </a:moveTo>
                  <a:cubicBezTo>
                    <a:pt x="257" y="4063"/>
                    <a:pt x="514" y="2994"/>
                    <a:pt x="1414" y="2352"/>
                  </a:cubicBezTo>
                  <a:cubicBezTo>
                    <a:pt x="2314" y="1711"/>
                    <a:pt x="3857" y="1497"/>
                    <a:pt x="6171" y="2994"/>
                  </a:cubicBezTo>
                  <a:cubicBezTo>
                    <a:pt x="8486" y="4491"/>
                    <a:pt x="11571" y="7699"/>
                    <a:pt x="13114" y="10586"/>
                  </a:cubicBezTo>
                  <a:cubicBezTo>
                    <a:pt x="14657" y="13473"/>
                    <a:pt x="14657" y="16040"/>
                    <a:pt x="14400" y="17857"/>
                  </a:cubicBezTo>
                  <a:cubicBezTo>
                    <a:pt x="14143" y="19675"/>
                    <a:pt x="13629" y="20745"/>
                    <a:pt x="12729" y="21172"/>
                  </a:cubicBezTo>
                  <a:cubicBezTo>
                    <a:pt x="11829" y="21600"/>
                    <a:pt x="10543" y="21386"/>
                    <a:pt x="9771" y="20103"/>
                  </a:cubicBezTo>
                  <a:cubicBezTo>
                    <a:pt x="9000" y="18820"/>
                    <a:pt x="8743" y="16467"/>
                    <a:pt x="10157" y="13259"/>
                  </a:cubicBezTo>
                  <a:cubicBezTo>
                    <a:pt x="11571" y="10051"/>
                    <a:pt x="14657" y="5988"/>
                    <a:pt x="16843" y="3636"/>
                  </a:cubicBezTo>
                  <a:cubicBezTo>
                    <a:pt x="19029" y="1283"/>
                    <a:pt x="20314" y="64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1435981" y="1213206"/>
              <a:ext cx="190766" cy="468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271" fill="norm" stroke="1" extrusionOk="0">
                  <a:moveTo>
                    <a:pt x="21160" y="1633"/>
                  </a:moveTo>
                  <a:cubicBezTo>
                    <a:pt x="20221" y="1057"/>
                    <a:pt x="19282" y="481"/>
                    <a:pt x="18108" y="193"/>
                  </a:cubicBezTo>
                  <a:cubicBezTo>
                    <a:pt x="16934" y="-95"/>
                    <a:pt x="15525" y="-95"/>
                    <a:pt x="13647" y="433"/>
                  </a:cubicBezTo>
                  <a:cubicBezTo>
                    <a:pt x="11769" y="961"/>
                    <a:pt x="9421" y="2017"/>
                    <a:pt x="6956" y="3745"/>
                  </a:cubicBezTo>
                  <a:cubicBezTo>
                    <a:pt x="4490" y="5473"/>
                    <a:pt x="1908" y="7873"/>
                    <a:pt x="734" y="10321"/>
                  </a:cubicBezTo>
                  <a:cubicBezTo>
                    <a:pt x="-440" y="12769"/>
                    <a:pt x="-205" y="15265"/>
                    <a:pt x="1438" y="17185"/>
                  </a:cubicBezTo>
                  <a:cubicBezTo>
                    <a:pt x="3082" y="19105"/>
                    <a:pt x="6134" y="20449"/>
                    <a:pt x="8951" y="20977"/>
                  </a:cubicBezTo>
                  <a:cubicBezTo>
                    <a:pt x="11769" y="21505"/>
                    <a:pt x="14351" y="21217"/>
                    <a:pt x="16934" y="209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1630656" y="1412587"/>
              <a:ext cx="231041" cy="215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118" fill="norm" stroke="1" extrusionOk="0">
                  <a:moveTo>
                    <a:pt x="12598" y="3284"/>
                  </a:moveTo>
                  <a:cubicBezTo>
                    <a:pt x="12401" y="2245"/>
                    <a:pt x="12205" y="1207"/>
                    <a:pt x="11616" y="584"/>
                  </a:cubicBezTo>
                  <a:cubicBezTo>
                    <a:pt x="11027" y="-39"/>
                    <a:pt x="10045" y="-247"/>
                    <a:pt x="8474" y="376"/>
                  </a:cubicBezTo>
                  <a:cubicBezTo>
                    <a:pt x="6903" y="999"/>
                    <a:pt x="4743" y="2453"/>
                    <a:pt x="3074" y="5568"/>
                  </a:cubicBezTo>
                  <a:cubicBezTo>
                    <a:pt x="1405" y="8684"/>
                    <a:pt x="227" y="13461"/>
                    <a:pt x="30" y="16472"/>
                  </a:cubicBezTo>
                  <a:cubicBezTo>
                    <a:pt x="-166" y="19484"/>
                    <a:pt x="619" y="20730"/>
                    <a:pt x="1896" y="21041"/>
                  </a:cubicBezTo>
                  <a:cubicBezTo>
                    <a:pt x="3172" y="21353"/>
                    <a:pt x="4939" y="20730"/>
                    <a:pt x="6805" y="18757"/>
                  </a:cubicBezTo>
                  <a:cubicBezTo>
                    <a:pt x="8670" y="16784"/>
                    <a:pt x="10634" y="13461"/>
                    <a:pt x="11616" y="11280"/>
                  </a:cubicBezTo>
                  <a:cubicBezTo>
                    <a:pt x="12598" y="9099"/>
                    <a:pt x="12598" y="8061"/>
                    <a:pt x="12696" y="8165"/>
                  </a:cubicBezTo>
                  <a:cubicBezTo>
                    <a:pt x="12794" y="8268"/>
                    <a:pt x="12990" y="9515"/>
                    <a:pt x="14463" y="11072"/>
                  </a:cubicBezTo>
                  <a:cubicBezTo>
                    <a:pt x="15936" y="12630"/>
                    <a:pt x="18685" y="14499"/>
                    <a:pt x="21434" y="16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1893446" y="1268255"/>
              <a:ext cx="125177" cy="427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501" fill="norm" stroke="1" extrusionOk="0">
                  <a:moveTo>
                    <a:pt x="0" y="0"/>
                  </a:moveTo>
                  <a:cubicBezTo>
                    <a:pt x="5040" y="2341"/>
                    <a:pt x="10080" y="4682"/>
                    <a:pt x="13680" y="7182"/>
                  </a:cubicBezTo>
                  <a:cubicBezTo>
                    <a:pt x="17280" y="9683"/>
                    <a:pt x="19440" y="12343"/>
                    <a:pt x="20520" y="14471"/>
                  </a:cubicBezTo>
                  <a:cubicBezTo>
                    <a:pt x="21600" y="16599"/>
                    <a:pt x="21600" y="18195"/>
                    <a:pt x="20160" y="19312"/>
                  </a:cubicBezTo>
                  <a:cubicBezTo>
                    <a:pt x="18720" y="20430"/>
                    <a:pt x="15840" y="21068"/>
                    <a:pt x="14040" y="21334"/>
                  </a:cubicBezTo>
                  <a:cubicBezTo>
                    <a:pt x="12240" y="21600"/>
                    <a:pt x="11520" y="21494"/>
                    <a:pt x="10800" y="213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2515746" y="1459697"/>
              <a:ext cx="1333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3086" y="6132"/>
                    <a:pt x="6171" y="-1068"/>
                    <a:pt x="9771" y="132"/>
                  </a:cubicBezTo>
                  <a:cubicBezTo>
                    <a:pt x="13371" y="1332"/>
                    <a:pt x="17486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2483996" y="1630205"/>
              <a:ext cx="2286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6600" y="8100"/>
                    <a:pt x="13200" y="16200"/>
                    <a:pt x="16800" y="18900"/>
                  </a:cubicBezTo>
                  <a:cubicBezTo>
                    <a:pt x="20400" y="21600"/>
                    <a:pt x="21000" y="18900"/>
                    <a:pt x="2160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3269279" y="1372032"/>
              <a:ext cx="243375" cy="324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204" fill="norm" stroke="1" extrusionOk="0">
                  <a:moveTo>
                    <a:pt x="12369" y="4012"/>
                  </a:moveTo>
                  <a:cubicBezTo>
                    <a:pt x="12369" y="3320"/>
                    <a:pt x="12369" y="2627"/>
                    <a:pt x="12277" y="1935"/>
                  </a:cubicBezTo>
                  <a:cubicBezTo>
                    <a:pt x="12185" y="1243"/>
                    <a:pt x="12000" y="550"/>
                    <a:pt x="11354" y="204"/>
                  </a:cubicBezTo>
                  <a:cubicBezTo>
                    <a:pt x="10708" y="-142"/>
                    <a:pt x="9600" y="-142"/>
                    <a:pt x="7938" y="966"/>
                  </a:cubicBezTo>
                  <a:cubicBezTo>
                    <a:pt x="6277" y="2073"/>
                    <a:pt x="4062" y="4289"/>
                    <a:pt x="2492" y="7058"/>
                  </a:cubicBezTo>
                  <a:cubicBezTo>
                    <a:pt x="923" y="9827"/>
                    <a:pt x="0" y="13150"/>
                    <a:pt x="0" y="15504"/>
                  </a:cubicBezTo>
                  <a:cubicBezTo>
                    <a:pt x="0" y="17858"/>
                    <a:pt x="923" y="19243"/>
                    <a:pt x="2308" y="20143"/>
                  </a:cubicBezTo>
                  <a:cubicBezTo>
                    <a:pt x="3692" y="21043"/>
                    <a:pt x="5538" y="21458"/>
                    <a:pt x="8031" y="21043"/>
                  </a:cubicBezTo>
                  <a:cubicBezTo>
                    <a:pt x="10523" y="20627"/>
                    <a:pt x="13662" y="19381"/>
                    <a:pt x="16154" y="17373"/>
                  </a:cubicBezTo>
                  <a:cubicBezTo>
                    <a:pt x="18646" y="15366"/>
                    <a:pt x="20492" y="12596"/>
                    <a:pt x="21046" y="10312"/>
                  </a:cubicBezTo>
                  <a:cubicBezTo>
                    <a:pt x="21600" y="8027"/>
                    <a:pt x="20862" y="6227"/>
                    <a:pt x="19108" y="4635"/>
                  </a:cubicBezTo>
                  <a:cubicBezTo>
                    <a:pt x="17354" y="3043"/>
                    <a:pt x="14585" y="1658"/>
                    <a:pt x="11815" y="2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6560696" y="385605"/>
              <a:ext cx="571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5760"/>
                    <a:pt x="8800" y="11520"/>
                    <a:pt x="5200" y="15120"/>
                  </a:cubicBezTo>
                  <a:cubicBezTo>
                    <a:pt x="1600" y="18720"/>
                    <a:pt x="800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7011546" y="70282"/>
              <a:ext cx="177801" cy="124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5030"/>
                  </a:moveTo>
                  <a:cubicBezTo>
                    <a:pt x="0" y="3230"/>
                    <a:pt x="0" y="1430"/>
                    <a:pt x="900" y="530"/>
                  </a:cubicBezTo>
                  <a:cubicBezTo>
                    <a:pt x="1800" y="-370"/>
                    <a:pt x="3600" y="-370"/>
                    <a:pt x="6557" y="2510"/>
                  </a:cubicBezTo>
                  <a:cubicBezTo>
                    <a:pt x="9514" y="5390"/>
                    <a:pt x="13629" y="11150"/>
                    <a:pt x="16071" y="14750"/>
                  </a:cubicBezTo>
                  <a:cubicBezTo>
                    <a:pt x="18514" y="18350"/>
                    <a:pt x="19286" y="19790"/>
                    <a:pt x="19929" y="20510"/>
                  </a:cubicBezTo>
                  <a:cubicBezTo>
                    <a:pt x="20571" y="21230"/>
                    <a:pt x="21086" y="21230"/>
                    <a:pt x="21600" y="212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7134174" y="61755"/>
              <a:ext cx="144073" cy="32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63" fill="norm" stroke="1" extrusionOk="0">
                  <a:moveTo>
                    <a:pt x="21308" y="0"/>
                  </a:moveTo>
                  <a:cubicBezTo>
                    <a:pt x="19743" y="140"/>
                    <a:pt x="18178" y="281"/>
                    <a:pt x="15830" y="1964"/>
                  </a:cubicBezTo>
                  <a:cubicBezTo>
                    <a:pt x="13482" y="3647"/>
                    <a:pt x="10351" y="6873"/>
                    <a:pt x="7534" y="10099"/>
                  </a:cubicBezTo>
                  <a:cubicBezTo>
                    <a:pt x="4717" y="13325"/>
                    <a:pt x="2212" y="16551"/>
                    <a:pt x="960" y="18514"/>
                  </a:cubicBezTo>
                  <a:cubicBezTo>
                    <a:pt x="-292" y="20478"/>
                    <a:pt x="-292" y="21179"/>
                    <a:pt x="804" y="21390"/>
                  </a:cubicBezTo>
                  <a:cubicBezTo>
                    <a:pt x="1899" y="21600"/>
                    <a:pt x="4091" y="21319"/>
                    <a:pt x="6282" y="21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7443771" y="258605"/>
              <a:ext cx="18626" cy="69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0819" fill="norm" stroke="1" extrusionOk="0">
                  <a:moveTo>
                    <a:pt x="6718" y="0"/>
                  </a:moveTo>
                  <a:cubicBezTo>
                    <a:pt x="4318" y="3176"/>
                    <a:pt x="1918" y="6353"/>
                    <a:pt x="718" y="10482"/>
                  </a:cubicBezTo>
                  <a:cubicBezTo>
                    <a:pt x="-482" y="14612"/>
                    <a:pt x="-482" y="19694"/>
                    <a:pt x="3118" y="20647"/>
                  </a:cubicBezTo>
                  <a:cubicBezTo>
                    <a:pt x="6718" y="21600"/>
                    <a:pt x="13918" y="18424"/>
                    <a:pt x="21118" y="15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7462396" y="131605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7546367" y="170499"/>
              <a:ext cx="68430" cy="177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8" h="21504" fill="norm" stroke="1" extrusionOk="0">
                  <a:moveTo>
                    <a:pt x="20538" y="1447"/>
                  </a:moveTo>
                  <a:cubicBezTo>
                    <a:pt x="17362" y="933"/>
                    <a:pt x="14185" y="418"/>
                    <a:pt x="11009" y="161"/>
                  </a:cubicBezTo>
                  <a:cubicBezTo>
                    <a:pt x="7832" y="-96"/>
                    <a:pt x="4656" y="-96"/>
                    <a:pt x="2432" y="547"/>
                  </a:cubicBezTo>
                  <a:cubicBezTo>
                    <a:pt x="209" y="1190"/>
                    <a:pt x="-1062" y="2475"/>
                    <a:pt x="1162" y="5175"/>
                  </a:cubicBezTo>
                  <a:cubicBezTo>
                    <a:pt x="3385" y="7875"/>
                    <a:pt x="9103" y="11990"/>
                    <a:pt x="11962" y="14818"/>
                  </a:cubicBezTo>
                  <a:cubicBezTo>
                    <a:pt x="14820" y="17647"/>
                    <a:pt x="14820" y="19190"/>
                    <a:pt x="12914" y="20090"/>
                  </a:cubicBezTo>
                  <a:cubicBezTo>
                    <a:pt x="11009" y="20990"/>
                    <a:pt x="7197" y="21247"/>
                    <a:pt x="3385" y="21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7855038" y="205864"/>
              <a:ext cx="216959" cy="116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182" fill="norm" stroke="1" extrusionOk="0">
                  <a:moveTo>
                    <a:pt x="14434" y="11925"/>
                  </a:moveTo>
                  <a:cubicBezTo>
                    <a:pt x="14434" y="9996"/>
                    <a:pt x="14434" y="8068"/>
                    <a:pt x="14434" y="5946"/>
                  </a:cubicBezTo>
                  <a:cubicBezTo>
                    <a:pt x="14434" y="3825"/>
                    <a:pt x="14434" y="1511"/>
                    <a:pt x="12565" y="546"/>
                  </a:cubicBezTo>
                  <a:cubicBezTo>
                    <a:pt x="10696" y="-418"/>
                    <a:pt x="6957" y="-32"/>
                    <a:pt x="4569" y="1125"/>
                  </a:cubicBezTo>
                  <a:cubicBezTo>
                    <a:pt x="2180" y="2282"/>
                    <a:pt x="1142" y="4211"/>
                    <a:pt x="519" y="6332"/>
                  </a:cubicBezTo>
                  <a:cubicBezTo>
                    <a:pt x="-104" y="8453"/>
                    <a:pt x="-312" y="10768"/>
                    <a:pt x="726" y="12118"/>
                  </a:cubicBezTo>
                  <a:cubicBezTo>
                    <a:pt x="1765" y="13468"/>
                    <a:pt x="4050" y="13853"/>
                    <a:pt x="6023" y="12696"/>
                  </a:cubicBezTo>
                  <a:cubicBezTo>
                    <a:pt x="7996" y="11539"/>
                    <a:pt x="9657" y="8839"/>
                    <a:pt x="11111" y="7103"/>
                  </a:cubicBezTo>
                  <a:cubicBezTo>
                    <a:pt x="12565" y="5368"/>
                    <a:pt x="13811" y="4596"/>
                    <a:pt x="15473" y="7103"/>
                  </a:cubicBezTo>
                  <a:cubicBezTo>
                    <a:pt x="17134" y="9611"/>
                    <a:pt x="19211" y="15396"/>
                    <a:pt x="21288" y="21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8396572" y="0"/>
              <a:ext cx="170725" cy="419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13" fill="norm" stroke="1" extrusionOk="0">
                  <a:moveTo>
                    <a:pt x="6308" y="6067"/>
                  </a:moveTo>
                  <a:cubicBezTo>
                    <a:pt x="5508" y="8767"/>
                    <a:pt x="4708" y="11467"/>
                    <a:pt x="3908" y="13789"/>
                  </a:cubicBezTo>
                  <a:cubicBezTo>
                    <a:pt x="3108" y="16111"/>
                    <a:pt x="2308" y="18055"/>
                    <a:pt x="1641" y="19405"/>
                  </a:cubicBezTo>
                  <a:cubicBezTo>
                    <a:pt x="975" y="20755"/>
                    <a:pt x="441" y="21511"/>
                    <a:pt x="175" y="21403"/>
                  </a:cubicBezTo>
                  <a:cubicBezTo>
                    <a:pt x="-92" y="21295"/>
                    <a:pt x="-92" y="20323"/>
                    <a:pt x="441" y="18055"/>
                  </a:cubicBezTo>
                  <a:cubicBezTo>
                    <a:pt x="975" y="15787"/>
                    <a:pt x="2041" y="12223"/>
                    <a:pt x="3908" y="9091"/>
                  </a:cubicBezTo>
                  <a:cubicBezTo>
                    <a:pt x="5775" y="5959"/>
                    <a:pt x="8441" y="3259"/>
                    <a:pt x="10308" y="1747"/>
                  </a:cubicBezTo>
                  <a:cubicBezTo>
                    <a:pt x="12175" y="235"/>
                    <a:pt x="13241" y="-89"/>
                    <a:pt x="13908" y="19"/>
                  </a:cubicBezTo>
                  <a:cubicBezTo>
                    <a:pt x="14575" y="127"/>
                    <a:pt x="14841" y="667"/>
                    <a:pt x="15108" y="1855"/>
                  </a:cubicBezTo>
                  <a:cubicBezTo>
                    <a:pt x="15375" y="3043"/>
                    <a:pt x="15641" y="4879"/>
                    <a:pt x="14841" y="6283"/>
                  </a:cubicBezTo>
                  <a:cubicBezTo>
                    <a:pt x="14041" y="7687"/>
                    <a:pt x="12175" y="8659"/>
                    <a:pt x="10575" y="9253"/>
                  </a:cubicBezTo>
                  <a:cubicBezTo>
                    <a:pt x="8975" y="9847"/>
                    <a:pt x="7641" y="10063"/>
                    <a:pt x="6041" y="10333"/>
                  </a:cubicBezTo>
                  <a:cubicBezTo>
                    <a:pt x="4441" y="10603"/>
                    <a:pt x="2575" y="10927"/>
                    <a:pt x="2575" y="11791"/>
                  </a:cubicBezTo>
                  <a:cubicBezTo>
                    <a:pt x="2575" y="12655"/>
                    <a:pt x="4441" y="14059"/>
                    <a:pt x="7908" y="15301"/>
                  </a:cubicBezTo>
                  <a:cubicBezTo>
                    <a:pt x="11375" y="16543"/>
                    <a:pt x="16441" y="17623"/>
                    <a:pt x="21508" y="187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8618096" y="93505"/>
              <a:ext cx="184151" cy="245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0"/>
                  </a:moveTo>
                  <a:cubicBezTo>
                    <a:pt x="497" y="4062"/>
                    <a:pt x="993" y="8123"/>
                    <a:pt x="1366" y="11354"/>
                  </a:cubicBezTo>
                  <a:cubicBezTo>
                    <a:pt x="1738" y="14585"/>
                    <a:pt x="1986" y="16985"/>
                    <a:pt x="2483" y="18646"/>
                  </a:cubicBezTo>
                  <a:cubicBezTo>
                    <a:pt x="2979" y="20308"/>
                    <a:pt x="3724" y="21231"/>
                    <a:pt x="4593" y="21415"/>
                  </a:cubicBezTo>
                  <a:cubicBezTo>
                    <a:pt x="5462" y="21600"/>
                    <a:pt x="6455" y="21046"/>
                    <a:pt x="8690" y="18277"/>
                  </a:cubicBezTo>
                  <a:cubicBezTo>
                    <a:pt x="10924" y="15508"/>
                    <a:pt x="14400" y="10523"/>
                    <a:pt x="16759" y="7200"/>
                  </a:cubicBezTo>
                  <a:cubicBezTo>
                    <a:pt x="19117" y="3877"/>
                    <a:pt x="20359" y="2215"/>
                    <a:pt x="21600" y="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8719696" y="353855"/>
              <a:ext cx="635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9097371" y="64528"/>
              <a:ext cx="231926" cy="308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07" fill="norm" stroke="1" extrusionOk="0">
                  <a:moveTo>
                    <a:pt x="13733" y="15236"/>
                  </a:moveTo>
                  <a:cubicBezTo>
                    <a:pt x="12954" y="11709"/>
                    <a:pt x="12176" y="8183"/>
                    <a:pt x="12468" y="5611"/>
                  </a:cubicBezTo>
                  <a:cubicBezTo>
                    <a:pt x="12760" y="3040"/>
                    <a:pt x="14122" y="1423"/>
                    <a:pt x="15290" y="615"/>
                  </a:cubicBezTo>
                  <a:cubicBezTo>
                    <a:pt x="16457" y="-193"/>
                    <a:pt x="17430" y="-193"/>
                    <a:pt x="17917" y="542"/>
                  </a:cubicBezTo>
                  <a:cubicBezTo>
                    <a:pt x="18403" y="1276"/>
                    <a:pt x="18403" y="2746"/>
                    <a:pt x="16165" y="5097"/>
                  </a:cubicBezTo>
                  <a:cubicBezTo>
                    <a:pt x="13927" y="7448"/>
                    <a:pt x="9452" y="10680"/>
                    <a:pt x="6338" y="12738"/>
                  </a:cubicBezTo>
                  <a:cubicBezTo>
                    <a:pt x="3225" y="14795"/>
                    <a:pt x="1473" y="15676"/>
                    <a:pt x="598" y="16485"/>
                  </a:cubicBezTo>
                  <a:cubicBezTo>
                    <a:pt x="-278" y="17293"/>
                    <a:pt x="-278" y="18027"/>
                    <a:pt x="1181" y="18836"/>
                  </a:cubicBezTo>
                  <a:cubicBezTo>
                    <a:pt x="2641" y="19644"/>
                    <a:pt x="5560" y="20525"/>
                    <a:pt x="9160" y="20966"/>
                  </a:cubicBezTo>
                  <a:cubicBezTo>
                    <a:pt x="12760" y="21407"/>
                    <a:pt x="17041" y="21407"/>
                    <a:pt x="21322" y="21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9710296" y="73745"/>
              <a:ext cx="203201" cy="280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2472"/>
                  </a:moveTo>
                  <a:cubicBezTo>
                    <a:pt x="450" y="1666"/>
                    <a:pt x="900" y="860"/>
                    <a:pt x="1688" y="377"/>
                  </a:cubicBezTo>
                  <a:cubicBezTo>
                    <a:pt x="2475" y="-107"/>
                    <a:pt x="3600" y="-268"/>
                    <a:pt x="5738" y="780"/>
                  </a:cubicBezTo>
                  <a:cubicBezTo>
                    <a:pt x="7875" y="1828"/>
                    <a:pt x="11025" y="4084"/>
                    <a:pt x="13500" y="6986"/>
                  </a:cubicBezTo>
                  <a:cubicBezTo>
                    <a:pt x="15975" y="9887"/>
                    <a:pt x="17775" y="13433"/>
                    <a:pt x="19012" y="15932"/>
                  </a:cubicBezTo>
                  <a:cubicBezTo>
                    <a:pt x="20250" y="18431"/>
                    <a:pt x="20925" y="19881"/>
                    <a:pt x="21600" y="21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9749576" y="61755"/>
              <a:ext cx="221071" cy="389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77" fill="norm" stroke="1" extrusionOk="0">
                  <a:moveTo>
                    <a:pt x="21485" y="0"/>
                  </a:moveTo>
                  <a:cubicBezTo>
                    <a:pt x="19428" y="934"/>
                    <a:pt x="17371" y="1868"/>
                    <a:pt x="14182" y="4378"/>
                  </a:cubicBezTo>
                  <a:cubicBezTo>
                    <a:pt x="10994" y="6889"/>
                    <a:pt x="6674" y="10975"/>
                    <a:pt x="4102" y="13661"/>
                  </a:cubicBezTo>
                  <a:cubicBezTo>
                    <a:pt x="1531" y="16346"/>
                    <a:pt x="708" y="17630"/>
                    <a:pt x="296" y="18739"/>
                  </a:cubicBezTo>
                  <a:cubicBezTo>
                    <a:pt x="-115" y="19849"/>
                    <a:pt x="-115" y="20783"/>
                    <a:pt x="399" y="21191"/>
                  </a:cubicBezTo>
                  <a:cubicBezTo>
                    <a:pt x="914" y="21600"/>
                    <a:pt x="1942" y="21483"/>
                    <a:pt x="2971" y="21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10199246" y="87155"/>
              <a:ext cx="1016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3764"/>
                    <a:pt x="12600" y="7527"/>
                    <a:pt x="9000" y="11127"/>
                  </a:cubicBezTo>
                  <a:cubicBezTo>
                    <a:pt x="5400" y="14727"/>
                    <a:pt x="2700" y="181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10034146" y="398305"/>
              <a:ext cx="349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35" y="16457"/>
                    <a:pt x="7069" y="11314"/>
                    <a:pt x="10669" y="7714"/>
                  </a:cubicBezTo>
                  <a:cubicBezTo>
                    <a:pt x="14269" y="4114"/>
                    <a:pt x="17935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10592946" y="87155"/>
              <a:ext cx="952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6300"/>
                    <a:pt x="10560" y="12600"/>
                    <a:pt x="14160" y="16200"/>
                  </a:cubicBezTo>
                  <a:cubicBezTo>
                    <a:pt x="17760" y="19800"/>
                    <a:pt x="19680" y="207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10625786" y="131605"/>
              <a:ext cx="20846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21488" y="0"/>
                  </a:moveTo>
                  <a:cubicBezTo>
                    <a:pt x="20397" y="0"/>
                    <a:pt x="19306" y="0"/>
                    <a:pt x="17343" y="1074"/>
                  </a:cubicBezTo>
                  <a:cubicBezTo>
                    <a:pt x="15379" y="2147"/>
                    <a:pt x="12543" y="4295"/>
                    <a:pt x="9815" y="6695"/>
                  </a:cubicBezTo>
                  <a:cubicBezTo>
                    <a:pt x="7088" y="9095"/>
                    <a:pt x="4470" y="11747"/>
                    <a:pt x="2833" y="13768"/>
                  </a:cubicBezTo>
                  <a:cubicBezTo>
                    <a:pt x="1197" y="15789"/>
                    <a:pt x="543" y="17179"/>
                    <a:pt x="215" y="18189"/>
                  </a:cubicBezTo>
                  <a:cubicBezTo>
                    <a:pt x="-112" y="19200"/>
                    <a:pt x="-112" y="19832"/>
                    <a:pt x="543" y="20337"/>
                  </a:cubicBezTo>
                  <a:cubicBezTo>
                    <a:pt x="1197" y="20842"/>
                    <a:pt x="2506" y="21221"/>
                    <a:pt x="38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10904096" y="480855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591696" y="2396438"/>
              <a:ext cx="297946" cy="462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55" fill="norm" stroke="1" extrusionOk="0">
                  <a:moveTo>
                    <a:pt x="0" y="1874"/>
                  </a:moveTo>
                  <a:cubicBezTo>
                    <a:pt x="1532" y="3945"/>
                    <a:pt x="3064" y="6016"/>
                    <a:pt x="4672" y="8581"/>
                  </a:cubicBezTo>
                  <a:cubicBezTo>
                    <a:pt x="6281" y="11145"/>
                    <a:pt x="7966" y="14203"/>
                    <a:pt x="9115" y="16274"/>
                  </a:cubicBezTo>
                  <a:cubicBezTo>
                    <a:pt x="10264" y="18345"/>
                    <a:pt x="10877" y="19430"/>
                    <a:pt x="11489" y="20219"/>
                  </a:cubicBezTo>
                  <a:cubicBezTo>
                    <a:pt x="12102" y="21008"/>
                    <a:pt x="12715" y="21501"/>
                    <a:pt x="13251" y="21551"/>
                  </a:cubicBezTo>
                  <a:cubicBezTo>
                    <a:pt x="13787" y="21600"/>
                    <a:pt x="14247" y="21205"/>
                    <a:pt x="15243" y="19282"/>
                  </a:cubicBezTo>
                  <a:cubicBezTo>
                    <a:pt x="16238" y="17359"/>
                    <a:pt x="17770" y="13907"/>
                    <a:pt x="18919" y="10899"/>
                  </a:cubicBezTo>
                  <a:cubicBezTo>
                    <a:pt x="20068" y="7890"/>
                    <a:pt x="20834" y="5326"/>
                    <a:pt x="21217" y="3748"/>
                  </a:cubicBezTo>
                  <a:cubicBezTo>
                    <a:pt x="21600" y="2170"/>
                    <a:pt x="21600" y="1578"/>
                    <a:pt x="21523" y="1036"/>
                  </a:cubicBezTo>
                  <a:cubicBezTo>
                    <a:pt x="21447" y="493"/>
                    <a:pt x="21294" y="0"/>
                    <a:pt x="21140" y="0"/>
                  </a:cubicBezTo>
                  <a:cubicBezTo>
                    <a:pt x="20987" y="0"/>
                    <a:pt x="20834" y="493"/>
                    <a:pt x="20757" y="1184"/>
                  </a:cubicBezTo>
                  <a:cubicBezTo>
                    <a:pt x="20681" y="1874"/>
                    <a:pt x="20681" y="2762"/>
                    <a:pt x="20681" y="36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941954" y="2649015"/>
              <a:ext cx="189493" cy="155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0567" fill="norm" stroke="1" extrusionOk="0">
                  <a:moveTo>
                    <a:pt x="12846" y="5519"/>
                  </a:moveTo>
                  <a:cubicBezTo>
                    <a:pt x="11166" y="3555"/>
                    <a:pt x="9486" y="1592"/>
                    <a:pt x="7926" y="610"/>
                  </a:cubicBezTo>
                  <a:cubicBezTo>
                    <a:pt x="6366" y="-372"/>
                    <a:pt x="4926" y="-372"/>
                    <a:pt x="3606" y="2153"/>
                  </a:cubicBezTo>
                  <a:cubicBezTo>
                    <a:pt x="2286" y="4677"/>
                    <a:pt x="1086" y="9727"/>
                    <a:pt x="486" y="12953"/>
                  </a:cubicBezTo>
                  <a:cubicBezTo>
                    <a:pt x="-114" y="16179"/>
                    <a:pt x="-114" y="17581"/>
                    <a:pt x="246" y="18844"/>
                  </a:cubicBezTo>
                  <a:cubicBezTo>
                    <a:pt x="606" y="20106"/>
                    <a:pt x="1326" y="21228"/>
                    <a:pt x="3126" y="20106"/>
                  </a:cubicBezTo>
                  <a:cubicBezTo>
                    <a:pt x="4926" y="18984"/>
                    <a:pt x="7806" y="15618"/>
                    <a:pt x="9606" y="13373"/>
                  </a:cubicBezTo>
                  <a:cubicBezTo>
                    <a:pt x="11406" y="11129"/>
                    <a:pt x="12126" y="10007"/>
                    <a:pt x="12966" y="9025"/>
                  </a:cubicBezTo>
                  <a:cubicBezTo>
                    <a:pt x="13806" y="8044"/>
                    <a:pt x="14766" y="7202"/>
                    <a:pt x="15726" y="8184"/>
                  </a:cubicBezTo>
                  <a:cubicBezTo>
                    <a:pt x="16686" y="9166"/>
                    <a:pt x="17646" y="11971"/>
                    <a:pt x="18606" y="13794"/>
                  </a:cubicBezTo>
                  <a:cubicBezTo>
                    <a:pt x="19566" y="15618"/>
                    <a:pt x="20526" y="16459"/>
                    <a:pt x="21486" y="173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1156846" y="2582705"/>
              <a:ext cx="184151" cy="252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4820"/>
                  </a:moveTo>
                  <a:cubicBezTo>
                    <a:pt x="1241" y="4463"/>
                    <a:pt x="2483" y="4106"/>
                    <a:pt x="4221" y="4909"/>
                  </a:cubicBezTo>
                  <a:cubicBezTo>
                    <a:pt x="5959" y="5712"/>
                    <a:pt x="8193" y="7676"/>
                    <a:pt x="9559" y="9997"/>
                  </a:cubicBezTo>
                  <a:cubicBezTo>
                    <a:pt x="10924" y="12317"/>
                    <a:pt x="11421" y="14995"/>
                    <a:pt x="11545" y="17137"/>
                  </a:cubicBezTo>
                  <a:cubicBezTo>
                    <a:pt x="11669" y="19279"/>
                    <a:pt x="11421" y="20886"/>
                    <a:pt x="11048" y="21243"/>
                  </a:cubicBezTo>
                  <a:cubicBezTo>
                    <a:pt x="10676" y="21600"/>
                    <a:pt x="10179" y="20707"/>
                    <a:pt x="10055" y="18030"/>
                  </a:cubicBezTo>
                  <a:cubicBezTo>
                    <a:pt x="9931" y="15352"/>
                    <a:pt x="10179" y="10889"/>
                    <a:pt x="12166" y="7587"/>
                  </a:cubicBezTo>
                  <a:cubicBezTo>
                    <a:pt x="14152" y="4284"/>
                    <a:pt x="17876" y="214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1786086" y="2347403"/>
              <a:ext cx="170861" cy="520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313" fill="norm" stroke="1" extrusionOk="0">
                  <a:moveTo>
                    <a:pt x="21263" y="1316"/>
                  </a:moveTo>
                  <a:cubicBezTo>
                    <a:pt x="21000" y="882"/>
                    <a:pt x="20736" y="448"/>
                    <a:pt x="19551" y="188"/>
                  </a:cubicBezTo>
                  <a:cubicBezTo>
                    <a:pt x="18365" y="-72"/>
                    <a:pt x="16258" y="-159"/>
                    <a:pt x="13492" y="578"/>
                  </a:cubicBezTo>
                  <a:cubicBezTo>
                    <a:pt x="10726" y="1316"/>
                    <a:pt x="7302" y="2877"/>
                    <a:pt x="4800" y="5089"/>
                  </a:cubicBezTo>
                  <a:cubicBezTo>
                    <a:pt x="2297" y="7301"/>
                    <a:pt x="717" y="10164"/>
                    <a:pt x="190" y="12680"/>
                  </a:cubicBezTo>
                  <a:cubicBezTo>
                    <a:pt x="-337" y="15195"/>
                    <a:pt x="190" y="17364"/>
                    <a:pt x="2297" y="18795"/>
                  </a:cubicBezTo>
                  <a:cubicBezTo>
                    <a:pt x="4404" y="20227"/>
                    <a:pt x="8092" y="20921"/>
                    <a:pt x="10595" y="21181"/>
                  </a:cubicBezTo>
                  <a:cubicBezTo>
                    <a:pt x="13097" y="21441"/>
                    <a:pt x="14414" y="21268"/>
                    <a:pt x="15731" y="210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1969038" y="2600693"/>
              <a:ext cx="210159" cy="166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0492" fill="norm" stroke="1" extrusionOk="0">
                  <a:moveTo>
                    <a:pt x="13535" y="4815"/>
                  </a:moveTo>
                  <a:cubicBezTo>
                    <a:pt x="13107" y="3514"/>
                    <a:pt x="12680" y="2213"/>
                    <a:pt x="11503" y="1172"/>
                  </a:cubicBezTo>
                  <a:cubicBezTo>
                    <a:pt x="10327" y="131"/>
                    <a:pt x="8402" y="-650"/>
                    <a:pt x="6264" y="781"/>
                  </a:cubicBezTo>
                  <a:cubicBezTo>
                    <a:pt x="4125" y="2213"/>
                    <a:pt x="1773" y="5856"/>
                    <a:pt x="703" y="9239"/>
                  </a:cubicBezTo>
                  <a:cubicBezTo>
                    <a:pt x="-366" y="12622"/>
                    <a:pt x="-152" y="15745"/>
                    <a:pt x="917" y="17827"/>
                  </a:cubicBezTo>
                  <a:cubicBezTo>
                    <a:pt x="1986" y="19909"/>
                    <a:pt x="3911" y="20950"/>
                    <a:pt x="5943" y="20299"/>
                  </a:cubicBezTo>
                  <a:cubicBezTo>
                    <a:pt x="7975" y="19649"/>
                    <a:pt x="10113" y="17307"/>
                    <a:pt x="11396" y="15095"/>
                  </a:cubicBezTo>
                  <a:cubicBezTo>
                    <a:pt x="12680" y="12883"/>
                    <a:pt x="13107" y="10801"/>
                    <a:pt x="13428" y="9109"/>
                  </a:cubicBezTo>
                  <a:cubicBezTo>
                    <a:pt x="13749" y="7417"/>
                    <a:pt x="13963" y="6116"/>
                    <a:pt x="14070" y="6246"/>
                  </a:cubicBezTo>
                  <a:cubicBezTo>
                    <a:pt x="14177" y="6377"/>
                    <a:pt x="14177" y="7938"/>
                    <a:pt x="14711" y="10150"/>
                  </a:cubicBezTo>
                  <a:cubicBezTo>
                    <a:pt x="15246" y="12362"/>
                    <a:pt x="16315" y="15225"/>
                    <a:pt x="17491" y="16916"/>
                  </a:cubicBezTo>
                  <a:cubicBezTo>
                    <a:pt x="18668" y="18608"/>
                    <a:pt x="19951" y="19128"/>
                    <a:pt x="21234" y="196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2318896" y="2703355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2496696" y="2409803"/>
              <a:ext cx="266701" cy="382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81"/>
                  </a:moveTo>
                  <a:cubicBezTo>
                    <a:pt x="857" y="-37"/>
                    <a:pt x="1714" y="-156"/>
                    <a:pt x="3086" y="734"/>
                  </a:cubicBezTo>
                  <a:cubicBezTo>
                    <a:pt x="4457" y="1624"/>
                    <a:pt x="6343" y="3523"/>
                    <a:pt x="9086" y="6549"/>
                  </a:cubicBezTo>
                  <a:cubicBezTo>
                    <a:pt x="11829" y="9576"/>
                    <a:pt x="15429" y="13730"/>
                    <a:pt x="17657" y="16400"/>
                  </a:cubicBezTo>
                  <a:cubicBezTo>
                    <a:pt x="19886" y="19070"/>
                    <a:pt x="20743" y="20257"/>
                    <a:pt x="21600" y="21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2589036" y="2417605"/>
              <a:ext cx="180711" cy="449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18" fill="norm" stroke="1" extrusionOk="0">
                  <a:moveTo>
                    <a:pt x="21443" y="0"/>
                  </a:moveTo>
                  <a:cubicBezTo>
                    <a:pt x="18178" y="1927"/>
                    <a:pt x="14913" y="3854"/>
                    <a:pt x="11648" y="6592"/>
                  </a:cubicBezTo>
                  <a:cubicBezTo>
                    <a:pt x="8383" y="9330"/>
                    <a:pt x="5117" y="12879"/>
                    <a:pt x="3108" y="15313"/>
                  </a:cubicBezTo>
                  <a:cubicBezTo>
                    <a:pt x="1099" y="17746"/>
                    <a:pt x="345" y="19065"/>
                    <a:pt x="94" y="19977"/>
                  </a:cubicBezTo>
                  <a:cubicBezTo>
                    <a:pt x="-157" y="20890"/>
                    <a:pt x="94" y="21397"/>
                    <a:pt x="848" y="21499"/>
                  </a:cubicBezTo>
                  <a:cubicBezTo>
                    <a:pt x="1601" y="21600"/>
                    <a:pt x="2857" y="21296"/>
                    <a:pt x="4113" y="209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2826896" y="2296955"/>
              <a:ext cx="84630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600" fill="norm" stroke="1" extrusionOk="0">
                  <a:moveTo>
                    <a:pt x="6322" y="0"/>
                  </a:moveTo>
                  <a:cubicBezTo>
                    <a:pt x="8956" y="235"/>
                    <a:pt x="11590" y="470"/>
                    <a:pt x="14224" y="1604"/>
                  </a:cubicBezTo>
                  <a:cubicBezTo>
                    <a:pt x="16859" y="2739"/>
                    <a:pt x="19493" y="4774"/>
                    <a:pt x="20546" y="7317"/>
                  </a:cubicBezTo>
                  <a:cubicBezTo>
                    <a:pt x="21600" y="9861"/>
                    <a:pt x="21073" y="12913"/>
                    <a:pt x="18702" y="15300"/>
                  </a:cubicBezTo>
                  <a:cubicBezTo>
                    <a:pt x="16332" y="17687"/>
                    <a:pt x="12117" y="19409"/>
                    <a:pt x="8693" y="20348"/>
                  </a:cubicBezTo>
                  <a:cubicBezTo>
                    <a:pt x="5268" y="21287"/>
                    <a:pt x="2634" y="214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3582546" y="2538255"/>
              <a:ext cx="234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76" y="16200"/>
                    <a:pt x="8951" y="10800"/>
                    <a:pt x="12551" y="7200"/>
                  </a:cubicBezTo>
                  <a:cubicBezTo>
                    <a:pt x="16151" y="3600"/>
                    <a:pt x="18876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3588896" y="2671605"/>
              <a:ext cx="273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6" y="17280"/>
                    <a:pt x="11051" y="12960"/>
                    <a:pt x="14651" y="9360"/>
                  </a:cubicBezTo>
                  <a:cubicBezTo>
                    <a:pt x="18251" y="5760"/>
                    <a:pt x="19926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3728596" y="1980398"/>
              <a:ext cx="113355" cy="297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532" fill="norm" stroke="1" extrusionOk="0">
                  <a:moveTo>
                    <a:pt x="0" y="3149"/>
                  </a:moveTo>
                  <a:cubicBezTo>
                    <a:pt x="800" y="2383"/>
                    <a:pt x="1600" y="1617"/>
                    <a:pt x="4800" y="1004"/>
                  </a:cubicBezTo>
                  <a:cubicBezTo>
                    <a:pt x="8000" y="392"/>
                    <a:pt x="13600" y="-68"/>
                    <a:pt x="17000" y="9"/>
                  </a:cubicBezTo>
                  <a:cubicBezTo>
                    <a:pt x="20400" y="85"/>
                    <a:pt x="21600" y="698"/>
                    <a:pt x="21400" y="2689"/>
                  </a:cubicBezTo>
                  <a:cubicBezTo>
                    <a:pt x="21200" y="4681"/>
                    <a:pt x="19600" y="8051"/>
                    <a:pt x="17400" y="10655"/>
                  </a:cubicBezTo>
                  <a:cubicBezTo>
                    <a:pt x="15200" y="13260"/>
                    <a:pt x="12400" y="15098"/>
                    <a:pt x="10000" y="16477"/>
                  </a:cubicBezTo>
                  <a:cubicBezTo>
                    <a:pt x="7600" y="17855"/>
                    <a:pt x="5600" y="18775"/>
                    <a:pt x="5200" y="19541"/>
                  </a:cubicBezTo>
                  <a:cubicBezTo>
                    <a:pt x="4800" y="20306"/>
                    <a:pt x="6000" y="20919"/>
                    <a:pt x="7200" y="21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3745905" y="2373155"/>
              <a:ext cx="33492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0015" fill="norm" stroke="1" extrusionOk="0">
                  <a:moveTo>
                    <a:pt x="8669" y="0"/>
                  </a:moveTo>
                  <a:cubicBezTo>
                    <a:pt x="3586" y="4320"/>
                    <a:pt x="-1496" y="8640"/>
                    <a:pt x="410" y="12960"/>
                  </a:cubicBezTo>
                  <a:cubicBezTo>
                    <a:pt x="2316" y="17280"/>
                    <a:pt x="11210" y="21600"/>
                    <a:pt x="15657" y="19440"/>
                  </a:cubicBezTo>
                  <a:cubicBezTo>
                    <a:pt x="20104" y="17280"/>
                    <a:pt x="20104" y="8640"/>
                    <a:pt x="2010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4529768" y="2367753"/>
              <a:ext cx="303729" cy="319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24" fill="norm" stroke="1" extrusionOk="0">
                  <a:moveTo>
                    <a:pt x="16460" y="7984"/>
                  </a:moveTo>
                  <a:cubicBezTo>
                    <a:pt x="16162" y="5725"/>
                    <a:pt x="15864" y="3466"/>
                    <a:pt x="15492" y="2055"/>
                  </a:cubicBezTo>
                  <a:cubicBezTo>
                    <a:pt x="15119" y="643"/>
                    <a:pt x="14673" y="78"/>
                    <a:pt x="13332" y="8"/>
                  </a:cubicBezTo>
                  <a:cubicBezTo>
                    <a:pt x="11991" y="-63"/>
                    <a:pt x="9757" y="361"/>
                    <a:pt x="7448" y="1913"/>
                  </a:cubicBezTo>
                  <a:cubicBezTo>
                    <a:pt x="5139" y="3466"/>
                    <a:pt x="2755" y="6149"/>
                    <a:pt x="1415" y="8972"/>
                  </a:cubicBezTo>
                  <a:cubicBezTo>
                    <a:pt x="74" y="11796"/>
                    <a:pt x="-224" y="14761"/>
                    <a:pt x="148" y="16878"/>
                  </a:cubicBezTo>
                  <a:cubicBezTo>
                    <a:pt x="521" y="18996"/>
                    <a:pt x="1564" y="20266"/>
                    <a:pt x="2606" y="20902"/>
                  </a:cubicBezTo>
                  <a:cubicBezTo>
                    <a:pt x="3649" y="21537"/>
                    <a:pt x="4692" y="21537"/>
                    <a:pt x="6107" y="20337"/>
                  </a:cubicBezTo>
                  <a:cubicBezTo>
                    <a:pt x="7522" y="19137"/>
                    <a:pt x="9310" y="16737"/>
                    <a:pt x="10725" y="13631"/>
                  </a:cubicBezTo>
                  <a:cubicBezTo>
                    <a:pt x="12140" y="10525"/>
                    <a:pt x="13183" y="6713"/>
                    <a:pt x="13853" y="6784"/>
                  </a:cubicBezTo>
                  <a:cubicBezTo>
                    <a:pt x="14524" y="6855"/>
                    <a:pt x="14822" y="10808"/>
                    <a:pt x="15268" y="13278"/>
                  </a:cubicBezTo>
                  <a:cubicBezTo>
                    <a:pt x="15715" y="15749"/>
                    <a:pt x="16311" y="16737"/>
                    <a:pt x="17354" y="16737"/>
                  </a:cubicBezTo>
                  <a:cubicBezTo>
                    <a:pt x="18397" y="16737"/>
                    <a:pt x="19886" y="15749"/>
                    <a:pt x="21376" y="147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4776346" y="2075682"/>
              <a:ext cx="215901" cy="175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5281"/>
                  </a:moveTo>
                  <a:cubicBezTo>
                    <a:pt x="0" y="3995"/>
                    <a:pt x="0" y="2710"/>
                    <a:pt x="529" y="1810"/>
                  </a:cubicBezTo>
                  <a:cubicBezTo>
                    <a:pt x="1059" y="910"/>
                    <a:pt x="2118" y="395"/>
                    <a:pt x="3706" y="138"/>
                  </a:cubicBezTo>
                  <a:cubicBezTo>
                    <a:pt x="5294" y="-119"/>
                    <a:pt x="7412" y="-119"/>
                    <a:pt x="8894" y="1038"/>
                  </a:cubicBezTo>
                  <a:cubicBezTo>
                    <a:pt x="10376" y="2195"/>
                    <a:pt x="11224" y="4510"/>
                    <a:pt x="10482" y="7467"/>
                  </a:cubicBezTo>
                  <a:cubicBezTo>
                    <a:pt x="9741" y="10424"/>
                    <a:pt x="7412" y="14024"/>
                    <a:pt x="5824" y="16467"/>
                  </a:cubicBezTo>
                  <a:cubicBezTo>
                    <a:pt x="4235" y="18910"/>
                    <a:pt x="3388" y="20195"/>
                    <a:pt x="3600" y="20838"/>
                  </a:cubicBezTo>
                  <a:cubicBezTo>
                    <a:pt x="3812" y="21481"/>
                    <a:pt x="5082" y="21481"/>
                    <a:pt x="8259" y="21095"/>
                  </a:cubicBezTo>
                  <a:cubicBezTo>
                    <a:pt x="11435" y="20710"/>
                    <a:pt x="16518" y="19938"/>
                    <a:pt x="21600" y="191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5389349" y="2126669"/>
              <a:ext cx="307748" cy="482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33" fill="norm" stroke="1" extrusionOk="0">
                  <a:moveTo>
                    <a:pt x="1537" y="5559"/>
                  </a:moveTo>
                  <a:cubicBezTo>
                    <a:pt x="1094" y="4624"/>
                    <a:pt x="650" y="3689"/>
                    <a:pt x="354" y="2941"/>
                  </a:cubicBezTo>
                  <a:cubicBezTo>
                    <a:pt x="58" y="2193"/>
                    <a:pt x="-90" y="1632"/>
                    <a:pt x="58" y="1678"/>
                  </a:cubicBezTo>
                  <a:cubicBezTo>
                    <a:pt x="206" y="1725"/>
                    <a:pt x="650" y="2380"/>
                    <a:pt x="1907" y="4437"/>
                  </a:cubicBezTo>
                  <a:cubicBezTo>
                    <a:pt x="3165" y="6494"/>
                    <a:pt x="5236" y="9954"/>
                    <a:pt x="6789" y="12665"/>
                  </a:cubicBezTo>
                  <a:cubicBezTo>
                    <a:pt x="8343" y="15377"/>
                    <a:pt x="9378" y="17341"/>
                    <a:pt x="10192" y="18790"/>
                  </a:cubicBezTo>
                  <a:cubicBezTo>
                    <a:pt x="11006" y="20239"/>
                    <a:pt x="11598" y="21174"/>
                    <a:pt x="12042" y="21315"/>
                  </a:cubicBezTo>
                  <a:cubicBezTo>
                    <a:pt x="12485" y="21455"/>
                    <a:pt x="12781" y="20800"/>
                    <a:pt x="13299" y="18790"/>
                  </a:cubicBezTo>
                  <a:cubicBezTo>
                    <a:pt x="13817" y="16780"/>
                    <a:pt x="14557" y="13413"/>
                    <a:pt x="15296" y="10468"/>
                  </a:cubicBezTo>
                  <a:cubicBezTo>
                    <a:pt x="16036" y="7523"/>
                    <a:pt x="16776" y="4998"/>
                    <a:pt x="17294" y="3455"/>
                  </a:cubicBezTo>
                  <a:cubicBezTo>
                    <a:pt x="17811" y="1912"/>
                    <a:pt x="18107" y="1351"/>
                    <a:pt x="18551" y="837"/>
                  </a:cubicBezTo>
                  <a:cubicBezTo>
                    <a:pt x="18995" y="323"/>
                    <a:pt x="19587" y="-145"/>
                    <a:pt x="20105" y="42"/>
                  </a:cubicBezTo>
                  <a:cubicBezTo>
                    <a:pt x="20622" y="229"/>
                    <a:pt x="21066" y="1071"/>
                    <a:pt x="21510" y="19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5674691" y="2363136"/>
              <a:ext cx="200206" cy="148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076" fill="norm" stroke="1" extrusionOk="0">
                  <a:moveTo>
                    <a:pt x="16557" y="3220"/>
                  </a:moveTo>
                  <a:cubicBezTo>
                    <a:pt x="15207" y="1420"/>
                    <a:pt x="13857" y="-380"/>
                    <a:pt x="11269" y="70"/>
                  </a:cubicBezTo>
                  <a:cubicBezTo>
                    <a:pt x="8682" y="520"/>
                    <a:pt x="4857" y="3220"/>
                    <a:pt x="2607" y="6220"/>
                  </a:cubicBezTo>
                  <a:cubicBezTo>
                    <a:pt x="357" y="9220"/>
                    <a:pt x="-318" y="12520"/>
                    <a:pt x="132" y="15520"/>
                  </a:cubicBezTo>
                  <a:cubicBezTo>
                    <a:pt x="582" y="18520"/>
                    <a:pt x="2157" y="21220"/>
                    <a:pt x="4407" y="21070"/>
                  </a:cubicBezTo>
                  <a:cubicBezTo>
                    <a:pt x="6657" y="20920"/>
                    <a:pt x="9582" y="17920"/>
                    <a:pt x="11269" y="15670"/>
                  </a:cubicBezTo>
                  <a:cubicBezTo>
                    <a:pt x="12957" y="13420"/>
                    <a:pt x="13407" y="11920"/>
                    <a:pt x="13969" y="10270"/>
                  </a:cubicBezTo>
                  <a:cubicBezTo>
                    <a:pt x="14532" y="8620"/>
                    <a:pt x="15207" y="6820"/>
                    <a:pt x="15769" y="6670"/>
                  </a:cubicBezTo>
                  <a:cubicBezTo>
                    <a:pt x="16332" y="6520"/>
                    <a:pt x="16782" y="8020"/>
                    <a:pt x="17119" y="9820"/>
                  </a:cubicBezTo>
                  <a:cubicBezTo>
                    <a:pt x="17457" y="11620"/>
                    <a:pt x="17682" y="13720"/>
                    <a:pt x="18357" y="15220"/>
                  </a:cubicBezTo>
                  <a:cubicBezTo>
                    <a:pt x="19032" y="16720"/>
                    <a:pt x="20157" y="17620"/>
                    <a:pt x="21282" y="18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5912996" y="2271555"/>
              <a:ext cx="171451" cy="244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8379"/>
                  </a:moveTo>
                  <a:cubicBezTo>
                    <a:pt x="1600" y="8193"/>
                    <a:pt x="3200" y="8007"/>
                    <a:pt x="5200" y="9497"/>
                  </a:cubicBezTo>
                  <a:cubicBezTo>
                    <a:pt x="7200" y="10986"/>
                    <a:pt x="9600" y="14152"/>
                    <a:pt x="10800" y="16200"/>
                  </a:cubicBezTo>
                  <a:cubicBezTo>
                    <a:pt x="12000" y="18248"/>
                    <a:pt x="12000" y="19179"/>
                    <a:pt x="11600" y="20017"/>
                  </a:cubicBezTo>
                  <a:cubicBezTo>
                    <a:pt x="11200" y="20855"/>
                    <a:pt x="10400" y="21600"/>
                    <a:pt x="9600" y="21507"/>
                  </a:cubicBezTo>
                  <a:cubicBezTo>
                    <a:pt x="8800" y="21414"/>
                    <a:pt x="8000" y="20483"/>
                    <a:pt x="8133" y="17690"/>
                  </a:cubicBezTo>
                  <a:cubicBezTo>
                    <a:pt x="8267" y="14897"/>
                    <a:pt x="9333" y="10241"/>
                    <a:pt x="11733" y="6983"/>
                  </a:cubicBezTo>
                  <a:cubicBezTo>
                    <a:pt x="14133" y="3724"/>
                    <a:pt x="17867" y="18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6225493" y="2111454"/>
              <a:ext cx="151054" cy="416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263" fill="norm" stroke="1" extrusionOk="0">
                  <a:moveTo>
                    <a:pt x="21116" y="3309"/>
                  </a:moveTo>
                  <a:cubicBezTo>
                    <a:pt x="21116" y="2769"/>
                    <a:pt x="21116" y="2229"/>
                    <a:pt x="20968" y="1689"/>
                  </a:cubicBezTo>
                  <a:cubicBezTo>
                    <a:pt x="20820" y="1149"/>
                    <a:pt x="20524" y="609"/>
                    <a:pt x="19637" y="285"/>
                  </a:cubicBezTo>
                  <a:cubicBezTo>
                    <a:pt x="18749" y="-39"/>
                    <a:pt x="17269" y="-147"/>
                    <a:pt x="15642" y="285"/>
                  </a:cubicBezTo>
                  <a:cubicBezTo>
                    <a:pt x="14015" y="717"/>
                    <a:pt x="12239" y="1689"/>
                    <a:pt x="9724" y="3633"/>
                  </a:cubicBezTo>
                  <a:cubicBezTo>
                    <a:pt x="7209" y="5577"/>
                    <a:pt x="3954" y="8493"/>
                    <a:pt x="2031" y="11193"/>
                  </a:cubicBezTo>
                  <a:cubicBezTo>
                    <a:pt x="108" y="13893"/>
                    <a:pt x="-484" y="16377"/>
                    <a:pt x="404" y="18105"/>
                  </a:cubicBezTo>
                  <a:cubicBezTo>
                    <a:pt x="1291" y="19833"/>
                    <a:pt x="3658" y="20805"/>
                    <a:pt x="6321" y="21129"/>
                  </a:cubicBezTo>
                  <a:cubicBezTo>
                    <a:pt x="8984" y="21453"/>
                    <a:pt x="11943" y="21129"/>
                    <a:pt x="14902" y="208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6420996" y="2227105"/>
              <a:ext cx="1905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40" y="2291"/>
                    <a:pt x="5280" y="4582"/>
                    <a:pt x="8280" y="7691"/>
                  </a:cubicBezTo>
                  <a:cubicBezTo>
                    <a:pt x="11280" y="10800"/>
                    <a:pt x="14640" y="14727"/>
                    <a:pt x="16920" y="17182"/>
                  </a:cubicBezTo>
                  <a:cubicBezTo>
                    <a:pt x="19200" y="19636"/>
                    <a:pt x="20400" y="206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6439017" y="2227105"/>
              <a:ext cx="185180" cy="301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531" fill="norm" stroke="1" extrusionOk="0">
                  <a:moveTo>
                    <a:pt x="21233" y="0"/>
                  </a:moveTo>
                  <a:cubicBezTo>
                    <a:pt x="17107" y="3474"/>
                    <a:pt x="12981" y="6948"/>
                    <a:pt x="9462" y="10271"/>
                  </a:cubicBezTo>
                  <a:cubicBezTo>
                    <a:pt x="5943" y="13594"/>
                    <a:pt x="3031" y="16766"/>
                    <a:pt x="1453" y="18730"/>
                  </a:cubicBezTo>
                  <a:cubicBezTo>
                    <a:pt x="-124" y="20694"/>
                    <a:pt x="-367" y="21449"/>
                    <a:pt x="482" y="21524"/>
                  </a:cubicBezTo>
                  <a:cubicBezTo>
                    <a:pt x="1332" y="21600"/>
                    <a:pt x="3273" y="20996"/>
                    <a:pt x="5215" y="20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6630546" y="2100105"/>
              <a:ext cx="153285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600" fill="norm" stroke="1" extrusionOk="0">
                  <a:moveTo>
                    <a:pt x="13135" y="0"/>
                  </a:moveTo>
                  <a:cubicBezTo>
                    <a:pt x="14595" y="152"/>
                    <a:pt x="16054" y="303"/>
                    <a:pt x="17368" y="1213"/>
                  </a:cubicBezTo>
                  <a:cubicBezTo>
                    <a:pt x="18681" y="2122"/>
                    <a:pt x="19849" y="3789"/>
                    <a:pt x="20578" y="5912"/>
                  </a:cubicBezTo>
                  <a:cubicBezTo>
                    <a:pt x="21308" y="8034"/>
                    <a:pt x="21600" y="10611"/>
                    <a:pt x="19703" y="13036"/>
                  </a:cubicBezTo>
                  <a:cubicBezTo>
                    <a:pt x="17805" y="15461"/>
                    <a:pt x="13719" y="17735"/>
                    <a:pt x="10070" y="19137"/>
                  </a:cubicBezTo>
                  <a:cubicBezTo>
                    <a:pt x="6422" y="20539"/>
                    <a:pt x="3211" y="210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756796" y="3592355"/>
              <a:ext cx="279401" cy="421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0"/>
                  </a:moveTo>
                  <a:cubicBezTo>
                    <a:pt x="982" y="1944"/>
                    <a:pt x="1964" y="3888"/>
                    <a:pt x="3682" y="6750"/>
                  </a:cubicBezTo>
                  <a:cubicBezTo>
                    <a:pt x="5400" y="9612"/>
                    <a:pt x="7855" y="13392"/>
                    <a:pt x="9573" y="15876"/>
                  </a:cubicBezTo>
                  <a:cubicBezTo>
                    <a:pt x="11291" y="18360"/>
                    <a:pt x="12273" y="19548"/>
                    <a:pt x="13336" y="20358"/>
                  </a:cubicBezTo>
                  <a:cubicBezTo>
                    <a:pt x="14400" y="21168"/>
                    <a:pt x="15545" y="21600"/>
                    <a:pt x="16364" y="21492"/>
                  </a:cubicBezTo>
                  <a:cubicBezTo>
                    <a:pt x="17182" y="21384"/>
                    <a:pt x="17673" y="20736"/>
                    <a:pt x="18164" y="18522"/>
                  </a:cubicBezTo>
                  <a:cubicBezTo>
                    <a:pt x="18655" y="16308"/>
                    <a:pt x="19145" y="12528"/>
                    <a:pt x="19473" y="9720"/>
                  </a:cubicBezTo>
                  <a:cubicBezTo>
                    <a:pt x="19800" y="6912"/>
                    <a:pt x="19964" y="5076"/>
                    <a:pt x="20127" y="3618"/>
                  </a:cubicBezTo>
                  <a:cubicBezTo>
                    <a:pt x="20291" y="2160"/>
                    <a:pt x="20455" y="1080"/>
                    <a:pt x="20700" y="864"/>
                  </a:cubicBezTo>
                  <a:cubicBezTo>
                    <a:pt x="20945" y="648"/>
                    <a:pt x="21273" y="1296"/>
                    <a:pt x="21600" y="19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1055857" y="3757455"/>
              <a:ext cx="329590" cy="170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274" fill="norm" stroke="1" extrusionOk="0">
                  <a:moveTo>
                    <a:pt x="9514" y="3161"/>
                  </a:moveTo>
                  <a:cubicBezTo>
                    <a:pt x="8822" y="2371"/>
                    <a:pt x="8129" y="1580"/>
                    <a:pt x="6606" y="3161"/>
                  </a:cubicBezTo>
                  <a:cubicBezTo>
                    <a:pt x="5083" y="4741"/>
                    <a:pt x="2729" y="8693"/>
                    <a:pt x="1483" y="11459"/>
                  </a:cubicBezTo>
                  <a:cubicBezTo>
                    <a:pt x="237" y="14224"/>
                    <a:pt x="98" y="15805"/>
                    <a:pt x="29" y="17254"/>
                  </a:cubicBezTo>
                  <a:cubicBezTo>
                    <a:pt x="-40" y="18702"/>
                    <a:pt x="-40" y="20020"/>
                    <a:pt x="652" y="20546"/>
                  </a:cubicBezTo>
                  <a:cubicBezTo>
                    <a:pt x="1345" y="21073"/>
                    <a:pt x="2729" y="20810"/>
                    <a:pt x="3906" y="19493"/>
                  </a:cubicBezTo>
                  <a:cubicBezTo>
                    <a:pt x="5083" y="18176"/>
                    <a:pt x="6052" y="15805"/>
                    <a:pt x="6606" y="13566"/>
                  </a:cubicBezTo>
                  <a:cubicBezTo>
                    <a:pt x="7160" y="11327"/>
                    <a:pt x="7298" y="9220"/>
                    <a:pt x="7437" y="8824"/>
                  </a:cubicBezTo>
                  <a:cubicBezTo>
                    <a:pt x="7575" y="8429"/>
                    <a:pt x="7714" y="9746"/>
                    <a:pt x="7991" y="10932"/>
                  </a:cubicBezTo>
                  <a:cubicBezTo>
                    <a:pt x="8268" y="12117"/>
                    <a:pt x="8683" y="13171"/>
                    <a:pt x="9168" y="13171"/>
                  </a:cubicBezTo>
                  <a:cubicBezTo>
                    <a:pt x="9652" y="13171"/>
                    <a:pt x="10206" y="12117"/>
                    <a:pt x="10552" y="10537"/>
                  </a:cubicBezTo>
                  <a:cubicBezTo>
                    <a:pt x="10898" y="8956"/>
                    <a:pt x="11037" y="6849"/>
                    <a:pt x="11383" y="6322"/>
                  </a:cubicBezTo>
                  <a:cubicBezTo>
                    <a:pt x="11729" y="5795"/>
                    <a:pt x="12283" y="6849"/>
                    <a:pt x="13322" y="9220"/>
                  </a:cubicBezTo>
                  <a:cubicBezTo>
                    <a:pt x="14360" y="11590"/>
                    <a:pt x="15883" y="15278"/>
                    <a:pt x="16645" y="17780"/>
                  </a:cubicBezTo>
                  <a:cubicBezTo>
                    <a:pt x="17406" y="20283"/>
                    <a:pt x="17406" y="21600"/>
                    <a:pt x="17406" y="21205"/>
                  </a:cubicBezTo>
                  <a:cubicBezTo>
                    <a:pt x="17406" y="20810"/>
                    <a:pt x="17406" y="18702"/>
                    <a:pt x="17545" y="15541"/>
                  </a:cubicBezTo>
                  <a:cubicBezTo>
                    <a:pt x="17683" y="12380"/>
                    <a:pt x="17960" y="8166"/>
                    <a:pt x="18652" y="5400"/>
                  </a:cubicBezTo>
                  <a:cubicBezTo>
                    <a:pt x="19345" y="2634"/>
                    <a:pt x="20452" y="1317"/>
                    <a:pt x="2156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1833336" y="3538752"/>
              <a:ext cx="110911" cy="423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383" fill="norm" stroke="1" extrusionOk="0">
                  <a:moveTo>
                    <a:pt x="20959" y="783"/>
                  </a:moveTo>
                  <a:cubicBezTo>
                    <a:pt x="19359" y="463"/>
                    <a:pt x="17759" y="142"/>
                    <a:pt x="15959" y="35"/>
                  </a:cubicBezTo>
                  <a:cubicBezTo>
                    <a:pt x="14159" y="-72"/>
                    <a:pt x="12159" y="35"/>
                    <a:pt x="9759" y="837"/>
                  </a:cubicBezTo>
                  <a:cubicBezTo>
                    <a:pt x="7359" y="1639"/>
                    <a:pt x="4559" y="3136"/>
                    <a:pt x="2559" y="5756"/>
                  </a:cubicBezTo>
                  <a:cubicBezTo>
                    <a:pt x="559" y="8376"/>
                    <a:pt x="-641" y="12118"/>
                    <a:pt x="359" y="14952"/>
                  </a:cubicBezTo>
                  <a:cubicBezTo>
                    <a:pt x="1359" y="17785"/>
                    <a:pt x="4559" y="19710"/>
                    <a:pt x="7959" y="20619"/>
                  </a:cubicBezTo>
                  <a:cubicBezTo>
                    <a:pt x="11359" y="21528"/>
                    <a:pt x="14959" y="21421"/>
                    <a:pt x="18559" y="21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2001396" y="3630455"/>
              <a:ext cx="1905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500"/>
                    <a:pt x="11520" y="9000"/>
                    <a:pt x="15120" y="12600"/>
                  </a:cubicBezTo>
                  <a:cubicBezTo>
                    <a:pt x="18720" y="16200"/>
                    <a:pt x="20160" y="189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2040202" y="3649505"/>
              <a:ext cx="151695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600" fill="norm" stroke="1" extrusionOk="0">
                  <a:moveTo>
                    <a:pt x="21205" y="0"/>
                  </a:moveTo>
                  <a:cubicBezTo>
                    <a:pt x="19726" y="147"/>
                    <a:pt x="18246" y="294"/>
                    <a:pt x="15583" y="2131"/>
                  </a:cubicBezTo>
                  <a:cubicBezTo>
                    <a:pt x="12920" y="3967"/>
                    <a:pt x="9073" y="7494"/>
                    <a:pt x="6115" y="10653"/>
                  </a:cubicBezTo>
                  <a:cubicBezTo>
                    <a:pt x="3156" y="13812"/>
                    <a:pt x="1084" y="16604"/>
                    <a:pt x="345" y="18367"/>
                  </a:cubicBezTo>
                  <a:cubicBezTo>
                    <a:pt x="-395" y="20131"/>
                    <a:pt x="197" y="20865"/>
                    <a:pt x="7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2287146" y="3770155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5600"/>
                    <a:pt x="6400" y="9600"/>
                    <a:pt x="10000" y="6000"/>
                  </a:cubicBezTo>
                  <a:cubicBezTo>
                    <a:pt x="13600" y="2400"/>
                    <a:pt x="1760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2373602" y="3674905"/>
              <a:ext cx="2784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5000"/>
                    <a:pt x="-1304" y="10000"/>
                    <a:pt x="1782" y="13600"/>
                  </a:cubicBezTo>
                  <a:cubicBezTo>
                    <a:pt x="4867" y="17200"/>
                    <a:pt x="12582" y="19400"/>
                    <a:pt x="202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2541146" y="3547905"/>
              <a:ext cx="1270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2700690" y="3535205"/>
              <a:ext cx="62707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21330" y="0"/>
                  </a:moveTo>
                  <a:cubicBezTo>
                    <a:pt x="17730" y="0"/>
                    <a:pt x="14130" y="0"/>
                    <a:pt x="11610" y="434"/>
                  </a:cubicBezTo>
                  <a:cubicBezTo>
                    <a:pt x="9090" y="869"/>
                    <a:pt x="7650" y="1738"/>
                    <a:pt x="5850" y="3848"/>
                  </a:cubicBezTo>
                  <a:cubicBezTo>
                    <a:pt x="4050" y="5959"/>
                    <a:pt x="1890" y="9310"/>
                    <a:pt x="810" y="12166"/>
                  </a:cubicBezTo>
                  <a:cubicBezTo>
                    <a:pt x="-270" y="15021"/>
                    <a:pt x="-270" y="17379"/>
                    <a:pt x="810" y="18869"/>
                  </a:cubicBezTo>
                  <a:cubicBezTo>
                    <a:pt x="1890" y="20359"/>
                    <a:pt x="4050" y="20979"/>
                    <a:pt x="621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2903096" y="3459005"/>
              <a:ext cx="70091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6" h="21600" fill="norm" stroke="1" extrusionOk="0">
                  <a:moveTo>
                    <a:pt x="0" y="0"/>
                  </a:moveTo>
                  <a:cubicBezTo>
                    <a:pt x="6789" y="2400"/>
                    <a:pt x="13577" y="4800"/>
                    <a:pt x="17280" y="7556"/>
                  </a:cubicBezTo>
                  <a:cubicBezTo>
                    <a:pt x="20983" y="10311"/>
                    <a:pt x="21600" y="13422"/>
                    <a:pt x="18206" y="15822"/>
                  </a:cubicBezTo>
                  <a:cubicBezTo>
                    <a:pt x="14811" y="18222"/>
                    <a:pt x="7406" y="1991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3658746" y="3655855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3671446" y="3744755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4470330" y="3447523"/>
              <a:ext cx="198067" cy="351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251" fill="norm" stroke="1" extrusionOk="0">
                  <a:moveTo>
                    <a:pt x="1511" y="6062"/>
                  </a:moveTo>
                  <a:cubicBezTo>
                    <a:pt x="821" y="5423"/>
                    <a:pt x="132" y="4784"/>
                    <a:pt x="17" y="4848"/>
                  </a:cubicBezTo>
                  <a:cubicBezTo>
                    <a:pt x="-98" y="4911"/>
                    <a:pt x="362" y="5678"/>
                    <a:pt x="1511" y="8235"/>
                  </a:cubicBezTo>
                  <a:cubicBezTo>
                    <a:pt x="2659" y="10791"/>
                    <a:pt x="4498" y="15136"/>
                    <a:pt x="5647" y="17692"/>
                  </a:cubicBezTo>
                  <a:cubicBezTo>
                    <a:pt x="6796" y="20249"/>
                    <a:pt x="7255" y="21016"/>
                    <a:pt x="7945" y="21207"/>
                  </a:cubicBezTo>
                  <a:cubicBezTo>
                    <a:pt x="8634" y="21399"/>
                    <a:pt x="9553" y="21016"/>
                    <a:pt x="10702" y="18971"/>
                  </a:cubicBezTo>
                  <a:cubicBezTo>
                    <a:pt x="11851" y="16926"/>
                    <a:pt x="13230" y="13219"/>
                    <a:pt x="14149" y="9960"/>
                  </a:cubicBezTo>
                  <a:cubicBezTo>
                    <a:pt x="15068" y="6701"/>
                    <a:pt x="15528" y="3889"/>
                    <a:pt x="15872" y="2163"/>
                  </a:cubicBezTo>
                  <a:cubicBezTo>
                    <a:pt x="16217" y="438"/>
                    <a:pt x="16447" y="-201"/>
                    <a:pt x="17366" y="55"/>
                  </a:cubicBezTo>
                  <a:cubicBezTo>
                    <a:pt x="18285" y="310"/>
                    <a:pt x="19893" y="1461"/>
                    <a:pt x="21502" y="26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4674738" y="3566955"/>
              <a:ext cx="260359" cy="153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183" fill="norm" stroke="1" extrusionOk="0">
                  <a:moveTo>
                    <a:pt x="9407" y="13135"/>
                  </a:moveTo>
                  <a:cubicBezTo>
                    <a:pt x="8884" y="11676"/>
                    <a:pt x="8361" y="10216"/>
                    <a:pt x="7142" y="9632"/>
                  </a:cubicBezTo>
                  <a:cubicBezTo>
                    <a:pt x="5923" y="9049"/>
                    <a:pt x="4007" y="9341"/>
                    <a:pt x="2613" y="10070"/>
                  </a:cubicBezTo>
                  <a:cubicBezTo>
                    <a:pt x="1220" y="10800"/>
                    <a:pt x="349" y="11968"/>
                    <a:pt x="87" y="13865"/>
                  </a:cubicBezTo>
                  <a:cubicBezTo>
                    <a:pt x="-174" y="15762"/>
                    <a:pt x="174" y="18389"/>
                    <a:pt x="784" y="19849"/>
                  </a:cubicBezTo>
                  <a:cubicBezTo>
                    <a:pt x="1394" y="21308"/>
                    <a:pt x="2265" y="21600"/>
                    <a:pt x="3397" y="20578"/>
                  </a:cubicBezTo>
                  <a:cubicBezTo>
                    <a:pt x="4529" y="19557"/>
                    <a:pt x="5923" y="17222"/>
                    <a:pt x="7403" y="15178"/>
                  </a:cubicBezTo>
                  <a:cubicBezTo>
                    <a:pt x="8884" y="13135"/>
                    <a:pt x="10452" y="11384"/>
                    <a:pt x="11584" y="10070"/>
                  </a:cubicBezTo>
                  <a:cubicBezTo>
                    <a:pt x="12716" y="8757"/>
                    <a:pt x="13413" y="7881"/>
                    <a:pt x="13849" y="8173"/>
                  </a:cubicBezTo>
                  <a:cubicBezTo>
                    <a:pt x="14284" y="8465"/>
                    <a:pt x="14458" y="9924"/>
                    <a:pt x="14545" y="11384"/>
                  </a:cubicBezTo>
                  <a:cubicBezTo>
                    <a:pt x="14632" y="12843"/>
                    <a:pt x="14632" y="14303"/>
                    <a:pt x="14807" y="16054"/>
                  </a:cubicBezTo>
                  <a:cubicBezTo>
                    <a:pt x="14981" y="17805"/>
                    <a:pt x="15329" y="19849"/>
                    <a:pt x="15416" y="20141"/>
                  </a:cubicBezTo>
                  <a:cubicBezTo>
                    <a:pt x="15503" y="20432"/>
                    <a:pt x="15329" y="18973"/>
                    <a:pt x="15852" y="15616"/>
                  </a:cubicBezTo>
                  <a:cubicBezTo>
                    <a:pt x="16374" y="12259"/>
                    <a:pt x="17594" y="7005"/>
                    <a:pt x="18639" y="4086"/>
                  </a:cubicBezTo>
                  <a:cubicBezTo>
                    <a:pt x="19684" y="1168"/>
                    <a:pt x="20555" y="584"/>
                    <a:pt x="2142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5063818" y="3423288"/>
              <a:ext cx="157029" cy="321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41" fill="norm" stroke="1" extrusionOk="0">
                  <a:moveTo>
                    <a:pt x="21366" y="2382"/>
                  </a:moveTo>
                  <a:cubicBezTo>
                    <a:pt x="19638" y="1535"/>
                    <a:pt x="17910" y="688"/>
                    <a:pt x="16182" y="265"/>
                  </a:cubicBezTo>
                  <a:cubicBezTo>
                    <a:pt x="14454" y="-159"/>
                    <a:pt x="12726" y="-159"/>
                    <a:pt x="10566" y="900"/>
                  </a:cubicBezTo>
                  <a:cubicBezTo>
                    <a:pt x="8406" y="1959"/>
                    <a:pt x="5814" y="4076"/>
                    <a:pt x="3798" y="6970"/>
                  </a:cubicBezTo>
                  <a:cubicBezTo>
                    <a:pt x="1782" y="9865"/>
                    <a:pt x="342" y="13535"/>
                    <a:pt x="54" y="16076"/>
                  </a:cubicBezTo>
                  <a:cubicBezTo>
                    <a:pt x="-234" y="18617"/>
                    <a:pt x="630" y="20029"/>
                    <a:pt x="2790" y="20735"/>
                  </a:cubicBezTo>
                  <a:cubicBezTo>
                    <a:pt x="4950" y="21441"/>
                    <a:pt x="8406" y="21441"/>
                    <a:pt x="11862" y="21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5239896" y="3459005"/>
              <a:ext cx="1270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4358"/>
                    <a:pt x="7920" y="8716"/>
                    <a:pt x="10620" y="11937"/>
                  </a:cubicBezTo>
                  <a:cubicBezTo>
                    <a:pt x="13320" y="15158"/>
                    <a:pt x="14760" y="17242"/>
                    <a:pt x="16380" y="18663"/>
                  </a:cubicBezTo>
                  <a:cubicBezTo>
                    <a:pt x="18000" y="20084"/>
                    <a:pt x="19800" y="2084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5256982" y="3484405"/>
              <a:ext cx="14801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600" fill="norm" stroke="1" extrusionOk="0">
                  <a:moveTo>
                    <a:pt x="20978" y="0"/>
                  </a:moveTo>
                  <a:cubicBezTo>
                    <a:pt x="16778" y="1600"/>
                    <a:pt x="12578" y="3200"/>
                    <a:pt x="8828" y="6100"/>
                  </a:cubicBezTo>
                  <a:cubicBezTo>
                    <a:pt x="5078" y="9000"/>
                    <a:pt x="1778" y="13200"/>
                    <a:pt x="578" y="16000"/>
                  </a:cubicBezTo>
                  <a:cubicBezTo>
                    <a:pt x="-622" y="18800"/>
                    <a:pt x="278" y="20200"/>
                    <a:pt x="11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5398646" y="3382805"/>
              <a:ext cx="10497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600" fill="norm" stroke="1" extrusionOk="0">
                  <a:moveTo>
                    <a:pt x="13976" y="0"/>
                  </a:moveTo>
                  <a:cubicBezTo>
                    <a:pt x="16941" y="1671"/>
                    <a:pt x="19906" y="3343"/>
                    <a:pt x="20753" y="6043"/>
                  </a:cubicBezTo>
                  <a:cubicBezTo>
                    <a:pt x="21600" y="8743"/>
                    <a:pt x="20329" y="12471"/>
                    <a:pt x="16518" y="15236"/>
                  </a:cubicBezTo>
                  <a:cubicBezTo>
                    <a:pt x="12706" y="18000"/>
                    <a:pt x="6353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5760596" y="3592355"/>
              <a:ext cx="15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" y="16457"/>
                    <a:pt x="576" y="11314"/>
                    <a:pt x="4176" y="7714"/>
                  </a:cubicBezTo>
                  <a:cubicBezTo>
                    <a:pt x="7776" y="4114"/>
                    <a:pt x="14688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5828329" y="3522505"/>
              <a:ext cx="2116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77"/>
                    <a:pt x="0" y="9755"/>
                    <a:pt x="0" y="13355"/>
                  </a:cubicBezTo>
                  <a:cubicBezTo>
                    <a:pt x="0" y="16955"/>
                    <a:pt x="10800" y="1927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6020946" y="3439955"/>
              <a:ext cx="177801" cy="248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1089"/>
                  </a:moveTo>
                  <a:cubicBezTo>
                    <a:pt x="1286" y="1089"/>
                    <a:pt x="2571" y="1089"/>
                    <a:pt x="3214" y="1543"/>
                  </a:cubicBezTo>
                  <a:cubicBezTo>
                    <a:pt x="3857" y="1997"/>
                    <a:pt x="3857" y="2904"/>
                    <a:pt x="4114" y="5808"/>
                  </a:cubicBezTo>
                  <a:cubicBezTo>
                    <a:pt x="4371" y="8713"/>
                    <a:pt x="4886" y="13613"/>
                    <a:pt x="5529" y="16518"/>
                  </a:cubicBezTo>
                  <a:cubicBezTo>
                    <a:pt x="6171" y="19422"/>
                    <a:pt x="6943" y="20329"/>
                    <a:pt x="8100" y="20874"/>
                  </a:cubicBezTo>
                  <a:cubicBezTo>
                    <a:pt x="9257" y="21418"/>
                    <a:pt x="10800" y="21600"/>
                    <a:pt x="12600" y="20783"/>
                  </a:cubicBezTo>
                  <a:cubicBezTo>
                    <a:pt x="14400" y="19966"/>
                    <a:pt x="16457" y="18151"/>
                    <a:pt x="18000" y="14521"/>
                  </a:cubicBezTo>
                  <a:cubicBezTo>
                    <a:pt x="19543" y="10891"/>
                    <a:pt x="20571" y="544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6199754" y="3593909"/>
              <a:ext cx="106943" cy="63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0302" fill="norm" stroke="1" extrusionOk="0">
                  <a:moveTo>
                    <a:pt x="18857" y="13679"/>
                  </a:moveTo>
                  <a:cubicBezTo>
                    <a:pt x="15892" y="8954"/>
                    <a:pt x="12927" y="4229"/>
                    <a:pt x="10386" y="1866"/>
                  </a:cubicBezTo>
                  <a:cubicBezTo>
                    <a:pt x="7845" y="-496"/>
                    <a:pt x="5727" y="-496"/>
                    <a:pt x="4033" y="1191"/>
                  </a:cubicBezTo>
                  <a:cubicBezTo>
                    <a:pt x="2339" y="2879"/>
                    <a:pt x="1069" y="6254"/>
                    <a:pt x="433" y="9629"/>
                  </a:cubicBezTo>
                  <a:cubicBezTo>
                    <a:pt x="-202" y="13004"/>
                    <a:pt x="-202" y="16379"/>
                    <a:pt x="857" y="18404"/>
                  </a:cubicBezTo>
                  <a:cubicBezTo>
                    <a:pt x="1916" y="20429"/>
                    <a:pt x="4033" y="21104"/>
                    <a:pt x="6574" y="19079"/>
                  </a:cubicBezTo>
                  <a:cubicBezTo>
                    <a:pt x="9116" y="17054"/>
                    <a:pt x="12080" y="12329"/>
                    <a:pt x="14622" y="10304"/>
                  </a:cubicBezTo>
                  <a:cubicBezTo>
                    <a:pt x="17163" y="8279"/>
                    <a:pt x="19280" y="8954"/>
                    <a:pt x="21398" y="96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6338446" y="3478055"/>
              <a:ext cx="146051" cy="185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10193"/>
                  </a:moveTo>
                  <a:cubicBezTo>
                    <a:pt x="1565" y="9951"/>
                    <a:pt x="3130" y="9708"/>
                    <a:pt x="4383" y="10072"/>
                  </a:cubicBezTo>
                  <a:cubicBezTo>
                    <a:pt x="5635" y="10436"/>
                    <a:pt x="6574" y="11407"/>
                    <a:pt x="7670" y="12742"/>
                  </a:cubicBezTo>
                  <a:cubicBezTo>
                    <a:pt x="8765" y="14076"/>
                    <a:pt x="10017" y="15775"/>
                    <a:pt x="10643" y="17474"/>
                  </a:cubicBezTo>
                  <a:cubicBezTo>
                    <a:pt x="11270" y="19173"/>
                    <a:pt x="11270" y="20872"/>
                    <a:pt x="10800" y="21236"/>
                  </a:cubicBezTo>
                  <a:cubicBezTo>
                    <a:pt x="10330" y="21600"/>
                    <a:pt x="9391" y="20629"/>
                    <a:pt x="9078" y="18566"/>
                  </a:cubicBezTo>
                  <a:cubicBezTo>
                    <a:pt x="8765" y="16503"/>
                    <a:pt x="9078" y="13348"/>
                    <a:pt x="11270" y="10072"/>
                  </a:cubicBezTo>
                  <a:cubicBezTo>
                    <a:pt x="13461" y="6796"/>
                    <a:pt x="17530" y="339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6543738" y="3382097"/>
              <a:ext cx="137609" cy="305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354" fill="norm" stroke="1" extrusionOk="0">
                  <a:moveTo>
                    <a:pt x="21277" y="3601"/>
                  </a:moveTo>
                  <a:cubicBezTo>
                    <a:pt x="20622" y="2417"/>
                    <a:pt x="19968" y="1233"/>
                    <a:pt x="18822" y="568"/>
                  </a:cubicBezTo>
                  <a:cubicBezTo>
                    <a:pt x="17677" y="-98"/>
                    <a:pt x="16041" y="-246"/>
                    <a:pt x="13913" y="494"/>
                  </a:cubicBezTo>
                  <a:cubicBezTo>
                    <a:pt x="11786" y="1233"/>
                    <a:pt x="9168" y="2861"/>
                    <a:pt x="6713" y="5598"/>
                  </a:cubicBezTo>
                  <a:cubicBezTo>
                    <a:pt x="4259" y="8335"/>
                    <a:pt x="1968" y="12181"/>
                    <a:pt x="822" y="14622"/>
                  </a:cubicBezTo>
                  <a:cubicBezTo>
                    <a:pt x="-323" y="17064"/>
                    <a:pt x="-323" y="18099"/>
                    <a:pt x="1150" y="18987"/>
                  </a:cubicBezTo>
                  <a:cubicBezTo>
                    <a:pt x="2622" y="19875"/>
                    <a:pt x="5568" y="20614"/>
                    <a:pt x="8513" y="21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6744846" y="3357405"/>
              <a:ext cx="889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323"/>
                    <a:pt x="7200" y="4645"/>
                    <a:pt x="9771" y="7897"/>
                  </a:cubicBezTo>
                  <a:cubicBezTo>
                    <a:pt x="12343" y="11148"/>
                    <a:pt x="13886" y="15329"/>
                    <a:pt x="15686" y="17768"/>
                  </a:cubicBezTo>
                  <a:cubicBezTo>
                    <a:pt x="17486" y="20206"/>
                    <a:pt x="19543" y="2090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6810048" y="3413058"/>
              <a:ext cx="93549" cy="236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353" fill="norm" stroke="1" extrusionOk="0">
                  <a:moveTo>
                    <a:pt x="21214" y="135"/>
                  </a:moveTo>
                  <a:cubicBezTo>
                    <a:pt x="18814" y="-56"/>
                    <a:pt x="16414" y="-247"/>
                    <a:pt x="13774" y="1091"/>
                  </a:cubicBezTo>
                  <a:cubicBezTo>
                    <a:pt x="11134" y="2429"/>
                    <a:pt x="8254" y="5296"/>
                    <a:pt x="5614" y="7972"/>
                  </a:cubicBezTo>
                  <a:cubicBezTo>
                    <a:pt x="2974" y="10649"/>
                    <a:pt x="574" y="13134"/>
                    <a:pt x="94" y="15332"/>
                  </a:cubicBezTo>
                  <a:cubicBezTo>
                    <a:pt x="-386" y="17530"/>
                    <a:pt x="1054" y="19441"/>
                    <a:pt x="2494" y="21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6808346" y="3382805"/>
              <a:ext cx="167303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600" fill="norm" stroke="1" extrusionOk="0">
                  <a:moveTo>
                    <a:pt x="17010" y="0"/>
                  </a:moveTo>
                  <a:cubicBezTo>
                    <a:pt x="18360" y="0"/>
                    <a:pt x="19710" y="0"/>
                    <a:pt x="20520" y="415"/>
                  </a:cubicBezTo>
                  <a:cubicBezTo>
                    <a:pt x="21330" y="831"/>
                    <a:pt x="21600" y="1662"/>
                    <a:pt x="21060" y="3946"/>
                  </a:cubicBezTo>
                  <a:cubicBezTo>
                    <a:pt x="20520" y="6231"/>
                    <a:pt x="19170" y="9969"/>
                    <a:pt x="15525" y="13154"/>
                  </a:cubicBezTo>
                  <a:cubicBezTo>
                    <a:pt x="11880" y="16338"/>
                    <a:pt x="5940" y="189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620499" y="4646455"/>
              <a:ext cx="24651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1903" y="3086"/>
                  </a:moveTo>
                  <a:cubicBezTo>
                    <a:pt x="1353" y="2571"/>
                    <a:pt x="804" y="2057"/>
                    <a:pt x="438" y="1440"/>
                  </a:cubicBezTo>
                  <a:cubicBezTo>
                    <a:pt x="72" y="823"/>
                    <a:pt x="-111" y="103"/>
                    <a:pt x="72" y="257"/>
                  </a:cubicBezTo>
                  <a:cubicBezTo>
                    <a:pt x="255" y="411"/>
                    <a:pt x="804" y="1440"/>
                    <a:pt x="2086" y="3754"/>
                  </a:cubicBezTo>
                  <a:cubicBezTo>
                    <a:pt x="3367" y="6069"/>
                    <a:pt x="5381" y="9669"/>
                    <a:pt x="7303" y="12651"/>
                  </a:cubicBezTo>
                  <a:cubicBezTo>
                    <a:pt x="9225" y="15634"/>
                    <a:pt x="11055" y="18000"/>
                    <a:pt x="12153" y="19491"/>
                  </a:cubicBezTo>
                  <a:cubicBezTo>
                    <a:pt x="13252" y="20983"/>
                    <a:pt x="13618" y="21600"/>
                    <a:pt x="14075" y="21600"/>
                  </a:cubicBezTo>
                  <a:cubicBezTo>
                    <a:pt x="14533" y="21600"/>
                    <a:pt x="15082" y="20983"/>
                    <a:pt x="15814" y="19080"/>
                  </a:cubicBezTo>
                  <a:cubicBezTo>
                    <a:pt x="16547" y="17177"/>
                    <a:pt x="17462" y="13989"/>
                    <a:pt x="18469" y="10851"/>
                  </a:cubicBezTo>
                  <a:cubicBezTo>
                    <a:pt x="19475" y="7714"/>
                    <a:pt x="20574" y="4629"/>
                    <a:pt x="21031" y="2829"/>
                  </a:cubicBezTo>
                  <a:cubicBezTo>
                    <a:pt x="21489" y="1029"/>
                    <a:pt x="21306" y="514"/>
                    <a:pt x="2112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849136" y="4830605"/>
              <a:ext cx="218811" cy="195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398" fill="norm" stroke="1" extrusionOk="0">
                  <a:moveTo>
                    <a:pt x="15239" y="0"/>
                  </a:moveTo>
                  <a:cubicBezTo>
                    <a:pt x="11293" y="2787"/>
                    <a:pt x="7347" y="5574"/>
                    <a:pt x="4855" y="8129"/>
                  </a:cubicBezTo>
                  <a:cubicBezTo>
                    <a:pt x="2362" y="10684"/>
                    <a:pt x="1324" y="13006"/>
                    <a:pt x="701" y="14748"/>
                  </a:cubicBezTo>
                  <a:cubicBezTo>
                    <a:pt x="78" y="16490"/>
                    <a:pt x="-130" y="17652"/>
                    <a:pt x="78" y="18697"/>
                  </a:cubicBezTo>
                  <a:cubicBezTo>
                    <a:pt x="285" y="19742"/>
                    <a:pt x="908" y="20671"/>
                    <a:pt x="1739" y="21135"/>
                  </a:cubicBezTo>
                  <a:cubicBezTo>
                    <a:pt x="2570" y="21600"/>
                    <a:pt x="3608" y="21600"/>
                    <a:pt x="5478" y="19858"/>
                  </a:cubicBezTo>
                  <a:cubicBezTo>
                    <a:pt x="7347" y="18116"/>
                    <a:pt x="10047" y="14632"/>
                    <a:pt x="11812" y="11845"/>
                  </a:cubicBezTo>
                  <a:cubicBezTo>
                    <a:pt x="13578" y="9058"/>
                    <a:pt x="14408" y="6968"/>
                    <a:pt x="15135" y="6503"/>
                  </a:cubicBezTo>
                  <a:cubicBezTo>
                    <a:pt x="15862" y="6039"/>
                    <a:pt x="16485" y="7200"/>
                    <a:pt x="17005" y="8710"/>
                  </a:cubicBezTo>
                  <a:cubicBezTo>
                    <a:pt x="17524" y="10219"/>
                    <a:pt x="17939" y="12077"/>
                    <a:pt x="18666" y="13123"/>
                  </a:cubicBezTo>
                  <a:cubicBezTo>
                    <a:pt x="19393" y="14168"/>
                    <a:pt x="20432" y="14400"/>
                    <a:pt x="21470" y="14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1067946" y="4779805"/>
              <a:ext cx="228601" cy="255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4780"/>
                  </a:moveTo>
                  <a:cubicBezTo>
                    <a:pt x="0" y="3895"/>
                    <a:pt x="0" y="3010"/>
                    <a:pt x="500" y="2656"/>
                  </a:cubicBezTo>
                  <a:cubicBezTo>
                    <a:pt x="1000" y="2302"/>
                    <a:pt x="2000" y="2479"/>
                    <a:pt x="3800" y="3807"/>
                  </a:cubicBezTo>
                  <a:cubicBezTo>
                    <a:pt x="5600" y="5134"/>
                    <a:pt x="8200" y="7613"/>
                    <a:pt x="9600" y="10534"/>
                  </a:cubicBezTo>
                  <a:cubicBezTo>
                    <a:pt x="11000" y="13456"/>
                    <a:pt x="11200" y="16820"/>
                    <a:pt x="10900" y="18856"/>
                  </a:cubicBezTo>
                  <a:cubicBezTo>
                    <a:pt x="10600" y="20892"/>
                    <a:pt x="9800" y="21600"/>
                    <a:pt x="9300" y="21334"/>
                  </a:cubicBezTo>
                  <a:cubicBezTo>
                    <a:pt x="8800" y="21069"/>
                    <a:pt x="8600" y="19830"/>
                    <a:pt x="9300" y="17174"/>
                  </a:cubicBezTo>
                  <a:cubicBezTo>
                    <a:pt x="10000" y="14518"/>
                    <a:pt x="11600" y="10446"/>
                    <a:pt x="13800" y="7348"/>
                  </a:cubicBezTo>
                  <a:cubicBezTo>
                    <a:pt x="16000" y="4249"/>
                    <a:pt x="18800" y="212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1786665" y="4599173"/>
              <a:ext cx="132182" cy="453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533" fill="norm" stroke="1" extrusionOk="0">
                  <a:moveTo>
                    <a:pt x="19051" y="737"/>
                  </a:moveTo>
                  <a:cubicBezTo>
                    <a:pt x="17701" y="435"/>
                    <a:pt x="16351" y="134"/>
                    <a:pt x="14832" y="33"/>
                  </a:cubicBezTo>
                  <a:cubicBezTo>
                    <a:pt x="13314" y="-67"/>
                    <a:pt x="11626" y="33"/>
                    <a:pt x="9601" y="636"/>
                  </a:cubicBezTo>
                  <a:cubicBezTo>
                    <a:pt x="7576" y="1239"/>
                    <a:pt x="5213" y="2344"/>
                    <a:pt x="3188" y="4806"/>
                  </a:cubicBezTo>
                  <a:cubicBezTo>
                    <a:pt x="1163" y="7267"/>
                    <a:pt x="-524" y="11085"/>
                    <a:pt x="151" y="13998"/>
                  </a:cubicBezTo>
                  <a:cubicBezTo>
                    <a:pt x="826" y="16912"/>
                    <a:pt x="3863" y="18921"/>
                    <a:pt x="7745" y="20026"/>
                  </a:cubicBezTo>
                  <a:cubicBezTo>
                    <a:pt x="11626" y="21131"/>
                    <a:pt x="16351" y="21332"/>
                    <a:pt x="21076" y="2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2030469" y="4668594"/>
              <a:ext cx="193178" cy="346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539" fill="norm" stroke="1" extrusionOk="0">
                  <a:moveTo>
                    <a:pt x="297" y="1388"/>
                  </a:moveTo>
                  <a:cubicBezTo>
                    <a:pt x="62" y="729"/>
                    <a:pt x="-173" y="71"/>
                    <a:pt x="179" y="5"/>
                  </a:cubicBezTo>
                  <a:cubicBezTo>
                    <a:pt x="531" y="-61"/>
                    <a:pt x="1470" y="466"/>
                    <a:pt x="3349" y="2441"/>
                  </a:cubicBezTo>
                  <a:cubicBezTo>
                    <a:pt x="5227" y="4417"/>
                    <a:pt x="8044" y="7841"/>
                    <a:pt x="11214" y="11266"/>
                  </a:cubicBezTo>
                  <a:cubicBezTo>
                    <a:pt x="14384" y="14690"/>
                    <a:pt x="17905" y="18115"/>
                    <a:pt x="21427" y="21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2014096" y="4707277"/>
              <a:ext cx="222251" cy="38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21600" y="150"/>
                  </a:moveTo>
                  <a:cubicBezTo>
                    <a:pt x="20571" y="32"/>
                    <a:pt x="19543" y="-87"/>
                    <a:pt x="18720" y="91"/>
                  </a:cubicBezTo>
                  <a:cubicBezTo>
                    <a:pt x="17897" y="269"/>
                    <a:pt x="17280" y="744"/>
                    <a:pt x="15120" y="2999"/>
                  </a:cubicBezTo>
                  <a:cubicBezTo>
                    <a:pt x="12960" y="5254"/>
                    <a:pt x="9257" y="9289"/>
                    <a:pt x="6480" y="12375"/>
                  </a:cubicBezTo>
                  <a:cubicBezTo>
                    <a:pt x="3703" y="15460"/>
                    <a:pt x="1851" y="17597"/>
                    <a:pt x="926" y="18961"/>
                  </a:cubicBezTo>
                  <a:cubicBezTo>
                    <a:pt x="0" y="20326"/>
                    <a:pt x="0" y="20920"/>
                    <a:pt x="0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2426846" y="4850125"/>
              <a:ext cx="291615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200" fill="norm" stroke="1" extrusionOk="0">
                  <a:moveTo>
                    <a:pt x="0" y="15800"/>
                  </a:moveTo>
                  <a:cubicBezTo>
                    <a:pt x="4662" y="12200"/>
                    <a:pt x="9324" y="8600"/>
                    <a:pt x="12432" y="5900"/>
                  </a:cubicBezTo>
                  <a:cubicBezTo>
                    <a:pt x="15540" y="3200"/>
                    <a:pt x="17094" y="1400"/>
                    <a:pt x="18492" y="500"/>
                  </a:cubicBezTo>
                  <a:cubicBezTo>
                    <a:pt x="19891" y="-400"/>
                    <a:pt x="21134" y="-400"/>
                    <a:pt x="21367" y="3200"/>
                  </a:cubicBezTo>
                  <a:cubicBezTo>
                    <a:pt x="21600" y="6800"/>
                    <a:pt x="20823" y="14000"/>
                    <a:pt x="20046" y="21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2839596" y="4570255"/>
              <a:ext cx="2603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07" y="635"/>
                    <a:pt x="4215" y="1271"/>
                    <a:pt x="6673" y="3282"/>
                  </a:cubicBezTo>
                  <a:cubicBezTo>
                    <a:pt x="9132" y="5294"/>
                    <a:pt x="11941" y="8682"/>
                    <a:pt x="14488" y="11965"/>
                  </a:cubicBezTo>
                  <a:cubicBezTo>
                    <a:pt x="17034" y="15247"/>
                    <a:pt x="19317" y="1842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3055921" y="4589305"/>
              <a:ext cx="88476" cy="407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48" fill="norm" stroke="1" extrusionOk="0">
                  <a:moveTo>
                    <a:pt x="21497" y="0"/>
                  </a:moveTo>
                  <a:cubicBezTo>
                    <a:pt x="15840" y="2686"/>
                    <a:pt x="10183" y="5372"/>
                    <a:pt x="6583" y="8450"/>
                  </a:cubicBezTo>
                  <a:cubicBezTo>
                    <a:pt x="2983" y="11527"/>
                    <a:pt x="1440" y="14997"/>
                    <a:pt x="668" y="17067"/>
                  </a:cubicBezTo>
                  <a:cubicBezTo>
                    <a:pt x="-103" y="19138"/>
                    <a:pt x="-103" y="19809"/>
                    <a:pt x="154" y="20425"/>
                  </a:cubicBezTo>
                  <a:cubicBezTo>
                    <a:pt x="411" y="21040"/>
                    <a:pt x="926" y="21600"/>
                    <a:pt x="2211" y="21544"/>
                  </a:cubicBezTo>
                  <a:cubicBezTo>
                    <a:pt x="3497" y="21488"/>
                    <a:pt x="5554" y="20817"/>
                    <a:pt x="7611" y="20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3265046" y="4557555"/>
              <a:ext cx="106068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fill="norm" stroke="1" extrusionOk="0">
                  <a:moveTo>
                    <a:pt x="3812" y="0"/>
                  </a:moveTo>
                  <a:cubicBezTo>
                    <a:pt x="5929" y="0"/>
                    <a:pt x="8047" y="0"/>
                    <a:pt x="9741" y="197"/>
                  </a:cubicBezTo>
                  <a:cubicBezTo>
                    <a:pt x="11435" y="395"/>
                    <a:pt x="12706" y="789"/>
                    <a:pt x="15035" y="2318"/>
                  </a:cubicBezTo>
                  <a:cubicBezTo>
                    <a:pt x="17365" y="3847"/>
                    <a:pt x="20753" y="6510"/>
                    <a:pt x="21176" y="9419"/>
                  </a:cubicBezTo>
                  <a:cubicBezTo>
                    <a:pt x="21600" y="12329"/>
                    <a:pt x="19059" y="15485"/>
                    <a:pt x="17153" y="17359"/>
                  </a:cubicBezTo>
                  <a:cubicBezTo>
                    <a:pt x="15247" y="19233"/>
                    <a:pt x="13976" y="19825"/>
                    <a:pt x="11224" y="20318"/>
                  </a:cubicBezTo>
                  <a:cubicBezTo>
                    <a:pt x="8471" y="20811"/>
                    <a:pt x="4235" y="2120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3925446" y="4717247"/>
              <a:ext cx="2413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547" y="10932"/>
                    <a:pt x="9095" y="1332"/>
                    <a:pt x="12695" y="132"/>
                  </a:cubicBezTo>
                  <a:cubicBezTo>
                    <a:pt x="16295" y="-1068"/>
                    <a:pt x="18947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3919096" y="4856005"/>
              <a:ext cx="254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0" y="16800"/>
                    <a:pt x="8280" y="12000"/>
                    <a:pt x="11880" y="8400"/>
                  </a:cubicBezTo>
                  <a:cubicBezTo>
                    <a:pt x="15480" y="4800"/>
                    <a:pt x="1854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3988946" y="4147148"/>
              <a:ext cx="152737" cy="232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385" fill="norm" stroke="1" extrusionOk="0">
                  <a:moveTo>
                    <a:pt x="0" y="3871"/>
                  </a:moveTo>
                  <a:cubicBezTo>
                    <a:pt x="584" y="2899"/>
                    <a:pt x="1168" y="1926"/>
                    <a:pt x="3211" y="1147"/>
                  </a:cubicBezTo>
                  <a:cubicBezTo>
                    <a:pt x="5254" y="369"/>
                    <a:pt x="8757" y="-215"/>
                    <a:pt x="11968" y="77"/>
                  </a:cubicBezTo>
                  <a:cubicBezTo>
                    <a:pt x="15178" y="369"/>
                    <a:pt x="18097" y="1536"/>
                    <a:pt x="19703" y="3871"/>
                  </a:cubicBezTo>
                  <a:cubicBezTo>
                    <a:pt x="21308" y="6207"/>
                    <a:pt x="21600" y="9709"/>
                    <a:pt x="19995" y="12823"/>
                  </a:cubicBezTo>
                  <a:cubicBezTo>
                    <a:pt x="18389" y="15936"/>
                    <a:pt x="14886" y="18661"/>
                    <a:pt x="11384" y="21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4058796" y="4487705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4986808" y="4395541"/>
              <a:ext cx="176889" cy="451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39" fill="norm" stroke="1" extrusionOk="0">
                  <a:moveTo>
                    <a:pt x="2975" y="5881"/>
                  </a:moveTo>
                  <a:cubicBezTo>
                    <a:pt x="1946" y="4776"/>
                    <a:pt x="918" y="3671"/>
                    <a:pt x="403" y="2817"/>
                  </a:cubicBezTo>
                  <a:cubicBezTo>
                    <a:pt x="-111" y="1963"/>
                    <a:pt x="-111" y="1361"/>
                    <a:pt x="275" y="1561"/>
                  </a:cubicBezTo>
                  <a:cubicBezTo>
                    <a:pt x="660" y="1762"/>
                    <a:pt x="1432" y="2767"/>
                    <a:pt x="2203" y="4927"/>
                  </a:cubicBezTo>
                  <a:cubicBezTo>
                    <a:pt x="2975" y="7087"/>
                    <a:pt x="3746" y="10402"/>
                    <a:pt x="4775" y="13266"/>
                  </a:cubicBezTo>
                  <a:cubicBezTo>
                    <a:pt x="5803" y="16129"/>
                    <a:pt x="7089" y="18540"/>
                    <a:pt x="8246" y="19896"/>
                  </a:cubicBezTo>
                  <a:cubicBezTo>
                    <a:pt x="9403" y="21253"/>
                    <a:pt x="10432" y="21554"/>
                    <a:pt x="11332" y="21403"/>
                  </a:cubicBezTo>
                  <a:cubicBezTo>
                    <a:pt x="12232" y="21253"/>
                    <a:pt x="13003" y="20650"/>
                    <a:pt x="14160" y="18641"/>
                  </a:cubicBezTo>
                  <a:cubicBezTo>
                    <a:pt x="15318" y="16631"/>
                    <a:pt x="16860" y="13215"/>
                    <a:pt x="17760" y="10302"/>
                  </a:cubicBezTo>
                  <a:cubicBezTo>
                    <a:pt x="18660" y="7388"/>
                    <a:pt x="18918" y="4977"/>
                    <a:pt x="18789" y="3521"/>
                  </a:cubicBezTo>
                  <a:cubicBezTo>
                    <a:pt x="18660" y="2064"/>
                    <a:pt x="18146" y="1561"/>
                    <a:pt x="17760" y="1059"/>
                  </a:cubicBezTo>
                  <a:cubicBezTo>
                    <a:pt x="17375" y="557"/>
                    <a:pt x="17118" y="54"/>
                    <a:pt x="17503" y="4"/>
                  </a:cubicBezTo>
                  <a:cubicBezTo>
                    <a:pt x="17889" y="-46"/>
                    <a:pt x="18918" y="356"/>
                    <a:pt x="19689" y="1059"/>
                  </a:cubicBezTo>
                  <a:cubicBezTo>
                    <a:pt x="20460" y="1762"/>
                    <a:pt x="20975" y="2767"/>
                    <a:pt x="21489" y="37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5199584" y="4611546"/>
              <a:ext cx="160963" cy="124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0800" fill="norm" stroke="1" extrusionOk="0">
                  <a:moveTo>
                    <a:pt x="21059" y="9027"/>
                  </a:moveTo>
                  <a:cubicBezTo>
                    <a:pt x="17736" y="5840"/>
                    <a:pt x="14413" y="2653"/>
                    <a:pt x="12059" y="1059"/>
                  </a:cubicBezTo>
                  <a:cubicBezTo>
                    <a:pt x="9705" y="-534"/>
                    <a:pt x="8321" y="-534"/>
                    <a:pt x="6244" y="2476"/>
                  </a:cubicBezTo>
                  <a:cubicBezTo>
                    <a:pt x="4167" y="5486"/>
                    <a:pt x="1397" y="11505"/>
                    <a:pt x="428" y="15223"/>
                  </a:cubicBezTo>
                  <a:cubicBezTo>
                    <a:pt x="-541" y="18941"/>
                    <a:pt x="290" y="20358"/>
                    <a:pt x="1397" y="20712"/>
                  </a:cubicBezTo>
                  <a:cubicBezTo>
                    <a:pt x="2505" y="21066"/>
                    <a:pt x="3890" y="20358"/>
                    <a:pt x="5551" y="18410"/>
                  </a:cubicBezTo>
                  <a:cubicBezTo>
                    <a:pt x="7213" y="16463"/>
                    <a:pt x="9151" y="13276"/>
                    <a:pt x="10674" y="10797"/>
                  </a:cubicBezTo>
                  <a:cubicBezTo>
                    <a:pt x="12197" y="8318"/>
                    <a:pt x="13305" y="6548"/>
                    <a:pt x="13997" y="6548"/>
                  </a:cubicBezTo>
                  <a:cubicBezTo>
                    <a:pt x="14690" y="6548"/>
                    <a:pt x="14967" y="8318"/>
                    <a:pt x="15382" y="10089"/>
                  </a:cubicBezTo>
                  <a:cubicBezTo>
                    <a:pt x="15797" y="11859"/>
                    <a:pt x="16351" y="13630"/>
                    <a:pt x="17044" y="13807"/>
                  </a:cubicBezTo>
                  <a:cubicBezTo>
                    <a:pt x="17736" y="13984"/>
                    <a:pt x="18567" y="12568"/>
                    <a:pt x="19397" y="111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5379596" y="4544855"/>
              <a:ext cx="158751" cy="174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5465"/>
                  </a:moveTo>
                  <a:cubicBezTo>
                    <a:pt x="2880" y="9369"/>
                    <a:pt x="5760" y="13272"/>
                    <a:pt x="7632" y="16265"/>
                  </a:cubicBezTo>
                  <a:cubicBezTo>
                    <a:pt x="9504" y="19258"/>
                    <a:pt x="10368" y="21340"/>
                    <a:pt x="10800" y="21470"/>
                  </a:cubicBezTo>
                  <a:cubicBezTo>
                    <a:pt x="11232" y="21600"/>
                    <a:pt x="11232" y="19778"/>
                    <a:pt x="11232" y="17176"/>
                  </a:cubicBezTo>
                  <a:cubicBezTo>
                    <a:pt x="11232" y="14573"/>
                    <a:pt x="11232" y="11190"/>
                    <a:pt x="12960" y="8198"/>
                  </a:cubicBezTo>
                  <a:cubicBezTo>
                    <a:pt x="14688" y="5205"/>
                    <a:pt x="18144" y="260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5642681" y="4372244"/>
              <a:ext cx="130616" cy="328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086" fill="norm" stroke="1" extrusionOk="0">
                  <a:moveTo>
                    <a:pt x="21157" y="1297"/>
                  </a:moveTo>
                  <a:cubicBezTo>
                    <a:pt x="19786" y="890"/>
                    <a:pt x="18414" y="482"/>
                    <a:pt x="16871" y="211"/>
                  </a:cubicBezTo>
                  <a:cubicBezTo>
                    <a:pt x="15328" y="-61"/>
                    <a:pt x="13614" y="-197"/>
                    <a:pt x="10700" y="618"/>
                  </a:cubicBezTo>
                  <a:cubicBezTo>
                    <a:pt x="7786" y="1433"/>
                    <a:pt x="3671" y="3199"/>
                    <a:pt x="1614" y="6120"/>
                  </a:cubicBezTo>
                  <a:cubicBezTo>
                    <a:pt x="-443" y="9041"/>
                    <a:pt x="-443" y="13116"/>
                    <a:pt x="1100" y="15969"/>
                  </a:cubicBezTo>
                  <a:cubicBezTo>
                    <a:pt x="2643" y="18822"/>
                    <a:pt x="5728" y="20452"/>
                    <a:pt x="9157" y="20928"/>
                  </a:cubicBezTo>
                  <a:cubicBezTo>
                    <a:pt x="12586" y="21403"/>
                    <a:pt x="16357" y="20724"/>
                    <a:pt x="20128" y="200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5817746" y="4436905"/>
              <a:ext cx="1587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96" y="5520"/>
                    <a:pt x="9792" y="11040"/>
                    <a:pt x="13392" y="14640"/>
                  </a:cubicBezTo>
                  <a:cubicBezTo>
                    <a:pt x="16992" y="18240"/>
                    <a:pt x="19296" y="199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5831240" y="4424205"/>
              <a:ext cx="183357" cy="290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73" fill="norm" stroke="1" extrusionOk="0">
                  <a:moveTo>
                    <a:pt x="21507" y="0"/>
                  </a:moveTo>
                  <a:cubicBezTo>
                    <a:pt x="18279" y="1878"/>
                    <a:pt x="15052" y="3757"/>
                    <a:pt x="11700" y="6652"/>
                  </a:cubicBezTo>
                  <a:cubicBezTo>
                    <a:pt x="8348" y="9548"/>
                    <a:pt x="4873" y="13461"/>
                    <a:pt x="2886" y="15809"/>
                  </a:cubicBezTo>
                  <a:cubicBezTo>
                    <a:pt x="900" y="18157"/>
                    <a:pt x="404" y="18939"/>
                    <a:pt x="155" y="19722"/>
                  </a:cubicBezTo>
                  <a:cubicBezTo>
                    <a:pt x="-93" y="20504"/>
                    <a:pt x="-93" y="21287"/>
                    <a:pt x="528" y="21443"/>
                  </a:cubicBezTo>
                  <a:cubicBezTo>
                    <a:pt x="1148" y="21600"/>
                    <a:pt x="2390" y="21130"/>
                    <a:pt x="3755" y="20113"/>
                  </a:cubicBezTo>
                  <a:cubicBezTo>
                    <a:pt x="5121" y="19096"/>
                    <a:pt x="6610" y="17530"/>
                    <a:pt x="8100" y="15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6020946" y="4348005"/>
              <a:ext cx="108738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600" fill="norm" stroke="1" extrusionOk="0">
                  <a:moveTo>
                    <a:pt x="12226" y="0"/>
                  </a:moveTo>
                  <a:cubicBezTo>
                    <a:pt x="15487" y="929"/>
                    <a:pt x="18747" y="1858"/>
                    <a:pt x="20174" y="3890"/>
                  </a:cubicBezTo>
                  <a:cubicBezTo>
                    <a:pt x="21600" y="5923"/>
                    <a:pt x="21192" y="9058"/>
                    <a:pt x="17525" y="12194"/>
                  </a:cubicBezTo>
                  <a:cubicBezTo>
                    <a:pt x="13857" y="15329"/>
                    <a:pt x="6928" y="184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6313046" y="4557555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97" y="14400"/>
                    <a:pt x="1394" y="7200"/>
                    <a:pt x="4994" y="3600"/>
                  </a:cubicBezTo>
                  <a:cubicBezTo>
                    <a:pt x="8594" y="0"/>
                    <a:pt x="1509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6408296" y="4468655"/>
              <a:ext cx="2942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3703"/>
                    <a:pt x="17280" y="7406"/>
                    <a:pt x="19440" y="11006"/>
                  </a:cubicBezTo>
                  <a:cubicBezTo>
                    <a:pt x="21600" y="14606"/>
                    <a:pt x="17280" y="18103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6786852" y="4333188"/>
              <a:ext cx="211995" cy="302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07" fill="norm" stroke="1" extrusionOk="0">
                  <a:moveTo>
                    <a:pt x="247" y="5959"/>
                  </a:moveTo>
                  <a:cubicBezTo>
                    <a:pt x="33" y="4916"/>
                    <a:pt x="-181" y="3873"/>
                    <a:pt x="247" y="3277"/>
                  </a:cubicBezTo>
                  <a:cubicBezTo>
                    <a:pt x="674" y="2681"/>
                    <a:pt x="1744" y="2532"/>
                    <a:pt x="2706" y="2830"/>
                  </a:cubicBezTo>
                  <a:cubicBezTo>
                    <a:pt x="3669" y="3128"/>
                    <a:pt x="4524" y="3873"/>
                    <a:pt x="5914" y="6480"/>
                  </a:cubicBezTo>
                  <a:cubicBezTo>
                    <a:pt x="7304" y="9087"/>
                    <a:pt x="9229" y="13556"/>
                    <a:pt x="10405" y="16237"/>
                  </a:cubicBezTo>
                  <a:cubicBezTo>
                    <a:pt x="11581" y="18919"/>
                    <a:pt x="12009" y="19812"/>
                    <a:pt x="12758" y="20483"/>
                  </a:cubicBezTo>
                  <a:cubicBezTo>
                    <a:pt x="13506" y="21153"/>
                    <a:pt x="14575" y="21600"/>
                    <a:pt x="15431" y="21079"/>
                  </a:cubicBezTo>
                  <a:cubicBezTo>
                    <a:pt x="16286" y="20557"/>
                    <a:pt x="16928" y="19068"/>
                    <a:pt x="17463" y="16088"/>
                  </a:cubicBezTo>
                  <a:cubicBezTo>
                    <a:pt x="17997" y="13109"/>
                    <a:pt x="18425" y="8640"/>
                    <a:pt x="18639" y="5959"/>
                  </a:cubicBezTo>
                  <a:cubicBezTo>
                    <a:pt x="18853" y="3277"/>
                    <a:pt x="18853" y="2383"/>
                    <a:pt x="18960" y="1564"/>
                  </a:cubicBezTo>
                  <a:cubicBezTo>
                    <a:pt x="19067" y="745"/>
                    <a:pt x="19280" y="0"/>
                    <a:pt x="19708" y="0"/>
                  </a:cubicBezTo>
                  <a:cubicBezTo>
                    <a:pt x="20136" y="0"/>
                    <a:pt x="20777" y="745"/>
                    <a:pt x="21419" y="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6991239" y="4411505"/>
              <a:ext cx="299708" cy="217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502" fill="norm" stroke="1" extrusionOk="0">
                  <a:moveTo>
                    <a:pt x="11339" y="6920"/>
                  </a:moveTo>
                  <a:cubicBezTo>
                    <a:pt x="9239" y="6082"/>
                    <a:pt x="7139" y="5243"/>
                    <a:pt x="5114" y="6082"/>
                  </a:cubicBezTo>
                  <a:cubicBezTo>
                    <a:pt x="3089" y="6920"/>
                    <a:pt x="1139" y="9437"/>
                    <a:pt x="389" y="11849"/>
                  </a:cubicBezTo>
                  <a:cubicBezTo>
                    <a:pt x="-361" y="14260"/>
                    <a:pt x="89" y="16567"/>
                    <a:pt x="764" y="17825"/>
                  </a:cubicBezTo>
                  <a:cubicBezTo>
                    <a:pt x="1439" y="19083"/>
                    <a:pt x="2339" y="19293"/>
                    <a:pt x="3389" y="18664"/>
                  </a:cubicBezTo>
                  <a:cubicBezTo>
                    <a:pt x="4439" y="18035"/>
                    <a:pt x="5639" y="16567"/>
                    <a:pt x="6314" y="14889"/>
                  </a:cubicBezTo>
                  <a:cubicBezTo>
                    <a:pt x="6989" y="13212"/>
                    <a:pt x="7139" y="11324"/>
                    <a:pt x="7514" y="10695"/>
                  </a:cubicBezTo>
                  <a:cubicBezTo>
                    <a:pt x="7889" y="10066"/>
                    <a:pt x="8489" y="10695"/>
                    <a:pt x="9164" y="10590"/>
                  </a:cubicBezTo>
                  <a:cubicBezTo>
                    <a:pt x="9839" y="10485"/>
                    <a:pt x="10589" y="9647"/>
                    <a:pt x="11189" y="8808"/>
                  </a:cubicBezTo>
                  <a:cubicBezTo>
                    <a:pt x="11789" y="7969"/>
                    <a:pt x="12239" y="7130"/>
                    <a:pt x="12839" y="6920"/>
                  </a:cubicBezTo>
                  <a:cubicBezTo>
                    <a:pt x="13439" y="6711"/>
                    <a:pt x="14189" y="7130"/>
                    <a:pt x="14939" y="8808"/>
                  </a:cubicBezTo>
                  <a:cubicBezTo>
                    <a:pt x="15689" y="10485"/>
                    <a:pt x="16439" y="13421"/>
                    <a:pt x="16814" y="15414"/>
                  </a:cubicBezTo>
                  <a:cubicBezTo>
                    <a:pt x="17189" y="17406"/>
                    <a:pt x="17189" y="18454"/>
                    <a:pt x="17114" y="19503"/>
                  </a:cubicBezTo>
                  <a:cubicBezTo>
                    <a:pt x="17039" y="20551"/>
                    <a:pt x="16889" y="21600"/>
                    <a:pt x="16664" y="21495"/>
                  </a:cubicBezTo>
                  <a:cubicBezTo>
                    <a:pt x="16439" y="21390"/>
                    <a:pt x="16139" y="20132"/>
                    <a:pt x="16139" y="17511"/>
                  </a:cubicBezTo>
                  <a:cubicBezTo>
                    <a:pt x="16139" y="14889"/>
                    <a:pt x="16439" y="10905"/>
                    <a:pt x="17339" y="7759"/>
                  </a:cubicBezTo>
                  <a:cubicBezTo>
                    <a:pt x="18239" y="4614"/>
                    <a:pt x="19739" y="2307"/>
                    <a:pt x="2123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7442832" y="4231932"/>
              <a:ext cx="108465" cy="325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438" fill="norm" stroke="1" extrusionOk="0">
                  <a:moveTo>
                    <a:pt x="20884" y="1789"/>
                  </a:moveTo>
                  <a:cubicBezTo>
                    <a:pt x="20069" y="1092"/>
                    <a:pt x="19254" y="395"/>
                    <a:pt x="17827" y="117"/>
                  </a:cubicBezTo>
                  <a:cubicBezTo>
                    <a:pt x="16401" y="-162"/>
                    <a:pt x="14363" y="-23"/>
                    <a:pt x="11307" y="1441"/>
                  </a:cubicBezTo>
                  <a:cubicBezTo>
                    <a:pt x="8250" y="2904"/>
                    <a:pt x="4175" y="5691"/>
                    <a:pt x="1933" y="8896"/>
                  </a:cubicBezTo>
                  <a:cubicBezTo>
                    <a:pt x="-308" y="12101"/>
                    <a:pt x="-716" y="15724"/>
                    <a:pt x="1322" y="17884"/>
                  </a:cubicBezTo>
                  <a:cubicBezTo>
                    <a:pt x="3359" y="20044"/>
                    <a:pt x="7842" y="20741"/>
                    <a:pt x="12326" y="214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7640196" y="4224911"/>
              <a:ext cx="133351" cy="173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300"/>
                  </a:moveTo>
                  <a:cubicBezTo>
                    <a:pt x="1714" y="40"/>
                    <a:pt x="3429" y="-220"/>
                    <a:pt x="4629" y="300"/>
                  </a:cubicBezTo>
                  <a:cubicBezTo>
                    <a:pt x="5829" y="821"/>
                    <a:pt x="6514" y="2122"/>
                    <a:pt x="8743" y="5505"/>
                  </a:cubicBezTo>
                  <a:cubicBezTo>
                    <a:pt x="10971" y="8888"/>
                    <a:pt x="14743" y="14353"/>
                    <a:pt x="17143" y="17346"/>
                  </a:cubicBezTo>
                  <a:cubicBezTo>
                    <a:pt x="19543" y="20339"/>
                    <a:pt x="20571" y="20860"/>
                    <a:pt x="21600" y="21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7720739" y="4278155"/>
              <a:ext cx="109958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21171" y="0"/>
                  </a:moveTo>
                  <a:cubicBezTo>
                    <a:pt x="15873" y="3600"/>
                    <a:pt x="10575" y="7200"/>
                    <a:pt x="7111" y="9982"/>
                  </a:cubicBezTo>
                  <a:cubicBezTo>
                    <a:pt x="3646" y="12764"/>
                    <a:pt x="2016" y="14727"/>
                    <a:pt x="997" y="16282"/>
                  </a:cubicBezTo>
                  <a:cubicBezTo>
                    <a:pt x="-21" y="17836"/>
                    <a:pt x="-429" y="18982"/>
                    <a:pt x="590" y="19800"/>
                  </a:cubicBezTo>
                  <a:cubicBezTo>
                    <a:pt x="1609" y="20618"/>
                    <a:pt x="4054" y="21109"/>
                    <a:pt x="649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7817996" y="4206188"/>
              <a:ext cx="161514" cy="402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87" fill="norm" stroke="1" extrusionOk="0">
                  <a:moveTo>
                    <a:pt x="15148" y="113"/>
                  </a:moveTo>
                  <a:cubicBezTo>
                    <a:pt x="16551" y="0"/>
                    <a:pt x="17953" y="-113"/>
                    <a:pt x="19075" y="226"/>
                  </a:cubicBezTo>
                  <a:cubicBezTo>
                    <a:pt x="20197" y="566"/>
                    <a:pt x="21039" y="1357"/>
                    <a:pt x="21319" y="3336"/>
                  </a:cubicBezTo>
                  <a:cubicBezTo>
                    <a:pt x="21600" y="5315"/>
                    <a:pt x="21319" y="8482"/>
                    <a:pt x="18514" y="11535"/>
                  </a:cubicBezTo>
                  <a:cubicBezTo>
                    <a:pt x="15709" y="14589"/>
                    <a:pt x="10379" y="17529"/>
                    <a:pt x="6873" y="19169"/>
                  </a:cubicBezTo>
                  <a:cubicBezTo>
                    <a:pt x="3366" y="20808"/>
                    <a:pt x="1683" y="21148"/>
                    <a:pt x="0" y="2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769496" y="5558738"/>
              <a:ext cx="234951" cy="423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0" y="4299"/>
                  </a:moveTo>
                  <a:cubicBezTo>
                    <a:pt x="1751" y="7522"/>
                    <a:pt x="3503" y="10746"/>
                    <a:pt x="5449" y="13379"/>
                  </a:cubicBezTo>
                  <a:cubicBezTo>
                    <a:pt x="7395" y="16012"/>
                    <a:pt x="9535" y="18054"/>
                    <a:pt x="11286" y="19451"/>
                  </a:cubicBezTo>
                  <a:cubicBezTo>
                    <a:pt x="13038" y="20848"/>
                    <a:pt x="14400" y="21600"/>
                    <a:pt x="15178" y="21493"/>
                  </a:cubicBezTo>
                  <a:cubicBezTo>
                    <a:pt x="15957" y="21385"/>
                    <a:pt x="16151" y="20418"/>
                    <a:pt x="16638" y="18161"/>
                  </a:cubicBezTo>
                  <a:cubicBezTo>
                    <a:pt x="17124" y="15904"/>
                    <a:pt x="17903" y="12358"/>
                    <a:pt x="18778" y="9296"/>
                  </a:cubicBezTo>
                  <a:cubicBezTo>
                    <a:pt x="19654" y="6233"/>
                    <a:pt x="20627" y="3654"/>
                    <a:pt x="21114" y="2096"/>
                  </a:cubicBezTo>
                  <a:cubicBezTo>
                    <a:pt x="21600" y="537"/>
                    <a:pt x="21600" y="0"/>
                    <a:pt x="21600" y="0"/>
                  </a:cubicBezTo>
                  <a:cubicBezTo>
                    <a:pt x="21600" y="0"/>
                    <a:pt x="21600" y="537"/>
                    <a:pt x="21308" y="1451"/>
                  </a:cubicBezTo>
                  <a:cubicBezTo>
                    <a:pt x="21016" y="2364"/>
                    <a:pt x="20432" y="3654"/>
                    <a:pt x="19849" y="49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1040665" y="5732817"/>
              <a:ext cx="154282" cy="146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0527" fill="norm" stroke="1" extrusionOk="0">
                  <a:moveTo>
                    <a:pt x="9892" y="8806"/>
                  </a:moveTo>
                  <a:cubicBezTo>
                    <a:pt x="10184" y="7326"/>
                    <a:pt x="10476" y="5847"/>
                    <a:pt x="10330" y="4219"/>
                  </a:cubicBezTo>
                  <a:cubicBezTo>
                    <a:pt x="10184" y="2592"/>
                    <a:pt x="9600" y="817"/>
                    <a:pt x="8579" y="225"/>
                  </a:cubicBezTo>
                  <a:cubicBezTo>
                    <a:pt x="7557" y="-367"/>
                    <a:pt x="6098" y="225"/>
                    <a:pt x="4492" y="1852"/>
                  </a:cubicBezTo>
                  <a:cubicBezTo>
                    <a:pt x="2887" y="3480"/>
                    <a:pt x="1135" y="6143"/>
                    <a:pt x="406" y="9249"/>
                  </a:cubicBezTo>
                  <a:cubicBezTo>
                    <a:pt x="-324" y="12356"/>
                    <a:pt x="-32" y="15907"/>
                    <a:pt x="990" y="18126"/>
                  </a:cubicBezTo>
                  <a:cubicBezTo>
                    <a:pt x="2011" y="20345"/>
                    <a:pt x="3762" y="21233"/>
                    <a:pt x="6244" y="19901"/>
                  </a:cubicBezTo>
                  <a:cubicBezTo>
                    <a:pt x="8725" y="18570"/>
                    <a:pt x="11935" y="15019"/>
                    <a:pt x="13979" y="12356"/>
                  </a:cubicBezTo>
                  <a:cubicBezTo>
                    <a:pt x="16022" y="9693"/>
                    <a:pt x="16898" y="7918"/>
                    <a:pt x="17335" y="7770"/>
                  </a:cubicBezTo>
                  <a:cubicBezTo>
                    <a:pt x="17773" y="7622"/>
                    <a:pt x="17773" y="9101"/>
                    <a:pt x="18065" y="10581"/>
                  </a:cubicBezTo>
                  <a:cubicBezTo>
                    <a:pt x="18357" y="12060"/>
                    <a:pt x="18941" y="13540"/>
                    <a:pt x="19525" y="14280"/>
                  </a:cubicBezTo>
                  <a:cubicBezTo>
                    <a:pt x="20108" y="15019"/>
                    <a:pt x="20692" y="15019"/>
                    <a:pt x="21276" y="150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1217902" y="5687855"/>
              <a:ext cx="237395" cy="165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62" fill="norm" stroke="1" extrusionOk="0">
                  <a:moveTo>
                    <a:pt x="220" y="8203"/>
                  </a:moveTo>
                  <a:cubicBezTo>
                    <a:pt x="29" y="6835"/>
                    <a:pt x="-162" y="5468"/>
                    <a:pt x="220" y="4785"/>
                  </a:cubicBezTo>
                  <a:cubicBezTo>
                    <a:pt x="603" y="4101"/>
                    <a:pt x="1558" y="4101"/>
                    <a:pt x="2992" y="5878"/>
                  </a:cubicBezTo>
                  <a:cubicBezTo>
                    <a:pt x="4426" y="7656"/>
                    <a:pt x="6337" y="11210"/>
                    <a:pt x="7388" y="13671"/>
                  </a:cubicBezTo>
                  <a:cubicBezTo>
                    <a:pt x="8440" y="16132"/>
                    <a:pt x="8631" y="17499"/>
                    <a:pt x="8631" y="18866"/>
                  </a:cubicBezTo>
                  <a:cubicBezTo>
                    <a:pt x="8631" y="20233"/>
                    <a:pt x="8440" y="21600"/>
                    <a:pt x="8344" y="21327"/>
                  </a:cubicBezTo>
                  <a:cubicBezTo>
                    <a:pt x="8249" y="21053"/>
                    <a:pt x="8249" y="19139"/>
                    <a:pt x="8822" y="16268"/>
                  </a:cubicBezTo>
                  <a:cubicBezTo>
                    <a:pt x="9396" y="13397"/>
                    <a:pt x="10542" y="9570"/>
                    <a:pt x="12741" y="6699"/>
                  </a:cubicBezTo>
                  <a:cubicBezTo>
                    <a:pt x="14939" y="3828"/>
                    <a:pt x="18188" y="1914"/>
                    <a:pt x="2143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1806663" y="5571548"/>
              <a:ext cx="143934" cy="402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14929" y="1464"/>
                  </a:moveTo>
                  <a:cubicBezTo>
                    <a:pt x="13976" y="1012"/>
                    <a:pt x="13024" y="560"/>
                    <a:pt x="11594" y="277"/>
                  </a:cubicBezTo>
                  <a:cubicBezTo>
                    <a:pt x="10165" y="-6"/>
                    <a:pt x="8259" y="-119"/>
                    <a:pt x="6671" y="164"/>
                  </a:cubicBezTo>
                  <a:cubicBezTo>
                    <a:pt x="5082" y="446"/>
                    <a:pt x="3812" y="1125"/>
                    <a:pt x="2541" y="3217"/>
                  </a:cubicBezTo>
                  <a:cubicBezTo>
                    <a:pt x="1271" y="5309"/>
                    <a:pt x="0" y="8815"/>
                    <a:pt x="0" y="11755"/>
                  </a:cubicBezTo>
                  <a:cubicBezTo>
                    <a:pt x="0" y="14696"/>
                    <a:pt x="1271" y="17071"/>
                    <a:pt x="5082" y="18597"/>
                  </a:cubicBezTo>
                  <a:cubicBezTo>
                    <a:pt x="8894" y="20124"/>
                    <a:pt x="15247" y="20802"/>
                    <a:pt x="21600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1973733" y="5650879"/>
              <a:ext cx="256264" cy="310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77" fill="norm" stroke="1" extrusionOk="0">
                  <a:moveTo>
                    <a:pt x="189" y="2550"/>
                  </a:moveTo>
                  <a:cubicBezTo>
                    <a:pt x="12" y="1528"/>
                    <a:pt x="-165" y="507"/>
                    <a:pt x="278" y="142"/>
                  </a:cubicBezTo>
                  <a:cubicBezTo>
                    <a:pt x="720" y="-223"/>
                    <a:pt x="1783" y="69"/>
                    <a:pt x="3553" y="1601"/>
                  </a:cubicBezTo>
                  <a:cubicBezTo>
                    <a:pt x="5324" y="3134"/>
                    <a:pt x="7802" y="5907"/>
                    <a:pt x="10546" y="9191"/>
                  </a:cubicBezTo>
                  <a:cubicBezTo>
                    <a:pt x="13291" y="12474"/>
                    <a:pt x="16301" y="16269"/>
                    <a:pt x="18160" y="18385"/>
                  </a:cubicBezTo>
                  <a:cubicBezTo>
                    <a:pt x="20019" y="20501"/>
                    <a:pt x="20727" y="20939"/>
                    <a:pt x="21435" y="21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2071246" y="5643405"/>
              <a:ext cx="1397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55" y="2314"/>
                    <a:pt x="15709" y="4629"/>
                    <a:pt x="12273" y="7586"/>
                  </a:cubicBezTo>
                  <a:cubicBezTo>
                    <a:pt x="8836" y="10543"/>
                    <a:pt x="4909" y="14143"/>
                    <a:pt x="2782" y="16586"/>
                  </a:cubicBezTo>
                  <a:cubicBezTo>
                    <a:pt x="655" y="19029"/>
                    <a:pt x="327" y="203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2420496" y="5800159"/>
              <a:ext cx="234951" cy="4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4476" y="13094"/>
                    <a:pt x="8951" y="5581"/>
                    <a:pt x="12551" y="2294"/>
                  </a:cubicBezTo>
                  <a:cubicBezTo>
                    <a:pt x="16151" y="-993"/>
                    <a:pt x="18876" y="-54"/>
                    <a:pt x="21600" y="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2544503" y="5687855"/>
              <a:ext cx="1569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3688"/>
                    <a:pt x="-1582" y="7376"/>
                    <a:pt x="1118" y="10976"/>
                  </a:cubicBezTo>
                  <a:cubicBezTo>
                    <a:pt x="3818" y="14576"/>
                    <a:pt x="11918" y="18088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2951850" y="5552388"/>
              <a:ext cx="122697" cy="440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20868" y="1038"/>
                  </a:moveTo>
                  <a:cubicBezTo>
                    <a:pt x="19788" y="519"/>
                    <a:pt x="18708" y="0"/>
                    <a:pt x="17448" y="0"/>
                  </a:cubicBezTo>
                  <a:cubicBezTo>
                    <a:pt x="16188" y="0"/>
                    <a:pt x="14748" y="519"/>
                    <a:pt x="12048" y="2077"/>
                  </a:cubicBezTo>
                  <a:cubicBezTo>
                    <a:pt x="9348" y="3635"/>
                    <a:pt x="5388" y="6231"/>
                    <a:pt x="2868" y="8879"/>
                  </a:cubicBezTo>
                  <a:cubicBezTo>
                    <a:pt x="348" y="11527"/>
                    <a:pt x="-732" y="14227"/>
                    <a:pt x="528" y="16252"/>
                  </a:cubicBezTo>
                  <a:cubicBezTo>
                    <a:pt x="1788" y="18277"/>
                    <a:pt x="5388" y="19627"/>
                    <a:pt x="9168" y="20406"/>
                  </a:cubicBezTo>
                  <a:cubicBezTo>
                    <a:pt x="12948" y="21185"/>
                    <a:pt x="16908" y="21392"/>
                    <a:pt x="2086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3074546" y="5770405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3303146" y="5586255"/>
              <a:ext cx="139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78"/>
                  </a:moveTo>
                  <a:cubicBezTo>
                    <a:pt x="1964" y="939"/>
                    <a:pt x="3927" y="0"/>
                    <a:pt x="5564" y="0"/>
                  </a:cubicBezTo>
                  <a:cubicBezTo>
                    <a:pt x="7200" y="0"/>
                    <a:pt x="8509" y="939"/>
                    <a:pt x="11127" y="4696"/>
                  </a:cubicBezTo>
                  <a:cubicBezTo>
                    <a:pt x="13745" y="8452"/>
                    <a:pt x="17673" y="1502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3423796" y="5605305"/>
              <a:ext cx="762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1674"/>
                    <a:pt x="15600" y="3349"/>
                    <a:pt x="12600" y="6195"/>
                  </a:cubicBezTo>
                  <a:cubicBezTo>
                    <a:pt x="9600" y="9042"/>
                    <a:pt x="6600" y="13060"/>
                    <a:pt x="4500" y="15823"/>
                  </a:cubicBezTo>
                  <a:cubicBezTo>
                    <a:pt x="2400" y="18586"/>
                    <a:pt x="1200" y="2009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3607946" y="5556621"/>
              <a:ext cx="89169" cy="378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600" fill="norm" stroke="1" extrusionOk="0">
                  <a:moveTo>
                    <a:pt x="1507" y="965"/>
                  </a:moveTo>
                  <a:cubicBezTo>
                    <a:pt x="3014" y="483"/>
                    <a:pt x="4521" y="0"/>
                    <a:pt x="6530" y="0"/>
                  </a:cubicBezTo>
                  <a:cubicBezTo>
                    <a:pt x="8540" y="0"/>
                    <a:pt x="11051" y="483"/>
                    <a:pt x="14065" y="1991"/>
                  </a:cubicBezTo>
                  <a:cubicBezTo>
                    <a:pt x="17079" y="3499"/>
                    <a:pt x="20595" y="6034"/>
                    <a:pt x="21098" y="8990"/>
                  </a:cubicBezTo>
                  <a:cubicBezTo>
                    <a:pt x="21600" y="11946"/>
                    <a:pt x="19088" y="15325"/>
                    <a:pt x="15070" y="17497"/>
                  </a:cubicBezTo>
                  <a:cubicBezTo>
                    <a:pt x="11051" y="19669"/>
                    <a:pt x="5526" y="206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3715896" y="5471955"/>
              <a:ext cx="172556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6322" y="0"/>
                  </a:moveTo>
                  <a:cubicBezTo>
                    <a:pt x="7639" y="0"/>
                    <a:pt x="8956" y="0"/>
                    <a:pt x="10668" y="409"/>
                  </a:cubicBezTo>
                  <a:cubicBezTo>
                    <a:pt x="12380" y="818"/>
                    <a:pt x="14488" y="1636"/>
                    <a:pt x="16727" y="3395"/>
                  </a:cubicBezTo>
                  <a:cubicBezTo>
                    <a:pt x="18966" y="5155"/>
                    <a:pt x="21337" y="7855"/>
                    <a:pt x="21468" y="10268"/>
                  </a:cubicBezTo>
                  <a:cubicBezTo>
                    <a:pt x="21600" y="12682"/>
                    <a:pt x="19493" y="14809"/>
                    <a:pt x="15541" y="16650"/>
                  </a:cubicBezTo>
                  <a:cubicBezTo>
                    <a:pt x="11590" y="18491"/>
                    <a:pt x="5795" y="200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82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04085" y="3033555"/>
              <a:ext cx="7399018" cy="1263122"/>
            </a:xfrm>
            <a:prstGeom prst="rect">
              <a:avLst/>
            </a:prstGeom>
            <a:effectLst/>
          </p:spPr>
        </p:pic>
        <p:sp>
          <p:nvSpPr>
            <p:cNvPr id="384" name="Line"/>
            <p:cNvSpPr/>
            <p:nvPr/>
          </p:nvSpPr>
          <p:spPr>
            <a:xfrm>
              <a:off x="2026796" y="6100554"/>
              <a:ext cx="2540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860" y="11670"/>
                    <a:pt x="9720" y="3363"/>
                    <a:pt x="13320" y="870"/>
                  </a:cubicBezTo>
                  <a:cubicBezTo>
                    <a:pt x="16920" y="-1622"/>
                    <a:pt x="19260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2039496" y="6126005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2896489" y="6095167"/>
              <a:ext cx="702022" cy="68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18" fill="norm" stroke="1" extrusionOk="0">
                  <a:moveTo>
                    <a:pt x="592" y="19354"/>
                  </a:moveTo>
                  <a:cubicBezTo>
                    <a:pt x="2473" y="17391"/>
                    <a:pt x="4354" y="15427"/>
                    <a:pt x="6365" y="14118"/>
                  </a:cubicBezTo>
                  <a:cubicBezTo>
                    <a:pt x="8375" y="12809"/>
                    <a:pt x="10516" y="12154"/>
                    <a:pt x="12624" y="11173"/>
                  </a:cubicBezTo>
                  <a:cubicBezTo>
                    <a:pt x="14732" y="10191"/>
                    <a:pt x="16808" y="8882"/>
                    <a:pt x="18202" y="7900"/>
                  </a:cubicBezTo>
                  <a:cubicBezTo>
                    <a:pt x="19597" y="6918"/>
                    <a:pt x="20311" y="6263"/>
                    <a:pt x="20797" y="4954"/>
                  </a:cubicBezTo>
                  <a:cubicBezTo>
                    <a:pt x="21284" y="3645"/>
                    <a:pt x="21543" y="1682"/>
                    <a:pt x="21511" y="700"/>
                  </a:cubicBezTo>
                  <a:cubicBezTo>
                    <a:pt x="21478" y="-282"/>
                    <a:pt x="21154" y="-282"/>
                    <a:pt x="19662" y="1027"/>
                  </a:cubicBezTo>
                  <a:cubicBezTo>
                    <a:pt x="18170" y="2336"/>
                    <a:pt x="15511" y="4954"/>
                    <a:pt x="12948" y="7900"/>
                  </a:cubicBezTo>
                  <a:cubicBezTo>
                    <a:pt x="10386" y="10845"/>
                    <a:pt x="7921" y="14118"/>
                    <a:pt x="5943" y="16409"/>
                  </a:cubicBezTo>
                  <a:cubicBezTo>
                    <a:pt x="3965" y="18700"/>
                    <a:pt x="2473" y="20009"/>
                    <a:pt x="1500" y="20663"/>
                  </a:cubicBezTo>
                  <a:cubicBezTo>
                    <a:pt x="527" y="21318"/>
                    <a:pt x="73" y="21318"/>
                    <a:pt x="8" y="21318"/>
                  </a:cubicBezTo>
                  <a:cubicBezTo>
                    <a:pt x="-57" y="21318"/>
                    <a:pt x="267" y="21318"/>
                    <a:pt x="1402" y="20663"/>
                  </a:cubicBezTo>
                  <a:cubicBezTo>
                    <a:pt x="2538" y="20009"/>
                    <a:pt x="4484" y="18700"/>
                    <a:pt x="6819" y="17391"/>
                  </a:cubicBezTo>
                  <a:cubicBezTo>
                    <a:pt x="9154" y="16082"/>
                    <a:pt x="11878" y="14773"/>
                    <a:pt x="13435" y="13791"/>
                  </a:cubicBezTo>
                  <a:cubicBezTo>
                    <a:pt x="14992" y="12809"/>
                    <a:pt x="15381" y="12154"/>
                    <a:pt x="15770" y="1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4281046" y="5725955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4376296" y="5814855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5220846" y="5783105"/>
              <a:ext cx="57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5023996" y="5514691"/>
              <a:ext cx="342901" cy="382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6469"/>
                  </a:moveTo>
                  <a:cubicBezTo>
                    <a:pt x="0" y="5525"/>
                    <a:pt x="0" y="4580"/>
                    <a:pt x="267" y="4344"/>
                  </a:cubicBezTo>
                  <a:cubicBezTo>
                    <a:pt x="533" y="4108"/>
                    <a:pt x="1067" y="4580"/>
                    <a:pt x="2267" y="6233"/>
                  </a:cubicBezTo>
                  <a:cubicBezTo>
                    <a:pt x="3467" y="7885"/>
                    <a:pt x="5333" y="10718"/>
                    <a:pt x="6800" y="13138"/>
                  </a:cubicBezTo>
                  <a:cubicBezTo>
                    <a:pt x="8267" y="15557"/>
                    <a:pt x="9333" y="17564"/>
                    <a:pt x="10133" y="19039"/>
                  </a:cubicBezTo>
                  <a:cubicBezTo>
                    <a:pt x="10933" y="20515"/>
                    <a:pt x="11467" y="21459"/>
                    <a:pt x="11867" y="21341"/>
                  </a:cubicBezTo>
                  <a:cubicBezTo>
                    <a:pt x="12267" y="21223"/>
                    <a:pt x="12533" y="20043"/>
                    <a:pt x="13067" y="17210"/>
                  </a:cubicBezTo>
                  <a:cubicBezTo>
                    <a:pt x="13600" y="14377"/>
                    <a:pt x="14400" y="9892"/>
                    <a:pt x="15067" y="6882"/>
                  </a:cubicBezTo>
                  <a:cubicBezTo>
                    <a:pt x="15733" y="3872"/>
                    <a:pt x="16267" y="2338"/>
                    <a:pt x="16800" y="1334"/>
                  </a:cubicBezTo>
                  <a:cubicBezTo>
                    <a:pt x="17333" y="331"/>
                    <a:pt x="17867" y="-141"/>
                    <a:pt x="18667" y="36"/>
                  </a:cubicBezTo>
                  <a:cubicBezTo>
                    <a:pt x="19467" y="213"/>
                    <a:pt x="20533" y="1039"/>
                    <a:pt x="21600" y="18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5296547" y="5618005"/>
              <a:ext cx="4196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10446" y="8259"/>
                  </a:moveTo>
                  <a:cubicBezTo>
                    <a:pt x="10229" y="7200"/>
                    <a:pt x="10011" y="6141"/>
                    <a:pt x="9143" y="5400"/>
                  </a:cubicBezTo>
                  <a:cubicBezTo>
                    <a:pt x="8275" y="4659"/>
                    <a:pt x="6755" y="4235"/>
                    <a:pt x="5181" y="5612"/>
                  </a:cubicBezTo>
                  <a:cubicBezTo>
                    <a:pt x="3607" y="6988"/>
                    <a:pt x="1979" y="10165"/>
                    <a:pt x="1057" y="12918"/>
                  </a:cubicBezTo>
                  <a:cubicBezTo>
                    <a:pt x="134" y="15671"/>
                    <a:pt x="-83" y="18000"/>
                    <a:pt x="26" y="19482"/>
                  </a:cubicBezTo>
                  <a:cubicBezTo>
                    <a:pt x="134" y="20965"/>
                    <a:pt x="568" y="21600"/>
                    <a:pt x="1328" y="21600"/>
                  </a:cubicBezTo>
                  <a:cubicBezTo>
                    <a:pt x="2088" y="21600"/>
                    <a:pt x="3173" y="20965"/>
                    <a:pt x="4476" y="18847"/>
                  </a:cubicBezTo>
                  <a:cubicBezTo>
                    <a:pt x="5778" y="16729"/>
                    <a:pt x="7298" y="13129"/>
                    <a:pt x="8329" y="10588"/>
                  </a:cubicBezTo>
                  <a:cubicBezTo>
                    <a:pt x="9360" y="8047"/>
                    <a:pt x="9903" y="6565"/>
                    <a:pt x="10446" y="5824"/>
                  </a:cubicBezTo>
                  <a:cubicBezTo>
                    <a:pt x="10988" y="5082"/>
                    <a:pt x="11531" y="5082"/>
                    <a:pt x="12074" y="6882"/>
                  </a:cubicBezTo>
                  <a:cubicBezTo>
                    <a:pt x="12616" y="8682"/>
                    <a:pt x="13159" y="12282"/>
                    <a:pt x="13431" y="13235"/>
                  </a:cubicBezTo>
                  <a:cubicBezTo>
                    <a:pt x="13702" y="14188"/>
                    <a:pt x="13702" y="12494"/>
                    <a:pt x="14462" y="10165"/>
                  </a:cubicBezTo>
                  <a:cubicBezTo>
                    <a:pt x="15222" y="7835"/>
                    <a:pt x="16741" y="4871"/>
                    <a:pt x="18044" y="3071"/>
                  </a:cubicBezTo>
                  <a:cubicBezTo>
                    <a:pt x="19346" y="1271"/>
                    <a:pt x="20432" y="635"/>
                    <a:pt x="215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5897354" y="5454606"/>
              <a:ext cx="129943" cy="355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331" fill="norm" stroke="1" extrusionOk="0">
                  <a:moveTo>
                    <a:pt x="20019" y="1423"/>
                  </a:moveTo>
                  <a:cubicBezTo>
                    <a:pt x="18991" y="914"/>
                    <a:pt x="17962" y="406"/>
                    <a:pt x="16591" y="152"/>
                  </a:cubicBezTo>
                  <a:cubicBezTo>
                    <a:pt x="15219" y="-102"/>
                    <a:pt x="13505" y="-102"/>
                    <a:pt x="11277" y="660"/>
                  </a:cubicBezTo>
                  <a:cubicBezTo>
                    <a:pt x="9048" y="1423"/>
                    <a:pt x="6305" y="2947"/>
                    <a:pt x="3905" y="5552"/>
                  </a:cubicBezTo>
                  <a:cubicBezTo>
                    <a:pt x="1505" y="8157"/>
                    <a:pt x="-552" y="11842"/>
                    <a:pt x="134" y="14700"/>
                  </a:cubicBezTo>
                  <a:cubicBezTo>
                    <a:pt x="819" y="17559"/>
                    <a:pt x="4248" y="19592"/>
                    <a:pt x="8191" y="20545"/>
                  </a:cubicBezTo>
                  <a:cubicBezTo>
                    <a:pt x="12134" y="21498"/>
                    <a:pt x="16591" y="21371"/>
                    <a:pt x="21048" y="212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6084446" y="5586255"/>
              <a:ext cx="1524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2700"/>
                    <a:pt x="7800" y="5400"/>
                    <a:pt x="11400" y="9000"/>
                  </a:cubicBezTo>
                  <a:cubicBezTo>
                    <a:pt x="15000" y="12600"/>
                    <a:pt x="18300" y="171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6120741" y="5605305"/>
              <a:ext cx="122456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600" fill="norm" stroke="1" extrusionOk="0">
                  <a:moveTo>
                    <a:pt x="21180" y="0"/>
                  </a:moveTo>
                  <a:cubicBezTo>
                    <a:pt x="17519" y="206"/>
                    <a:pt x="13858" y="411"/>
                    <a:pt x="10197" y="2777"/>
                  </a:cubicBezTo>
                  <a:cubicBezTo>
                    <a:pt x="6536" y="5143"/>
                    <a:pt x="2875" y="9669"/>
                    <a:pt x="1227" y="13166"/>
                  </a:cubicBezTo>
                  <a:cubicBezTo>
                    <a:pt x="-420" y="16663"/>
                    <a:pt x="-54" y="19131"/>
                    <a:pt x="3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6300346" y="5496558"/>
              <a:ext cx="120776" cy="350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390" fill="norm" stroke="1" extrusionOk="0">
                  <a:moveTo>
                    <a:pt x="2197" y="1601"/>
                  </a:moveTo>
                  <a:cubicBezTo>
                    <a:pt x="3295" y="1083"/>
                    <a:pt x="4393" y="566"/>
                    <a:pt x="5858" y="243"/>
                  </a:cubicBezTo>
                  <a:cubicBezTo>
                    <a:pt x="7322" y="-81"/>
                    <a:pt x="9153" y="-210"/>
                    <a:pt x="11898" y="695"/>
                  </a:cubicBezTo>
                  <a:cubicBezTo>
                    <a:pt x="14644" y="1601"/>
                    <a:pt x="18305" y="3541"/>
                    <a:pt x="19953" y="5804"/>
                  </a:cubicBezTo>
                  <a:cubicBezTo>
                    <a:pt x="21600" y="8068"/>
                    <a:pt x="21234" y="10655"/>
                    <a:pt x="17573" y="13306"/>
                  </a:cubicBezTo>
                  <a:cubicBezTo>
                    <a:pt x="13912" y="15958"/>
                    <a:pt x="6956" y="18674"/>
                    <a:pt x="0" y="21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6560696" y="5706905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5840"/>
                    <a:pt x="12150" y="10080"/>
                    <a:pt x="15750" y="6480"/>
                  </a:cubicBezTo>
                  <a:cubicBezTo>
                    <a:pt x="19350" y="2880"/>
                    <a:pt x="20475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6692823" y="5598955"/>
              <a:ext cx="1392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865"/>
                    <a:pt x="-1303" y="9730"/>
                    <a:pt x="240" y="13330"/>
                  </a:cubicBezTo>
                  <a:cubicBezTo>
                    <a:pt x="1783" y="16930"/>
                    <a:pt x="11040" y="19265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7005196" y="5452905"/>
              <a:ext cx="190501" cy="35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6099"/>
                  </a:moveTo>
                  <a:cubicBezTo>
                    <a:pt x="0" y="5336"/>
                    <a:pt x="0" y="4574"/>
                    <a:pt x="480" y="4511"/>
                  </a:cubicBezTo>
                  <a:cubicBezTo>
                    <a:pt x="960" y="4447"/>
                    <a:pt x="1920" y="5082"/>
                    <a:pt x="3480" y="7496"/>
                  </a:cubicBezTo>
                  <a:cubicBezTo>
                    <a:pt x="5040" y="9911"/>
                    <a:pt x="7200" y="14104"/>
                    <a:pt x="8520" y="16581"/>
                  </a:cubicBezTo>
                  <a:cubicBezTo>
                    <a:pt x="9840" y="19059"/>
                    <a:pt x="10320" y="19821"/>
                    <a:pt x="11040" y="20456"/>
                  </a:cubicBezTo>
                  <a:cubicBezTo>
                    <a:pt x="11760" y="21092"/>
                    <a:pt x="12720" y="21600"/>
                    <a:pt x="13680" y="21282"/>
                  </a:cubicBezTo>
                  <a:cubicBezTo>
                    <a:pt x="14640" y="20965"/>
                    <a:pt x="15600" y="19821"/>
                    <a:pt x="16680" y="17216"/>
                  </a:cubicBezTo>
                  <a:cubicBezTo>
                    <a:pt x="17760" y="14612"/>
                    <a:pt x="18960" y="10546"/>
                    <a:pt x="19800" y="7433"/>
                  </a:cubicBezTo>
                  <a:cubicBezTo>
                    <a:pt x="20640" y="4320"/>
                    <a:pt x="21120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7187738" y="5643405"/>
              <a:ext cx="261959" cy="15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8944" y="7989"/>
                  </a:moveTo>
                  <a:cubicBezTo>
                    <a:pt x="8080" y="7101"/>
                    <a:pt x="7216" y="6214"/>
                    <a:pt x="5748" y="6658"/>
                  </a:cubicBezTo>
                  <a:cubicBezTo>
                    <a:pt x="4279" y="7101"/>
                    <a:pt x="2205" y="8877"/>
                    <a:pt x="1082" y="10948"/>
                  </a:cubicBezTo>
                  <a:cubicBezTo>
                    <a:pt x="-41" y="13019"/>
                    <a:pt x="-214" y="15386"/>
                    <a:pt x="218" y="16422"/>
                  </a:cubicBezTo>
                  <a:cubicBezTo>
                    <a:pt x="650" y="17458"/>
                    <a:pt x="1687" y="17162"/>
                    <a:pt x="2983" y="15978"/>
                  </a:cubicBezTo>
                  <a:cubicBezTo>
                    <a:pt x="4279" y="14795"/>
                    <a:pt x="5834" y="12723"/>
                    <a:pt x="6871" y="11096"/>
                  </a:cubicBezTo>
                  <a:cubicBezTo>
                    <a:pt x="7908" y="9468"/>
                    <a:pt x="8426" y="8285"/>
                    <a:pt x="9463" y="8285"/>
                  </a:cubicBezTo>
                  <a:cubicBezTo>
                    <a:pt x="10500" y="8285"/>
                    <a:pt x="12055" y="9468"/>
                    <a:pt x="13178" y="11392"/>
                  </a:cubicBezTo>
                  <a:cubicBezTo>
                    <a:pt x="14301" y="13315"/>
                    <a:pt x="14992" y="15978"/>
                    <a:pt x="15338" y="18049"/>
                  </a:cubicBezTo>
                  <a:cubicBezTo>
                    <a:pt x="15684" y="20121"/>
                    <a:pt x="15684" y="21600"/>
                    <a:pt x="15424" y="21600"/>
                  </a:cubicBezTo>
                  <a:cubicBezTo>
                    <a:pt x="15165" y="21600"/>
                    <a:pt x="14647" y="20121"/>
                    <a:pt x="14388" y="17310"/>
                  </a:cubicBezTo>
                  <a:cubicBezTo>
                    <a:pt x="14128" y="14499"/>
                    <a:pt x="14128" y="10356"/>
                    <a:pt x="15338" y="7249"/>
                  </a:cubicBezTo>
                  <a:cubicBezTo>
                    <a:pt x="16548" y="4142"/>
                    <a:pt x="18967" y="2071"/>
                    <a:pt x="2138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7620876" y="5388182"/>
              <a:ext cx="171721" cy="490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61" fill="norm" stroke="1" extrusionOk="0">
                  <a:moveTo>
                    <a:pt x="21370" y="333"/>
                  </a:moveTo>
                  <a:cubicBezTo>
                    <a:pt x="20053" y="147"/>
                    <a:pt x="18736" y="-39"/>
                    <a:pt x="17419" y="8"/>
                  </a:cubicBezTo>
                  <a:cubicBezTo>
                    <a:pt x="16102" y="54"/>
                    <a:pt x="14785" y="333"/>
                    <a:pt x="12546" y="1683"/>
                  </a:cubicBezTo>
                  <a:cubicBezTo>
                    <a:pt x="10307" y="3033"/>
                    <a:pt x="7146" y="5454"/>
                    <a:pt x="4643" y="8247"/>
                  </a:cubicBezTo>
                  <a:cubicBezTo>
                    <a:pt x="2141" y="11040"/>
                    <a:pt x="297" y="14206"/>
                    <a:pt x="33" y="16487"/>
                  </a:cubicBezTo>
                  <a:cubicBezTo>
                    <a:pt x="-230" y="18768"/>
                    <a:pt x="1087" y="20164"/>
                    <a:pt x="2931" y="20863"/>
                  </a:cubicBezTo>
                  <a:cubicBezTo>
                    <a:pt x="4775" y="21561"/>
                    <a:pt x="7146" y="21561"/>
                    <a:pt x="9516" y="21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7817996" y="5649755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5840"/>
                    <a:pt x="1662" y="10080"/>
                    <a:pt x="5262" y="6480"/>
                  </a:cubicBezTo>
                  <a:cubicBezTo>
                    <a:pt x="8862" y="2880"/>
                    <a:pt x="15231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8059296" y="5478305"/>
              <a:ext cx="1968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61" y="0"/>
                    <a:pt x="2323" y="0"/>
                    <a:pt x="4994" y="3060"/>
                  </a:cubicBezTo>
                  <a:cubicBezTo>
                    <a:pt x="7665" y="6120"/>
                    <a:pt x="11845" y="12240"/>
                    <a:pt x="14865" y="15840"/>
                  </a:cubicBezTo>
                  <a:cubicBezTo>
                    <a:pt x="17884" y="19440"/>
                    <a:pt x="19742" y="205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8209700" y="5503705"/>
              <a:ext cx="109947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600" fill="norm" stroke="1" extrusionOk="0">
                  <a:moveTo>
                    <a:pt x="21169" y="0"/>
                  </a:moveTo>
                  <a:cubicBezTo>
                    <a:pt x="17094" y="3064"/>
                    <a:pt x="13018" y="6128"/>
                    <a:pt x="9350" y="9268"/>
                  </a:cubicBezTo>
                  <a:cubicBezTo>
                    <a:pt x="5682" y="12409"/>
                    <a:pt x="2422" y="15626"/>
                    <a:pt x="995" y="17694"/>
                  </a:cubicBezTo>
                  <a:cubicBezTo>
                    <a:pt x="-431" y="19762"/>
                    <a:pt x="-23" y="20681"/>
                    <a:pt x="3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8433946" y="5454746"/>
              <a:ext cx="185217" cy="461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514" fill="norm" stroke="1" extrusionOk="0">
                  <a:moveTo>
                    <a:pt x="8009" y="1098"/>
                  </a:moveTo>
                  <a:cubicBezTo>
                    <a:pt x="9708" y="703"/>
                    <a:pt x="11407" y="309"/>
                    <a:pt x="12863" y="111"/>
                  </a:cubicBezTo>
                  <a:cubicBezTo>
                    <a:pt x="14319" y="-86"/>
                    <a:pt x="15533" y="-86"/>
                    <a:pt x="16989" y="654"/>
                  </a:cubicBezTo>
                  <a:cubicBezTo>
                    <a:pt x="18445" y="1393"/>
                    <a:pt x="20144" y="2873"/>
                    <a:pt x="20872" y="4895"/>
                  </a:cubicBezTo>
                  <a:cubicBezTo>
                    <a:pt x="21600" y="6917"/>
                    <a:pt x="21357" y="9481"/>
                    <a:pt x="19052" y="12193"/>
                  </a:cubicBezTo>
                  <a:cubicBezTo>
                    <a:pt x="16746" y="14906"/>
                    <a:pt x="12378" y="17766"/>
                    <a:pt x="8858" y="19344"/>
                  </a:cubicBezTo>
                  <a:cubicBezTo>
                    <a:pt x="5339" y="20922"/>
                    <a:pt x="2670" y="21218"/>
                    <a:pt x="0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7754496" y="6014610"/>
              <a:ext cx="463551" cy="22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0" y="9086"/>
                  </a:moveTo>
                  <a:cubicBezTo>
                    <a:pt x="3551" y="5159"/>
                    <a:pt x="7101" y="1232"/>
                    <a:pt x="10405" y="250"/>
                  </a:cubicBezTo>
                  <a:cubicBezTo>
                    <a:pt x="13710" y="-732"/>
                    <a:pt x="16767" y="1232"/>
                    <a:pt x="18592" y="5159"/>
                  </a:cubicBezTo>
                  <a:cubicBezTo>
                    <a:pt x="20416" y="9086"/>
                    <a:pt x="21008" y="14977"/>
                    <a:pt x="21600" y="20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7911129" y="6043455"/>
              <a:ext cx="224368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38" y="0"/>
                  </a:moveTo>
                  <a:cubicBezTo>
                    <a:pt x="1019" y="0"/>
                    <a:pt x="0" y="0"/>
                    <a:pt x="0" y="0"/>
                  </a:cubicBezTo>
                  <a:cubicBezTo>
                    <a:pt x="0" y="0"/>
                    <a:pt x="1019" y="0"/>
                    <a:pt x="4789" y="3600"/>
                  </a:cubicBezTo>
                  <a:cubicBezTo>
                    <a:pt x="8558" y="7200"/>
                    <a:pt x="15079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07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15344" y="1700055"/>
              <a:ext cx="6915947" cy="1342873"/>
            </a:xfrm>
            <a:prstGeom prst="rect">
              <a:avLst/>
            </a:prstGeom>
            <a:effectLst/>
          </p:spPr>
        </p:pic>
        <p:sp>
          <p:nvSpPr>
            <p:cNvPr id="409" name="Line"/>
            <p:cNvSpPr/>
            <p:nvPr/>
          </p:nvSpPr>
          <p:spPr>
            <a:xfrm>
              <a:off x="7068696" y="6049805"/>
              <a:ext cx="128596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600" fill="norm" stroke="1" extrusionOk="0">
                  <a:moveTo>
                    <a:pt x="0" y="0"/>
                  </a:moveTo>
                  <a:cubicBezTo>
                    <a:pt x="213" y="2933"/>
                    <a:pt x="426" y="5867"/>
                    <a:pt x="1013" y="7867"/>
                  </a:cubicBezTo>
                  <a:cubicBezTo>
                    <a:pt x="1599" y="9867"/>
                    <a:pt x="2558" y="10933"/>
                    <a:pt x="3606" y="11333"/>
                  </a:cubicBezTo>
                  <a:cubicBezTo>
                    <a:pt x="4654" y="11733"/>
                    <a:pt x="5791" y="11467"/>
                    <a:pt x="6732" y="12000"/>
                  </a:cubicBezTo>
                  <a:cubicBezTo>
                    <a:pt x="7674" y="12533"/>
                    <a:pt x="8420" y="13867"/>
                    <a:pt x="9450" y="14533"/>
                  </a:cubicBezTo>
                  <a:cubicBezTo>
                    <a:pt x="10480" y="15200"/>
                    <a:pt x="11795" y="15200"/>
                    <a:pt x="13091" y="14933"/>
                  </a:cubicBezTo>
                  <a:cubicBezTo>
                    <a:pt x="14388" y="14667"/>
                    <a:pt x="15667" y="14133"/>
                    <a:pt x="16804" y="14000"/>
                  </a:cubicBezTo>
                  <a:cubicBezTo>
                    <a:pt x="17941" y="13867"/>
                    <a:pt x="18936" y="14133"/>
                    <a:pt x="19664" y="14533"/>
                  </a:cubicBezTo>
                  <a:cubicBezTo>
                    <a:pt x="20392" y="14933"/>
                    <a:pt x="20854" y="15467"/>
                    <a:pt x="21156" y="16133"/>
                  </a:cubicBezTo>
                  <a:cubicBezTo>
                    <a:pt x="21458" y="16800"/>
                    <a:pt x="21600" y="17600"/>
                    <a:pt x="21582" y="18533"/>
                  </a:cubicBezTo>
                  <a:cubicBezTo>
                    <a:pt x="21564" y="19467"/>
                    <a:pt x="21387" y="20533"/>
                    <a:pt x="2120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7214746" y="6405405"/>
              <a:ext cx="209551" cy="282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0"/>
                  </a:moveTo>
                  <a:cubicBezTo>
                    <a:pt x="1527" y="1600"/>
                    <a:pt x="3055" y="3200"/>
                    <a:pt x="4473" y="6320"/>
                  </a:cubicBezTo>
                  <a:cubicBezTo>
                    <a:pt x="5891" y="9440"/>
                    <a:pt x="7200" y="14080"/>
                    <a:pt x="8182" y="16960"/>
                  </a:cubicBezTo>
                  <a:cubicBezTo>
                    <a:pt x="9164" y="19840"/>
                    <a:pt x="9818" y="20960"/>
                    <a:pt x="10582" y="21280"/>
                  </a:cubicBezTo>
                  <a:cubicBezTo>
                    <a:pt x="11345" y="21600"/>
                    <a:pt x="12218" y="21120"/>
                    <a:pt x="13636" y="18560"/>
                  </a:cubicBezTo>
                  <a:cubicBezTo>
                    <a:pt x="15055" y="16000"/>
                    <a:pt x="17018" y="11360"/>
                    <a:pt x="18436" y="8320"/>
                  </a:cubicBezTo>
                  <a:cubicBezTo>
                    <a:pt x="19855" y="5280"/>
                    <a:pt x="20727" y="3840"/>
                    <a:pt x="21600" y="2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7380640" y="6545105"/>
              <a:ext cx="246857" cy="16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7685" y="0"/>
                  </a:moveTo>
                  <a:cubicBezTo>
                    <a:pt x="5469" y="2430"/>
                    <a:pt x="3254" y="4860"/>
                    <a:pt x="1962" y="6750"/>
                  </a:cubicBezTo>
                  <a:cubicBezTo>
                    <a:pt x="669" y="8640"/>
                    <a:pt x="300" y="9990"/>
                    <a:pt x="116" y="11340"/>
                  </a:cubicBezTo>
                  <a:cubicBezTo>
                    <a:pt x="-69" y="12690"/>
                    <a:pt x="-69" y="14040"/>
                    <a:pt x="393" y="14985"/>
                  </a:cubicBezTo>
                  <a:cubicBezTo>
                    <a:pt x="854" y="15930"/>
                    <a:pt x="1777" y="16470"/>
                    <a:pt x="2516" y="16200"/>
                  </a:cubicBezTo>
                  <a:cubicBezTo>
                    <a:pt x="3254" y="15930"/>
                    <a:pt x="3808" y="14850"/>
                    <a:pt x="4269" y="13635"/>
                  </a:cubicBezTo>
                  <a:cubicBezTo>
                    <a:pt x="4731" y="12420"/>
                    <a:pt x="5100" y="11070"/>
                    <a:pt x="5654" y="10800"/>
                  </a:cubicBezTo>
                  <a:cubicBezTo>
                    <a:pt x="6208" y="10530"/>
                    <a:pt x="6946" y="11340"/>
                    <a:pt x="7685" y="11205"/>
                  </a:cubicBezTo>
                  <a:cubicBezTo>
                    <a:pt x="8423" y="11070"/>
                    <a:pt x="9162" y="9990"/>
                    <a:pt x="9900" y="9045"/>
                  </a:cubicBezTo>
                  <a:cubicBezTo>
                    <a:pt x="10639" y="8100"/>
                    <a:pt x="11377" y="7290"/>
                    <a:pt x="12116" y="7425"/>
                  </a:cubicBezTo>
                  <a:cubicBezTo>
                    <a:pt x="12854" y="7560"/>
                    <a:pt x="13593" y="8640"/>
                    <a:pt x="14239" y="10125"/>
                  </a:cubicBezTo>
                  <a:cubicBezTo>
                    <a:pt x="14885" y="11610"/>
                    <a:pt x="15439" y="13500"/>
                    <a:pt x="15808" y="15120"/>
                  </a:cubicBezTo>
                  <a:cubicBezTo>
                    <a:pt x="16177" y="16740"/>
                    <a:pt x="16362" y="18090"/>
                    <a:pt x="16177" y="19305"/>
                  </a:cubicBezTo>
                  <a:cubicBezTo>
                    <a:pt x="15993" y="20520"/>
                    <a:pt x="15439" y="21600"/>
                    <a:pt x="14885" y="21600"/>
                  </a:cubicBezTo>
                  <a:cubicBezTo>
                    <a:pt x="14331" y="21600"/>
                    <a:pt x="13777" y="20520"/>
                    <a:pt x="13777" y="18090"/>
                  </a:cubicBezTo>
                  <a:cubicBezTo>
                    <a:pt x="13777" y="15660"/>
                    <a:pt x="14331" y="11880"/>
                    <a:pt x="15716" y="9585"/>
                  </a:cubicBezTo>
                  <a:cubicBezTo>
                    <a:pt x="17100" y="7290"/>
                    <a:pt x="19316" y="6480"/>
                    <a:pt x="21531" y="56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7777915" y="6413552"/>
              <a:ext cx="154382" cy="347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89" fill="norm" stroke="1" extrusionOk="0">
                  <a:moveTo>
                    <a:pt x="21289" y="5387"/>
                  </a:moveTo>
                  <a:cubicBezTo>
                    <a:pt x="21289" y="4078"/>
                    <a:pt x="21289" y="2769"/>
                    <a:pt x="20705" y="1853"/>
                  </a:cubicBezTo>
                  <a:cubicBezTo>
                    <a:pt x="20121" y="936"/>
                    <a:pt x="18954" y="413"/>
                    <a:pt x="17640" y="151"/>
                  </a:cubicBezTo>
                  <a:cubicBezTo>
                    <a:pt x="16327" y="-111"/>
                    <a:pt x="14867" y="-111"/>
                    <a:pt x="12532" y="805"/>
                  </a:cubicBezTo>
                  <a:cubicBezTo>
                    <a:pt x="10197" y="1722"/>
                    <a:pt x="6986" y="3554"/>
                    <a:pt x="4651" y="6565"/>
                  </a:cubicBezTo>
                  <a:cubicBezTo>
                    <a:pt x="2316" y="9576"/>
                    <a:pt x="857" y="13765"/>
                    <a:pt x="273" y="16253"/>
                  </a:cubicBezTo>
                  <a:cubicBezTo>
                    <a:pt x="-311" y="18740"/>
                    <a:pt x="-19" y="19525"/>
                    <a:pt x="1732" y="20114"/>
                  </a:cubicBezTo>
                  <a:cubicBezTo>
                    <a:pt x="3484" y="20704"/>
                    <a:pt x="6694" y="21096"/>
                    <a:pt x="9905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7875146" y="6646705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8091046" y="6513355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600"/>
                    <a:pt x="12000" y="11200"/>
                    <a:pt x="8400" y="14800"/>
                  </a:cubicBezTo>
                  <a:cubicBezTo>
                    <a:pt x="4800" y="18400"/>
                    <a:pt x="2400" y="20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8186296" y="6684805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8395846" y="6459293"/>
              <a:ext cx="114301" cy="155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3077"/>
                  </a:moveTo>
                  <a:cubicBezTo>
                    <a:pt x="0" y="1617"/>
                    <a:pt x="0" y="158"/>
                    <a:pt x="800" y="12"/>
                  </a:cubicBezTo>
                  <a:cubicBezTo>
                    <a:pt x="1600" y="-134"/>
                    <a:pt x="3200" y="1034"/>
                    <a:pt x="6000" y="4390"/>
                  </a:cubicBezTo>
                  <a:cubicBezTo>
                    <a:pt x="8800" y="7747"/>
                    <a:pt x="12800" y="13293"/>
                    <a:pt x="15600" y="16504"/>
                  </a:cubicBezTo>
                  <a:cubicBezTo>
                    <a:pt x="18400" y="19715"/>
                    <a:pt x="20000" y="20590"/>
                    <a:pt x="21600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8480098" y="6494305"/>
              <a:ext cx="131649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21324" y="0"/>
                  </a:moveTo>
                  <a:cubicBezTo>
                    <a:pt x="15495" y="3764"/>
                    <a:pt x="9667" y="7527"/>
                    <a:pt x="5895" y="10309"/>
                  </a:cubicBezTo>
                  <a:cubicBezTo>
                    <a:pt x="2124" y="13091"/>
                    <a:pt x="410" y="14891"/>
                    <a:pt x="67" y="16609"/>
                  </a:cubicBezTo>
                  <a:cubicBezTo>
                    <a:pt x="-276" y="18327"/>
                    <a:pt x="753" y="19964"/>
                    <a:pt x="178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8700646" y="6392705"/>
              <a:ext cx="111225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8" h="21600" fill="norm" stroke="1" extrusionOk="0">
                  <a:moveTo>
                    <a:pt x="11571" y="0"/>
                  </a:moveTo>
                  <a:cubicBezTo>
                    <a:pt x="13886" y="1745"/>
                    <a:pt x="16200" y="3491"/>
                    <a:pt x="18129" y="6000"/>
                  </a:cubicBezTo>
                  <a:cubicBezTo>
                    <a:pt x="20057" y="8509"/>
                    <a:pt x="21600" y="11782"/>
                    <a:pt x="18514" y="14509"/>
                  </a:cubicBezTo>
                  <a:cubicBezTo>
                    <a:pt x="15429" y="17236"/>
                    <a:pt x="7714" y="194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9081646" y="6627655"/>
              <a:ext cx="146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9113396" y="6735605"/>
              <a:ext cx="88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9545196" y="6640355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4400"/>
                    <a:pt x="8000" y="7200"/>
                    <a:pt x="11600" y="3600"/>
                  </a:cubicBezTo>
                  <a:cubicBezTo>
                    <a:pt x="15200" y="0"/>
                    <a:pt x="184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9748396" y="6589555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9843646" y="6468905"/>
              <a:ext cx="121848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600" fill="norm" stroke="1" extrusionOk="0">
                  <a:moveTo>
                    <a:pt x="15376" y="0"/>
                  </a:moveTo>
                  <a:cubicBezTo>
                    <a:pt x="17207" y="0"/>
                    <a:pt x="19037" y="0"/>
                    <a:pt x="20136" y="491"/>
                  </a:cubicBezTo>
                  <a:cubicBezTo>
                    <a:pt x="21234" y="982"/>
                    <a:pt x="21600" y="1964"/>
                    <a:pt x="19953" y="4909"/>
                  </a:cubicBezTo>
                  <a:cubicBezTo>
                    <a:pt x="18305" y="7855"/>
                    <a:pt x="14644" y="12764"/>
                    <a:pt x="10983" y="15873"/>
                  </a:cubicBezTo>
                  <a:cubicBezTo>
                    <a:pt x="7322" y="18982"/>
                    <a:pt x="3661" y="202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9385735" y="6494305"/>
              <a:ext cx="159462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600" fill="norm" stroke="1" extrusionOk="0">
                  <a:moveTo>
                    <a:pt x="6827" y="0"/>
                  </a:moveTo>
                  <a:cubicBezTo>
                    <a:pt x="3741" y="3312"/>
                    <a:pt x="655" y="6624"/>
                    <a:pt x="94" y="9720"/>
                  </a:cubicBezTo>
                  <a:cubicBezTo>
                    <a:pt x="-467" y="12816"/>
                    <a:pt x="1497" y="15696"/>
                    <a:pt x="5424" y="17640"/>
                  </a:cubicBezTo>
                  <a:cubicBezTo>
                    <a:pt x="9351" y="19584"/>
                    <a:pt x="15242" y="20592"/>
                    <a:pt x="211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10065896" y="6275888"/>
              <a:ext cx="95251" cy="154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4725"/>
                  </a:moveTo>
                  <a:cubicBezTo>
                    <a:pt x="0" y="3266"/>
                    <a:pt x="0" y="1806"/>
                    <a:pt x="1680" y="931"/>
                  </a:cubicBezTo>
                  <a:cubicBezTo>
                    <a:pt x="3360" y="55"/>
                    <a:pt x="6720" y="-237"/>
                    <a:pt x="9360" y="201"/>
                  </a:cubicBezTo>
                  <a:cubicBezTo>
                    <a:pt x="12000" y="639"/>
                    <a:pt x="13920" y="1806"/>
                    <a:pt x="13680" y="4871"/>
                  </a:cubicBezTo>
                  <a:cubicBezTo>
                    <a:pt x="13440" y="7936"/>
                    <a:pt x="11040" y="12898"/>
                    <a:pt x="7920" y="15963"/>
                  </a:cubicBezTo>
                  <a:cubicBezTo>
                    <a:pt x="4800" y="19028"/>
                    <a:pt x="960" y="20195"/>
                    <a:pt x="480" y="20779"/>
                  </a:cubicBezTo>
                  <a:cubicBezTo>
                    <a:pt x="0" y="21363"/>
                    <a:pt x="2880" y="21363"/>
                    <a:pt x="6960" y="21363"/>
                  </a:cubicBezTo>
                  <a:cubicBezTo>
                    <a:pt x="11040" y="21363"/>
                    <a:pt x="16320" y="21363"/>
                    <a:pt x="21600" y="21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10218296" y="6659405"/>
              <a:ext cx="31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10468063" y="6418105"/>
              <a:ext cx="162984" cy="315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561" y="1287"/>
                  </a:moveTo>
                  <a:cubicBezTo>
                    <a:pt x="281" y="6151"/>
                    <a:pt x="0" y="11015"/>
                    <a:pt x="0" y="13875"/>
                  </a:cubicBezTo>
                  <a:cubicBezTo>
                    <a:pt x="0" y="16736"/>
                    <a:pt x="281" y="17595"/>
                    <a:pt x="701" y="18596"/>
                  </a:cubicBezTo>
                  <a:cubicBezTo>
                    <a:pt x="1122" y="19597"/>
                    <a:pt x="1683" y="20742"/>
                    <a:pt x="2665" y="21171"/>
                  </a:cubicBezTo>
                  <a:cubicBezTo>
                    <a:pt x="3647" y="21600"/>
                    <a:pt x="5049" y="21314"/>
                    <a:pt x="7434" y="19311"/>
                  </a:cubicBezTo>
                  <a:cubicBezTo>
                    <a:pt x="9818" y="17309"/>
                    <a:pt x="13184" y="13589"/>
                    <a:pt x="15709" y="10085"/>
                  </a:cubicBezTo>
                  <a:cubicBezTo>
                    <a:pt x="18234" y="6580"/>
                    <a:pt x="19917" y="329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10563313" y="6589555"/>
              <a:ext cx="270934" cy="138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7" fill="norm" stroke="1" extrusionOk="0">
                  <a:moveTo>
                    <a:pt x="6919" y="8704"/>
                  </a:moveTo>
                  <a:cubicBezTo>
                    <a:pt x="5906" y="8382"/>
                    <a:pt x="4894" y="8060"/>
                    <a:pt x="3966" y="8866"/>
                  </a:cubicBezTo>
                  <a:cubicBezTo>
                    <a:pt x="3037" y="9672"/>
                    <a:pt x="2194" y="11606"/>
                    <a:pt x="1434" y="13701"/>
                  </a:cubicBezTo>
                  <a:cubicBezTo>
                    <a:pt x="675" y="15797"/>
                    <a:pt x="0" y="18054"/>
                    <a:pt x="0" y="18699"/>
                  </a:cubicBezTo>
                  <a:cubicBezTo>
                    <a:pt x="0" y="19343"/>
                    <a:pt x="675" y="18376"/>
                    <a:pt x="1350" y="17248"/>
                  </a:cubicBezTo>
                  <a:cubicBezTo>
                    <a:pt x="2025" y="16119"/>
                    <a:pt x="2700" y="14830"/>
                    <a:pt x="3291" y="13540"/>
                  </a:cubicBezTo>
                  <a:cubicBezTo>
                    <a:pt x="3881" y="12251"/>
                    <a:pt x="4387" y="10961"/>
                    <a:pt x="4978" y="10800"/>
                  </a:cubicBezTo>
                  <a:cubicBezTo>
                    <a:pt x="5569" y="10639"/>
                    <a:pt x="6244" y="11606"/>
                    <a:pt x="7003" y="11767"/>
                  </a:cubicBezTo>
                  <a:cubicBezTo>
                    <a:pt x="7762" y="11928"/>
                    <a:pt x="8606" y="11284"/>
                    <a:pt x="9281" y="11606"/>
                  </a:cubicBezTo>
                  <a:cubicBezTo>
                    <a:pt x="9956" y="11928"/>
                    <a:pt x="10462" y="13218"/>
                    <a:pt x="11053" y="15313"/>
                  </a:cubicBezTo>
                  <a:cubicBezTo>
                    <a:pt x="11644" y="17409"/>
                    <a:pt x="12319" y="20310"/>
                    <a:pt x="12656" y="20955"/>
                  </a:cubicBezTo>
                  <a:cubicBezTo>
                    <a:pt x="12994" y="21600"/>
                    <a:pt x="12994" y="19988"/>
                    <a:pt x="12994" y="17409"/>
                  </a:cubicBezTo>
                  <a:cubicBezTo>
                    <a:pt x="12994" y="14830"/>
                    <a:pt x="12994" y="11284"/>
                    <a:pt x="14428" y="8221"/>
                  </a:cubicBezTo>
                  <a:cubicBezTo>
                    <a:pt x="15862" y="5158"/>
                    <a:pt x="18731" y="257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10920314" y="6371901"/>
              <a:ext cx="144650" cy="289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273" fill="norm" stroke="1" extrusionOk="0">
                  <a:moveTo>
                    <a:pt x="14299" y="8054"/>
                  </a:moveTo>
                  <a:cubicBezTo>
                    <a:pt x="16459" y="6034"/>
                    <a:pt x="18619" y="4014"/>
                    <a:pt x="19853" y="2615"/>
                  </a:cubicBezTo>
                  <a:cubicBezTo>
                    <a:pt x="21087" y="1217"/>
                    <a:pt x="21396" y="440"/>
                    <a:pt x="20779" y="129"/>
                  </a:cubicBezTo>
                  <a:cubicBezTo>
                    <a:pt x="20162" y="-182"/>
                    <a:pt x="18619" y="-27"/>
                    <a:pt x="15379" y="1683"/>
                  </a:cubicBezTo>
                  <a:cubicBezTo>
                    <a:pt x="12139" y="3392"/>
                    <a:pt x="7202" y="6655"/>
                    <a:pt x="4270" y="9763"/>
                  </a:cubicBezTo>
                  <a:cubicBezTo>
                    <a:pt x="1339" y="12871"/>
                    <a:pt x="413" y="15824"/>
                    <a:pt x="105" y="17766"/>
                  </a:cubicBezTo>
                  <a:cubicBezTo>
                    <a:pt x="-204" y="19709"/>
                    <a:pt x="105" y="20641"/>
                    <a:pt x="1956" y="21030"/>
                  </a:cubicBezTo>
                  <a:cubicBezTo>
                    <a:pt x="3807" y="21418"/>
                    <a:pt x="7202" y="21263"/>
                    <a:pt x="10596" y="211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11100946" y="6437155"/>
              <a:ext cx="952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24"/>
                    <a:pt x="4800" y="847"/>
                    <a:pt x="8400" y="4447"/>
                  </a:cubicBezTo>
                  <a:cubicBezTo>
                    <a:pt x="12000" y="8047"/>
                    <a:pt x="16800" y="1482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11167531" y="6456205"/>
              <a:ext cx="111216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21414" y="0"/>
                  </a:moveTo>
                  <a:cubicBezTo>
                    <a:pt x="15708" y="2323"/>
                    <a:pt x="10003" y="4645"/>
                    <a:pt x="6131" y="7897"/>
                  </a:cubicBezTo>
                  <a:cubicBezTo>
                    <a:pt x="2259" y="11148"/>
                    <a:pt x="222" y="15329"/>
                    <a:pt x="18" y="17768"/>
                  </a:cubicBezTo>
                  <a:cubicBezTo>
                    <a:pt x="-186" y="20206"/>
                    <a:pt x="1444" y="20903"/>
                    <a:pt x="307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11183496" y="6399055"/>
              <a:ext cx="200992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600" fill="norm" stroke="1" extrusionOk="0">
                  <a:moveTo>
                    <a:pt x="16033" y="0"/>
                  </a:moveTo>
                  <a:cubicBezTo>
                    <a:pt x="18037" y="2753"/>
                    <a:pt x="20041" y="5506"/>
                    <a:pt x="20821" y="8100"/>
                  </a:cubicBezTo>
                  <a:cubicBezTo>
                    <a:pt x="21600" y="10694"/>
                    <a:pt x="21155" y="13129"/>
                    <a:pt x="17480" y="15353"/>
                  </a:cubicBezTo>
                  <a:cubicBezTo>
                    <a:pt x="13806" y="17576"/>
                    <a:pt x="6903" y="195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7" name="Drawing"/>
          <p:cNvGrpSpPr/>
          <p:nvPr/>
        </p:nvGrpSpPr>
        <p:grpSpPr>
          <a:xfrm>
            <a:off x="736599" y="1397664"/>
            <a:ext cx="11353801" cy="8028056"/>
            <a:chOff x="0" y="0"/>
            <a:chExt cx="11353799" cy="8028055"/>
          </a:xfrm>
        </p:grpSpPr>
        <p:sp>
          <p:nvSpPr>
            <p:cNvPr id="435" name="Line"/>
            <p:cNvSpPr/>
            <p:nvPr/>
          </p:nvSpPr>
          <p:spPr>
            <a:xfrm>
              <a:off x="165100" y="341970"/>
              <a:ext cx="241300" cy="578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8022"/>
                  </a:moveTo>
                  <a:cubicBezTo>
                    <a:pt x="758" y="5980"/>
                    <a:pt x="1516" y="3937"/>
                    <a:pt x="2558" y="2602"/>
                  </a:cubicBezTo>
                  <a:cubicBezTo>
                    <a:pt x="3600" y="1267"/>
                    <a:pt x="4926" y="638"/>
                    <a:pt x="6347" y="285"/>
                  </a:cubicBezTo>
                  <a:cubicBezTo>
                    <a:pt x="7768" y="-68"/>
                    <a:pt x="9284" y="-147"/>
                    <a:pt x="10705" y="364"/>
                  </a:cubicBezTo>
                  <a:cubicBezTo>
                    <a:pt x="12126" y="874"/>
                    <a:pt x="13453" y="1974"/>
                    <a:pt x="14874" y="3859"/>
                  </a:cubicBezTo>
                  <a:cubicBezTo>
                    <a:pt x="16295" y="5744"/>
                    <a:pt x="17811" y="8414"/>
                    <a:pt x="18947" y="10967"/>
                  </a:cubicBezTo>
                  <a:cubicBezTo>
                    <a:pt x="20084" y="13520"/>
                    <a:pt x="20842" y="15955"/>
                    <a:pt x="21221" y="17683"/>
                  </a:cubicBezTo>
                  <a:cubicBezTo>
                    <a:pt x="21600" y="19411"/>
                    <a:pt x="21600" y="20432"/>
                    <a:pt x="21600" y="21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406400" y="380335"/>
              <a:ext cx="25400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609"/>
                  </a:moveTo>
                  <a:cubicBezTo>
                    <a:pt x="1620" y="17945"/>
                    <a:pt x="3240" y="17280"/>
                    <a:pt x="5040" y="15563"/>
                  </a:cubicBezTo>
                  <a:cubicBezTo>
                    <a:pt x="6840" y="13846"/>
                    <a:pt x="8820" y="11077"/>
                    <a:pt x="10170" y="8529"/>
                  </a:cubicBezTo>
                  <a:cubicBezTo>
                    <a:pt x="11520" y="5982"/>
                    <a:pt x="12240" y="3655"/>
                    <a:pt x="12600" y="2160"/>
                  </a:cubicBezTo>
                  <a:cubicBezTo>
                    <a:pt x="12960" y="665"/>
                    <a:pt x="12960" y="0"/>
                    <a:pt x="12960" y="0"/>
                  </a:cubicBezTo>
                  <a:cubicBezTo>
                    <a:pt x="12960" y="0"/>
                    <a:pt x="12960" y="665"/>
                    <a:pt x="12960" y="2935"/>
                  </a:cubicBezTo>
                  <a:cubicBezTo>
                    <a:pt x="12960" y="5206"/>
                    <a:pt x="12960" y="9083"/>
                    <a:pt x="13500" y="12351"/>
                  </a:cubicBezTo>
                  <a:cubicBezTo>
                    <a:pt x="14040" y="15618"/>
                    <a:pt x="15120" y="18277"/>
                    <a:pt x="16560" y="19717"/>
                  </a:cubicBezTo>
                  <a:cubicBezTo>
                    <a:pt x="18000" y="21157"/>
                    <a:pt x="19800" y="2137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638381" y="264905"/>
              <a:ext cx="357627" cy="506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52" fill="norm" stroke="1" extrusionOk="0">
                  <a:moveTo>
                    <a:pt x="5896" y="16649"/>
                  </a:moveTo>
                  <a:cubicBezTo>
                    <a:pt x="4879" y="15846"/>
                    <a:pt x="3863" y="15042"/>
                    <a:pt x="3037" y="14551"/>
                  </a:cubicBezTo>
                  <a:cubicBezTo>
                    <a:pt x="2211" y="14060"/>
                    <a:pt x="1576" y="13882"/>
                    <a:pt x="1131" y="14016"/>
                  </a:cubicBezTo>
                  <a:cubicBezTo>
                    <a:pt x="686" y="14150"/>
                    <a:pt x="432" y="14596"/>
                    <a:pt x="242" y="15667"/>
                  </a:cubicBezTo>
                  <a:cubicBezTo>
                    <a:pt x="51" y="16738"/>
                    <a:pt x="-76" y="18434"/>
                    <a:pt x="51" y="19460"/>
                  </a:cubicBezTo>
                  <a:cubicBezTo>
                    <a:pt x="178" y="20487"/>
                    <a:pt x="559" y="20844"/>
                    <a:pt x="1068" y="21112"/>
                  </a:cubicBezTo>
                  <a:cubicBezTo>
                    <a:pt x="1576" y="21379"/>
                    <a:pt x="2211" y="21558"/>
                    <a:pt x="3037" y="20889"/>
                  </a:cubicBezTo>
                  <a:cubicBezTo>
                    <a:pt x="3863" y="20219"/>
                    <a:pt x="4879" y="18702"/>
                    <a:pt x="5515" y="17720"/>
                  </a:cubicBezTo>
                  <a:cubicBezTo>
                    <a:pt x="6150" y="16738"/>
                    <a:pt x="6404" y="16292"/>
                    <a:pt x="6531" y="16292"/>
                  </a:cubicBezTo>
                  <a:cubicBezTo>
                    <a:pt x="6658" y="16292"/>
                    <a:pt x="6658" y="16738"/>
                    <a:pt x="6658" y="17184"/>
                  </a:cubicBezTo>
                  <a:cubicBezTo>
                    <a:pt x="6658" y="17631"/>
                    <a:pt x="6658" y="18077"/>
                    <a:pt x="6912" y="18434"/>
                  </a:cubicBezTo>
                  <a:cubicBezTo>
                    <a:pt x="7166" y="18791"/>
                    <a:pt x="7675" y="19059"/>
                    <a:pt x="8119" y="18791"/>
                  </a:cubicBezTo>
                  <a:cubicBezTo>
                    <a:pt x="8564" y="18523"/>
                    <a:pt x="8945" y="17720"/>
                    <a:pt x="9708" y="15533"/>
                  </a:cubicBezTo>
                  <a:cubicBezTo>
                    <a:pt x="10470" y="13346"/>
                    <a:pt x="11613" y="9776"/>
                    <a:pt x="12439" y="7098"/>
                  </a:cubicBezTo>
                  <a:cubicBezTo>
                    <a:pt x="13265" y="4421"/>
                    <a:pt x="13773" y="2636"/>
                    <a:pt x="14028" y="1520"/>
                  </a:cubicBezTo>
                  <a:cubicBezTo>
                    <a:pt x="14282" y="404"/>
                    <a:pt x="14282" y="-42"/>
                    <a:pt x="14091" y="3"/>
                  </a:cubicBezTo>
                  <a:cubicBezTo>
                    <a:pt x="13900" y="47"/>
                    <a:pt x="13519" y="583"/>
                    <a:pt x="13138" y="2234"/>
                  </a:cubicBezTo>
                  <a:cubicBezTo>
                    <a:pt x="12757" y="3885"/>
                    <a:pt x="12376" y="6652"/>
                    <a:pt x="12439" y="9285"/>
                  </a:cubicBezTo>
                  <a:cubicBezTo>
                    <a:pt x="12503" y="11918"/>
                    <a:pt x="13011" y="14418"/>
                    <a:pt x="13456" y="15890"/>
                  </a:cubicBezTo>
                  <a:cubicBezTo>
                    <a:pt x="13900" y="17363"/>
                    <a:pt x="14282" y="17809"/>
                    <a:pt x="14790" y="18077"/>
                  </a:cubicBezTo>
                  <a:cubicBezTo>
                    <a:pt x="15298" y="18345"/>
                    <a:pt x="15933" y="18434"/>
                    <a:pt x="16823" y="17943"/>
                  </a:cubicBezTo>
                  <a:cubicBezTo>
                    <a:pt x="17712" y="17452"/>
                    <a:pt x="18856" y="16381"/>
                    <a:pt x="19618" y="14864"/>
                  </a:cubicBezTo>
                  <a:cubicBezTo>
                    <a:pt x="20380" y="13346"/>
                    <a:pt x="20762" y="11383"/>
                    <a:pt x="20825" y="10178"/>
                  </a:cubicBezTo>
                  <a:cubicBezTo>
                    <a:pt x="20889" y="8973"/>
                    <a:pt x="20635" y="8527"/>
                    <a:pt x="20190" y="8437"/>
                  </a:cubicBezTo>
                  <a:cubicBezTo>
                    <a:pt x="19745" y="8348"/>
                    <a:pt x="19110" y="8616"/>
                    <a:pt x="18602" y="9196"/>
                  </a:cubicBezTo>
                  <a:cubicBezTo>
                    <a:pt x="18093" y="9776"/>
                    <a:pt x="17712" y="10669"/>
                    <a:pt x="17522" y="11338"/>
                  </a:cubicBezTo>
                  <a:cubicBezTo>
                    <a:pt x="17331" y="12008"/>
                    <a:pt x="17331" y="12454"/>
                    <a:pt x="17649" y="12900"/>
                  </a:cubicBezTo>
                  <a:cubicBezTo>
                    <a:pt x="17966" y="13346"/>
                    <a:pt x="18602" y="13793"/>
                    <a:pt x="19173" y="14239"/>
                  </a:cubicBezTo>
                  <a:cubicBezTo>
                    <a:pt x="19745" y="14685"/>
                    <a:pt x="20253" y="15132"/>
                    <a:pt x="20698" y="15533"/>
                  </a:cubicBezTo>
                  <a:cubicBezTo>
                    <a:pt x="21143" y="15935"/>
                    <a:pt x="21524" y="16292"/>
                    <a:pt x="21460" y="16604"/>
                  </a:cubicBezTo>
                  <a:cubicBezTo>
                    <a:pt x="21397" y="16917"/>
                    <a:pt x="20889" y="17184"/>
                    <a:pt x="20380" y="17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749300" y="354935"/>
              <a:ext cx="2159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500"/>
                    <a:pt x="7200" y="11400"/>
                    <a:pt x="10800" y="7800"/>
                  </a:cubicBezTo>
                  <a:cubicBezTo>
                    <a:pt x="14400" y="4200"/>
                    <a:pt x="18000" y="21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1524000" y="359332"/>
              <a:ext cx="128336" cy="599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482" fill="norm" stroke="1" extrusionOk="0">
                  <a:moveTo>
                    <a:pt x="0" y="6891"/>
                  </a:moveTo>
                  <a:cubicBezTo>
                    <a:pt x="2400" y="9467"/>
                    <a:pt x="4800" y="12044"/>
                    <a:pt x="6514" y="14280"/>
                  </a:cubicBezTo>
                  <a:cubicBezTo>
                    <a:pt x="8229" y="16516"/>
                    <a:pt x="9257" y="18411"/>
                    <a:pt x="9943" y="19661"/>
                  </a:cubicBezTo>
                  <a:cubicBezTo>
                    <a:pt x="10629" y="20912"/>
                    <a:pt x="10971" y="21518"/>
                    <a:pt x="10971" y="21480"/>
                  </a:cubicBezTo>
                  <a:cubicBezTo>
                    <a:pt x="10971" y="21442"/>
                    <a:pt x="10629" y="20760"/>
                    <a:pt x="9429" y="19093"/>
                  </a:cubicBezTo>
                  <a:cubicBezTo>
                    <a:pt x="8229" y="17425"/>
                    <a:pt x="6171" y="14773"/>
                    <a:pt x="4971" y="12234"/>
                  </a:cubicBezTo>
                  <a:cubicBezTo>
                    <a:pt x="3771" y="9695"/>
                    <a:pt x="3429" y="7270"/>
                    <a:pt x="3257" y="5413"/>
                  </a:cubicBezTo>
                  <a:cubicBezTo>
                    <a:pt x="3086" y="3556"/>
                    <a:pt x="3086" y="2267"/>
                    <a:pt x="3257" y="1434"/>
                  </a:cubicBezTo>
                  <a:cubicBezTo>
                    <a:pt x="3429" y="600"/>
                    <a:pt x="3771" y="221"/>
                    <a:pt x="4971" y="70"/>
                  </a:cubicBezTo>
                  <a:cubicBezTo>
                    <a:pt x="6171" y="-82"/>
                    <a:pt x="8229" y="-6"/>
                    <a:pt x="11314" y="486"/>
                  </a:cubicBezTo>
                  <a:cubicBezTo>
                    <a:pt x="14400" y="979"/>
                    <a:pt x="18514" y="1889"/>
                    <a:pt x="20057" y="3139"/>
                  </a:cubicBezTo>
                  <a:cubicBezTo>
                    <a:pt x="21600" y="4390"/>
                    <a:pt x="20571" y="5981"/>
                    <a:pt x="18171" y="6966"/>
                  </a:cubicBezTo>
                  <a:cubicBezTo>
                    <a:pt x="15771" y="7952"/>
                    <a:pt x="12000" y="8331"/>
                    <a:pt x="8229" y="87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1676400" y="285085"/>
              <a:ext cx="152400" cy="23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9425"/>
                  </a:moveTo>
                  <a:cubicBezTo>
                    <a:pt x="2700" y="7855"/>
                    <a:pt x="5400" y="6284"/>
                    <a:pt x="8100" y="5891"/>
                  </a:cubicBezTo>
                  <a:cubicBezTo>
                    <a:pt x="10800" y="5498"/>
                    <a:pt x="13500" y="6284"/>
                    <a:pt x="15000" y="8836"/>
                  </a:cubicBezTo>
                  <a:cubicBezTo>
                    <a:pt x="16500" y="11389"/>
                    <a:pt x="16800" y="15709"/>
                    <a:pt x="16500" y="18262"/>
                  </a:cubicBezTo>
                  <a:cubicBezTo>
                    <a:pt x="16200" y="20815"/>
                    <a:pt x="15300" y="21600"/>
                    <a:pt x="14550" y="21502"/>
                  </a:cubicBezTo>
                  <a:cubicBezTo>
                    <a:pt x="13800" y="21404"/>
                    <a:pt x="13200" y="20422"/>
                    <a:pt x="13350" y="17476"/>
                  </a:cubicBezTo>
                  <a:cubicBezTo>
                    <a:pt x="13500" y="14531"/>
                    <a:pt x="14400" y="9622"/>
                    <a:pt x="15900" y="6382"/>
                  </a:cubicBezTo>
                  <a:cubicBezTo>
                    <a:pt x="17400" y="3142"/>
                    <a:pt x="19500" y="15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1886861" y="317540"/>
              <a:ext cx="98492" cy="177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2" h="20574" fill="norm" stroke="1" extrusionOk="0">
                  <a:moveTo>
                    <a:pt x="13034" y="655"/>
                  </a:moveTo>
                  <a:cubicBezTo>
                    <a:pt x="9949" y="164"/>
                    <a:pt x="6863" y="-327"/>
                    <a:pt x="4659" y="287"/>
                  </a:cubicBezTo>
                  <a:cubicBezTo>
                    <a:pt x="2455" y="900"/>
                    <a:pt x="1132" y="2618"/>
                    <a:pt x="471" y="6055"/>
                  </a:cubicBezTo>
                  <a:cubicBezTo>
                    <a:pt x="-190" y="9491"/>
                    <a:pt x="-190" y="14646"/>
                    <a:pt x="692" y="17591"/>
                  </a:cubicBezTo>
                  <a:cubicBezTo>
                    <a:pt x="1573" y="20537"/>
                    <a:pt x="3337" y="21273"/>
                    <a:pt x="7083" y="19923"/>
                  </a:cubicBezTo>
                  <a:cubicBezTo>
                    <a:pt x="10830" y="18573"/>
                    <a:pt x="16561" y="15137"/>
                    <a:pt x="18986" y="11946"/>
                  </a:cubicBezTo>
                  <a:cubicBezTo>
                    <a:pt x="21410" y="8755"/>
                    <a:pt x="20528" y="5809"/>
                    <a:pt x="19206" y="3968"/>
                  </a:cubicBezTo>
                  <a:cubicBezTo>
                    <a:pt x="17883" y="2128"/>
                    <a:pt x="16120" y="1391"/>
                    <a:pt x="14357" y="6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2019299" y="65516"/>
              <a:ext cx="170359" cy="418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365" fill="norm" stroke="1" extrusionOk="0">
                  <a:moveTo>
                    <a:pt x="0" y="1159"/>
                  </a:moveTo>
                  <a:cubicBezTo>
                    <a:pt x="790" y="511"/>
                    <a:pt x="1580" y="-137"/>
                    <a:pt x="2371" y="25"/>
                  </a:cubicBezTo>
                  <a:cubicBezTo>
                    <a:pt x="3161" y="187"/>
                    <a:pt x="3951" y="1159"/>
                    <a:pt x="4873" y="3265"/>
                  </a:cubicBezTo>
                  <a:cubicBezTo>
                    <a:pt x="5795" y="5371"/>
                    <a:pt x="6849" y="8611"/>
                    <a:pt x="7771" y="11365"/>
                  </a:cubicBezTo>
                  <a:cubicBezTo>
                    <a:pt x="8693" y="14119"/>
                    <a:pt x="9483" y="16387"/>
                    <a:pt x="10141" y="16657"/>
                  </a:cubicBezTo>
                  <a:cubicBezTo>
                    <a:pt x="10800" y="16927"/>
                    <a:pt x="11327" y="15199"/>
                    <a:pt x="11854" y="14065"/>
                  </a:cubicBezTo>
                  <a:cubicBezTo>
                    <a:pt x="12380" y="12931"/>
                    <a:pt x="12907" y="12391"/>
                    <a:pt x="13829" y="12013"/>
                  </a:cubicBezTo>
                  <a:cubicBezTo>
                    <a:pt x="14751" y="11635"/>
                    <a:pt x="16068" y="11419"/>
                    <a:pt x="17254" y="11527"/>
                  </a:cubicBezTo>
                  <a:cubicBezTo>
                    <a:pt x="18439" y="11635"/>
                    <a:pt x="19493" y="12067"/>
                    <a:pt x="20283" y="12931"/>
                  </a:cubicBezTo>
                  <a:cubicBezTo>
                    <a:pt x="21073" y="13795"/>
                    <a:pt x="21600" y="15091"/>
                    <a:pt x="20810" y="16387"/>
                  </a:cubicBezTo>
                  <a:cubicBezTo>
                    <a:pt x="20020" y="17683"/>
                    <a:pt x="17912" y="18979"/>
                    <a:pt x="16200" y="19789"/>
                  </a:cubicBezTo>
                  <a:cubicBezTo>
                    <a:pt x="14488" y="20599"/>
                    <a:pt x="13171" y="20923"/>
                    <a:pt x="11854" y="21139"/>
                  </a:cubicBezTo>
                  <a:cubicBezTo>
                    <a:pt x="10537" y="21355"/>
                    <a:pt x="9220" y="21463"/>
                    <a:pt x="8429" y="21247"/>
                  </a:cubicBezTo>
                  <a:cubicBezTo>
                    <a:pt x="7639" y="21031"/>
                    <a:pt x="7376" y="20491"/>
                    <a:pt x="7771" y="19357"/>
                  </a:cubicBezTo>
                  <a:cubicBezTo>
                    <a:pt x="8166" y="18223"/>
                    <a:pt x="9220" y="16495"/>
                    <a:pt x="10273" y="147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2260599" y="6220"/>
              <a:ext cx="508001" cy="368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3630"/>
                  </a:moveTo>
                  <a:cubicBezTo>
                    <a:pt x="270" y="3142"/>
                    <a:pt x="540" y="2654"/>
                    <a:pt x="810" y="1922"/>
                  </a:cubicBezTo>
                  <a:cubicBezTo>
                    <a:pt x="1080" y="1189"/>
                    <a:pt x="1350" y="213"/>
                    <a:pt x="1530" y="30"/>
                  </a:cubicBezTo>
                  <a:cubicBezTo>
                    <a:pt x="1710" y="-153"/>
                    <a:pt x="1800" y="457"/>
                    <a:pt x="1665" y="2959"/>
                  </a:cubicBezTo>
                  <a:cubicBezTo>
                    <a:pt x="1530" y="5461"/>
                    <a:pt x="1170" y="9854"/>
                    <a:pt x="990" y="12722"/>
                  </a:cubicBezTo>
                  <a:cubicBezTo>
                    <a:pt x="810" y="15589"/>
                    <a:pt x="810" y="16932"/>
                    <a:pt x="990" y="18091"/>
                  </a:cubicBezTo>
                  <a:cubicBezTo>
                    <a:pt x="1170" y="19250"/>
                    <a:pt x="1530" y="20227"/>
                    <a:pt x="1935" y="20776"/>
                  </a:cubicBezTo>
                  <a:cubicBezTo>
                    <a:pt x="2340" y="21325"/>
                    <a:pt x="2790" y="21447"/>
                    <a:pt x="3555" y="20776"/>
                  </a:cubicBezTo>
                  <a:cubicBezTo>
                    <a:pt x="4320" y="20105"/>
                    <a:pt x="5400" y="18640"/>
                    <a:pt x="6255" y="17176"/>
                  </a:cubicBezTo>
                  <a:cubicBezTo>
                    <a:pt x="7110" y="15711"/>
                    <a:pt x="7740" y="14247"/>
                    <a:pt x="8055" y="13088"/>
                  </a:cubicBezTo>
                  <a:cubicBezTo>
                    <a:pt x="8370" y="11928"/>
                    <a:pt x="8370" y="11074"/>
                    <a:pt x="8145" y="10586"/>
                  </a:cubicBezTo>
                  <a:cubicBezTo>
                    <a:pt x="7920" y="10098"/>
                    <a:pt x="7470" y="9976"/>
                    <a:pt x="6885" y="10220"/>
                  </a:cubicBezTo>
                  <a:cubicBezTo>
                    <a:pt x="6300" y="10464"/>
                    <a:pt x="5580" y="11074"/>
                    <a:pt x="5130" y="12050"/>
                  </a:cubicBezTo>
                  <a:cubicBezTo>
                    <a:pt x="4680" y="13027"/>
                    <a:pt x="4500" y="14369"/>
                    <a:pt x="4455" y="15406"/>
                  </a:cubicBezTo>
                  <a:cubicBezTo>
                    <a:pt x="4410" y="16444"/>
                    <a:pt x="4500" y="17176"/>
                    <a:pt x="4725" y="17725"/>
                  </a:cubicBezTo>
                  <a:cubicBezTo>
                    <a:pt x="4950" y="18274"/>
                    <a:pt x="5310" y="18640"/>
                    <a:pt x="5985" y="18579"/>
                  </a:cubicBezTo>
                  <a:cubicBezTo>
                    <a:pt x="6660" y="18518"/>
                    <a:pt x="7650" y="18030"/>
                    <a:pt x="8550" y="17298"/>
                  </a:cubicBezTo>
                  <a:cubicBezTo>
                    <a:pt x="9450" y="16566"/>
                    <a:pt x="10260" y="15589"/>
                    <a:pt x="10800" y="14796"/>
                  </a:cubicBezTo>
                  <a:cubicBezTo>
                    <a:pt x="11340" y="14003"/>
                    <a:pt x="11610" y="13393"/>
                    <a:pt x="11610" y="13454"/>
                  </a:cubicBezTo>
                  <a:cubicBezTo>
                    <a:pt x="11610" y="13515"/>
                    <a:pt x="11340" y="14247"/>
                    <a:pt x="11430" y="14613"/>
                  </a:cubicBezTo>
                  <a:cubicBezTo>
                    <a:pt x="11520" y="14979"/>
                    <a:pt x="11970" y="14979"/>
                    <a:pt x="12330" y="14674"/>
                  </a:cubicBezTo>
                  <a:cubicBezTo>
                    <a:pt x="12690" y="14369"/>
                    <a:pt x="12960" y="13759"/>
                    <a:pt x="13230" y="13210"/>
                  </a:cubicBezTo>
                  <a:cubicBezTo>
                    <a:pt x="13500" y="12661"/>
                    <a:pt x="13770" y="12172"/>
                    <a:pt x="14130" y="11806"/>
                  </a:cubicBezTo>
                  <a:cubicBezTo>
                    <a:pt x="14490" y="11440"/>
                    <a:pt x="14940" y="11196"/>
                    <a:pt x="15390" y="11074"/>
                  </a:cubicBezTo>
                  <a:cubicBezTo>
                    <a:pt x="15840" y="10952"/>
                    <a:pt x="16290" y="10952"/>
                    <a:pt x="16515" y="11257"/>
                  </a:cubicBezTo>
                  <a:cubicBezTo>
                    <a:pt x="16740" y="11562"/>
                    <a:pt x="16740" y="12172"/>
                    <a:pt x="16695" y="12844"/>
                  </a:cubicBezTo>
                  <a:cubicBezTo>
                    <a:pt x="16650" y="13515"/>
                    <a:pt x="16560" y="14247"/>
                    <a:pt x="16695" y="14430"/>
                  </a:cubicBezTo>
                  <a:cubicBezTo>
                    <a:pt x="16830" y="14613"/>
                    <a:pt x="17190" y="14247"/>
                    <a:pt x="17505" y="13637"/>
                  </a:cubicBezTo>
                  <a:cubicBezTo>
                    <a:pt x="17820" y="13027"/>
                    <a:pt x="18090" y="12172"/>
                    <a:pt x="18405" y="11196"/>
                  </a:cubicBezTo>
                  <a:cubicBezTo>
                    <a:pt x="18720" y="10220"/>
                    <a:pt x="19080" y="9122"/>
                    <a:pt x="19485" y="8450"/>
                  </a:cubicBezTo>
                  <a:cubicBezTo>
                    <a:pt x="19890" y="7779"/>
                    <a:pt x="20340" y="7535"/>
                    <a:pt x="20700" y="7657"/>
                  </a:cubicBezTo>
                  <a:cubicBezTo>
                    <a:pt x="21060" y="7779"/>
                    <a:pt x="21330" y="8267"/>
                    <a:pt x="21465" y="10098"/>
                  </a:cubicBezTo>
                  <a:cubicBezTo>
                    <a:pt x="21600" y="11928"/>
                    <a:pt x="21600" y="15101"/>
                    <a:pt x="21600" y="18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0" y="475585"/>
              <a:ext cx="2571750" cy="68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" y="21067"/>
                    <a:pt x="1067" y="20533"/>
                    <a:pt x="1689" y="19967"/>
                  </a:cubicBezTo>
                  <a:cubicBezTo>
                    <a:pt x="2311" y="19400"/>
                    <a:pt x="3022" y="18800"/>
                    <a:pt x="3742" y="18167"/>
                  </a:cubicBezTo>
                  <a:cubicBezTo>
                    <a:pt x="4462" y="17533"/>
                    <a:pt x="5191" y="16867"/>
                    <a:pt x="5867" y="16200"/>
                  </a:cubicBezTo>
                  <a:cubicBezTo>
                    <a:pt x="6542" y="15533"/>
                    <a:pt x="7164" y="14867"/>
                    <a:pt x="7822" y="14100"/>
                  </a:cubicBezTo>
                  <a:cubicBezTo>
                    <a:pt x="8480" y="13333"/>
                    <a:pt x="9173" y="12467"/>
                    <a:pt x="9769" y="11733"/>
                  </a:cubicBezTo>
                  <a:cubicBezTo>
                    <a:pt x="10364" y="11000"/>
                    <a:pt x="10862" y="10400"/>
                    <a:pt x="11369" y="9833"/>
                  </a:cubicBezTo>
                  <a:cubicBezTo>
                    <a:pt x="11876" y="9267"/>
                    <a:pt x="12391" y="8733"/>
                    <a:pt x="13022" y="8067"/>
                  </a:cubicBezTo>
                  <a:cubicBezTo>
                    <a:pt x="13653" y="7400"/>
                    <a:pt x="14400" y="6600"/>
                    <a:pt x="15129" y="5867"/>
                  </a:cubicBezTo>
                  <a:cubicBezTo>
                    <a:pt x="15858" y="5133"/>
                    <a:pt x="16569" y="4467"/>
                    <a:pt x="17307" y="3833"/>
                  </a:cubicBezTo>
                  <a:cubicBezTo>
                    <a:pt x="18044" y="3200"/>
                    <a:pt x="18809" y="2600"/>
                    <a:pt x="19529" y="1967"/>
                  </a:cubicBezTo>
                  <a:cubicBezTo>
                    <a:pt x="20249" y="1333"/>
                    <a:pt x="20924" y="66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114300" y="634335"/>
              <a:ext cx="2501900" cy="704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68" y="21405"/>
                    <a:pt x="1535" y="21211"/>
                    <a:pt x="2275" y="20757"/>
                  </a:cubicBezTo>
                  <a:cubicBezTo>
                    <a:pt x="3015" y="20303"/>
                    <a:pt x="3728" y="19589"/>
                    <a:pt x="4377" y="18843"/>
                  </a:cubicBezTo>
                  <a:cubicBezTo>
                    <a:pt x="5025" y="18097"/>
                    <a:pt x="5610" y="17319"/>
                    <a:pt x="6204" y="16541"/>
                  </a:cubicBezTo>
                  <a:cubicBezTo>
                    <a:pt x="6798" y="15762"/>
                    <a:pt x="7401" y="14984"/>
                    <a:pt x="8022" y="14238"/>
                  </a:cubicBezTo>
                  <a:cubicBezTo>
                    <a:pt x="8644" y="13492"/>
                    <a:pt x="9283" y="12778"/>
                    <a:pt x="9914" y="12097"/>
                  </a:cubicBezTo>
                  <a:cubicBezTo>
                    <a:pt x="10544" y="11416"/>
                    <a:pt x="11165" y="10768"/>
                    <a:pt x="11778" y="10216"/>
                  </a:cubicBezTo>
                  <a:cubicBezTo>
                    <a:pt x="12390" y="9665"/>
                    <a:pt x="12993" y="9211"/>
                    <a:pt x="13660" y="8659"/>
                  </a:cubicBezTo>
                  <a:cubicBezTo>
                    <a:pt x="14327" y="8108"/>
                    <a:pt x="15058" y="7459"/>
                    <a:pt x="15771" y="6778"/>
                  </a:cubicBezTo>
                  <a:cubicBezTo>
                    <a:pt x="16483" y="6097"/>
                    <a:pt x="17178" y="5384"/>
                    <a:pt x="17918" y="4573"/>
                  </a:cubicBezTo>
                  <a:cubicBezTo>
                    <a:pt x="18658" y="3762"/>
                    <a:pt x="19444" y="2854"/>
                    <a:pt x="20065" y="2076"/>
                  </a:cubicBezTo>
                  <a:cubicBezTo>
                    <a:pt x="20686" y="1297"/>
                    <a:pt x="21143" y="64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2959100" y="107285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3022600" y="361285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4451350" y="230643"/>
              <a:ext cx="165100" cy="219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7143"/>
                  </a:moveTo>
                  <a:cubicBezTo>
                    <a:pt x="277" y="11051"/>
                    <a:pt x="554" y="14960"/>
                    <a:pt x="692" y="17531"/>
                  </a:cubicBezTo>
                  <a:cubicBezTo>
                    <a:pt x="831" y="20103"/>
                    <a:pt x="831" y="21337"/>
                    <a:pt x="831" y="21337"/>
                  </a:cubicBezTo>
                  <a:cubicBezTo>
                    <a:pt x="831" y="21337"/>
                    <a:pt x="831" y="20103"/>
                    <a:pt x="1108" y="17017"/>
                  </a:cubicBezTo>
                  <a:cubicBezTo>
                    <a:pt x="1385" y="13931"/>
                    <a:pt x="1938" y="8994"/>
                    <a:pt x="3185" y="5600"/>
                  </a:cubicBezTo>
                  <a:cubicBezTo>
                    <a:pt x="4431" y="2206"/>
                    <a:pt x="6369" y="354"/>
                    <a:pt x="8862" y="46"/>
                  </a:cubicBezTo>
                  <a:cubicBezTo>
                    <a:pt x="11354" y="-263"/>
                    <a:pt x="14400" y="971"/>
                    <a:pt x="16615" y="4674"/>
                  </a:cubicBezTo>
                  <a:cubicBezTo>
                    <a:pt x="18831" y="8377"/>
                    <a:pt x="20215" y="14548"/>
                    <a:pt x="21600" y="20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5217143" y="204651"/>
              <a:ext cx="82200" cy="293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2" h="21539" fill="norm" stroke="1" extrusionOk="0">
                  <a:moveTo>
                    <a:pt x="16049" y="4973"/>
                  </a:moveTo>
                  <a:cubicBezTo>
                    <a:pt x="17592" y="4351"/>
                    <a:pt x="19135" y="3729"/>
                    <a:pt x="19649" y="2953"/>
                  </a:cubicBezTo>
                  <a:cubicBezTo>
                    <a:pt x="20164" y="2176"/>
                    <a:pt x="19649" y="1243"/>
                    <a:pt x="18107" y="699"/>
                  </a:cubicBezTo>
                  <a:cubicBezTo>
                    <a:pt x="16564" y="155"/>
                    <a:pt x="13992" y="0"/>
                    <a:pt x="11164" y="0"/>
                  </a:cubicBezTo>
                  <a:cubicBezTo>
                    <a:pt x="8335" y="0"/>
                    <a:pt x="5249" y="155"/>
                    <a:pt x="2935" y="1010"/>
                  </a:cubicBezTo>
                  <a:cubicBezTo>
                    <a:pt x="621" y="1865"/>
                    <a:pt x="-922" y="3419"/>
                    <a:pt x="621" y="5517"/>
                  </a:cubicBezTo>
                  <a:cubicBezTo>
                    <a:pt x="2164" y="7614"/>
                    <a:pt x="6792" y="10256"/>
                    <a:pt x="10907" y="12121"/>
                  </a:cubicBezTo>
                  <a:cubicBezTo>
                    <a:pt x="15021" y="13986"/>
                    <a:pt x="18621" y="15073"/>
                    <a:pt x="19649" y="16394"/>
                  </a:cubicBezTo>
                  <a:cubicBezTo>
                    <a:pt x="20678" y="17715"/>
                    <a:pt x="19135" y="19269"/>
                    <a:pt x="16564" y="20201"/>
                  </a:cubicBezTo>
                  <a:cubicBezTo>
                    <a:pt x="13992" y="21134"/>
                    <a:pt x="10392" y="21445"/>
                    <a:pt x="7049" y="21522"/>
                  </a:cubicBezTo>
                  <a:cubicBezTo>
                    <a:pt x="3707" y="21600"/>
                    <a:pt x="621" y="21445"/>
                    <a:pt x="107" y="20201"/>
                  </a:cubicBezTo>
                  <a:cubicBezTo>
                    <a:pt x="-408" y="18958"/>
                    <a:pt x="1649" y="16627"/>
                    <a:pt x="3707" y="14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5440058" y="88235"/>
              <a:ext cx="59043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600" fill="norm" stroke="1" extrusionOk="0">
                  <a:moveTo>
                    <a:pt x="20776" y="0"/>
                  </a:moveTo>
                  <a:cubicBezTo>
                    <a:pt x="16307" y="1510"/>
                    <a:pt x="11838" y="3019"/>
                    <a:pt x="8486" y="5690"/>
                  </a:cubicBezTo>
                  <a:cubicBezTo>
                    <a:pt x="5135" y="8361"/>
                    <a:pt x="2900" y="12194"/>
                    <a:pt x="1410" y="14632"/>
                  </a:cubicBezTo>
                  <a:cubicBezTo>
                    <a:pt x="-79" y="17071"/>
                    <a:pt x="-824" y="18116"/>
                    <a:pt x="1410" y="19045"/>
                  </a:cubicBezTo>
                  <a:cubicBezTo>
                    <a:pt x="3645" y="19974"/>
                    <a:pt x="8859" y="20787"/>
                    <a:pt x="140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5340350" y="92855"/>
              <a:ext cx="869951" cy="34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14550"/>
                  </a:moveTo>
                  <a:cubicBezTo>
                    <a:pt x="1209" y="13639"/>
                    <a:pt x="2418" y="12728"/>
                    <a:pt x="3180" y="12142"/>
                  </a:cubicBezTo>
                  <a:cubicBezTo>
                    <a:pt x="3942" y="11557"/>
                    <a:pt x="4257" y="11297"/>
                    <a:pt x="4546" y="11101"/>
                  </a:cubicBezTo>
                  <a:cubicBezTo>
                    <a:pt x="4835" y="10906"/>
                    <a:pt x="5098" y="10776"/>
                    <a:pt x="5255" y="11036"/>
                  </a:cubicBezTo>
                  <a:cubicBezTo>
                    <a:pt x="5413" y="11297"/>
                    <a:pt x="5466" y="11947"/>
                    <a:pt x="5413" y="13183"/>
                  </a:cubicBezTo>
                  <a:cubicBezTo>
                    <a:pt x="5361" y="14419"/>
                    <a:pt x="5203" y="16241"/>
                    <a:pt x="5124" y="17477"/>
                  </a:cubicBezTo>
                  <a:cubicBezTo>
                    <a:pt x="5045" y="18713"/>
                    <a:pt x="5045" y="19364"/>
                    <a:pt x="5124" y="19950"/>
                  </a:cubicBezTo>
                  <a:cubicBezTo>
                    <a:pt x="5203" y="20535"/>
                    <a:pt x="5361" y="21056"/>
                    <a:pt x="5571" y="21251"/>
                  </a:cubicBezTo>
                  <a:cubicBezTo>
                    <a:pt x="5781" y="21446"/>
                    <a:pt x="6044" y="21316"/>
                    <a:pt x="6359" y="20535"/>
                  </a:cubicBezTo>
                  <a:cubicBezTo>
                    <a:pt x="6674" y="19754"/>
                    <a:pt x="7042" y="18323"/>
                    <a:pt x="7253" y="17152"/>
                  </a:cubicBezTo>
                  <a:cubicBezTo>
                    <a:pt x="7463" y="15981"/>
                    <a:pt x="7515" y="15070"/>
                    <a:pt x="7542" y="15070"/>
                  </a:cubicBezTo>
                  <a:cubicBezTo>
                    <a:pt x="7568" y="15070"/>
                    <a:pt x="7568" y="15981"/>
                    <a:pt x="7647" y="16697"/>
                  </a:cubicBezTo>
                  <a:cubicBezTo>
                    <a:pt x="7726" y="17412"/>
                    <a:pt x="7883" y="17933"/>
                    <a:pt x="8225" y="18323"/>
                  </a:cubicBezTo>
                  <a:cubicBezTo>
                    <a:pt x="8566" y="18713"/>
                    <a:pt x="9092" y="18974"/>
                    <a:pt x="9749" y="18583"/>
                  </a:cubicBezTo>
                  <a:cubicBezTo>
                    <a:pt x="10406" y="18193"/>
                    <a:pt x="11194" y="17152"/>
                    <a:pt x="11693" y="16176"/>
                  </a:cubicBezTo>
                  <a:cubicBezTo>
                    <a:pt x="12193" y="15200"/>
                    <a:pt x="12403" y="14289"/>
                    <a:pt x="12377" y="13899"/>
                  </a:cubicBezTo>
                  <a:cubicBezTo>
                    <a:pt x="12350" y="13509"/>
                    <a:pt x="12088" y="13639"/>
                    <a:pt x="11799" y="14289"/>
                  </a:cubicBezTo>
                  <a:cubicBezTo>
                    <a:pt x="11509" y="14940"/>
                    <a:pt x="11194" y="16111"/>
                    <a:pt x="11063" y="17152"/>
                  </a:cubicBezTo>
                  <a:cubicBezTo>
                    <a:pt x="10931" y="18193"/>
                    <a:pt x="10984" y="19104"/>
                    <a:pt x="11142" y="19624"/>
                  </a:cubicBezTo>
                  <a:cubicBezTo>
                    <a:pt x="11299" y="20145"/>
                    <a:pt x="11562" y="20275"/>
                    <a:pt x="11877" y="19819"/>
                  </a:cubicBezTo>
                  <a:cubicBezTo>
                    <a:pt x="12193" y="19364"/>
                    <a:pt x="12561" y="18323"/>
                    <a:pt x="13060" y="15591"/>
                  </a:cubicBezTo>
                  <a:cubicBezTo>
                    <a:pt x="13559" y="12858"/>
                    <a:pt x="14190" y="8434"/>
                    <a:pt x="14505" y="5897"/>
                  </a:cubicBezTo>
                  <a:cubicBezTo>
                    <a:pt x="14820" y="3359"/>
                    <a:pt x="14820" y="2709"/>
                    <a:pt x="14820" y="1993"/>
                  </a:cubicBezTo>
                  <a:cubicBezTo>
                    <a:pt x="14820" y="1277"/>
                    <a:pt x="14820" y="497"/>
                    <a:pt x="14689" y="171"/>
                  </a:cubicBezTo>
                  <a:cubicBezTo>
                    <a:pt x="14558" y="-154"/>
                    <a:pt x="14295" y="-24"/>
                    <a:pt x="13980" y="627"/>
                  </a:cubicBezTo>
                  <a:cubicBezTo>
                    <a:pt x="13664" y="1277"/>
                    <a:pt x="13296" y="2448"/>
                    <a:pt x="13086" y="4921"/>
                  </a:cubicBezTo>
                  <a:cubicBezTo>
                    <a:pt x="12876" y="7393"/>
                    <a:pt x="12823" y="11166"/>
                    <a:pt x="13034" y="13899"/>
                  </a:cubicBezTo>
                  <a:cubicBezTo>
                    <a:pt x="13244" y="16632"/>
                    <a:pt x="13717" y="18323"/>
                    <a:pt x="14321" y="18974"/>
                  </a:cubicBezTo>
                  <a:cubicBezTo>
                    <a:pt x="14926" y="19624"/>
                    <a:pt x="15661" y="19234"/>
                    <a:pt x="16213" y="18518"/>
                  </a:cubicBezTo>
                  <a:cubicBezTo>
                    <a:pt x="16765" y="17803"/>
                    <a:pt x="17133" y="16762"/>
                    <a:pt x="17317" y="15916"/>
                  </a:cubicBezTo>
                  <a:cubicBezTo>
                    <a:pt x="17501" y="15070"/>
                    <a:pt x="17501" y="14419"/>
                    <a:pt x="17396" y="13899"/>
                  </a:cubicBezTo>
                  <a:cubicBezTo>
                    <a:pt x="17291" y="13379"/>
                    <a:pt x="17080" y="12988"/>
                    <a:pt x="16844" y="12793"/>
                  </a:cubicBezTo>
                  <a:cubicBezTo>
                    <a:pt x="16607" y="12598"/>
                    <a:pt x="16345" y="12598"/>
                    <a:pt x="16108" y="12923"/>
                  </a:cubicBezTo>
                  <a:cubicBezTo>
                    <a:pt x="15872" y="13248"/>
                    <a:pt x="15661" y="13899"/>
                    <a:pt x="15582" y="14680"/>
                  </a:cubicBezTo>
                  <a:cubicBezTo>
                    <a:pt x="15504" y="15460"/>
                    <a:pt x="15556" y="16371"/>
                    <a:pt x="15714" y="16892"/>
                  </a:cubicBezTo>
                  <a:cubicBezTo>
                    <a:pt x="15872" y="17412"/>
                    <a:pt x="16134" y="17542"/>
                    <a:pt x="16397" y="17607"/>
                  </a:cubicBezTo>
                  <a:cubicBezTo>
                    <a:pt x="16660" y="17673"/>
                    <a:pt x="16923" y="17673"/>
                    <a:pt x="17159" y="17477"/>
                  </a:cubicBezTo>
                  <a:cubicBezTo>
                    <a:pt x="17396" y="17282"/>
                    <a:pt x="17606" y="16892"/>
                    <a:pt x="17790" y="17282"/>
                  </a:cubicBezTo>
                  <a:cubicBezTo>
                    <a:pt x="17974" y="17673"/>
                    <a:pt x="18131" y="18844"/>
                    <a:pt x="18289" y="18909"/>
                  </a:cubicBezTo>
                  <a:cubicBezTo>
                    <a:pt x="18447" y="18974"/>
                    <a:pt x="18604" y="17933"/>
                    <a:pt x="18867" y="16697"/>
                  </a:cubicBezTo>
                  <a:cubicBezTo>
                    <a:pt x="19130" y="15460"/>
                    <a:pt x="19498" y="14029"/>
                    <a:pt x="19813" y="13118"/>
                  </a:cubicBezTo>
                  <a:cubicBezTo>
                    <a:pt x="20128" y="12207"/>
                    <a:pt x="20391" y="11817"/>
                    <a:pt x="20601" y="11947"/>
                  </a:cubicBezTo>
                  <a:cubicBezTo>
                    <a:pt x="20812" y="12077"/>
                    <a:pt x="20969" y="12728"/>
                    <a:pt x="21127" y="13834"/>
                  </a:cubicBezTo>
                  <a:cubicBezTo>
                    <a:pt x="21285" y="14940"/>
                    <a:pt x="21442" y="16501"/>
                    <a:pt x="21600" y="180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6268896" y="37435"/>
              <a:ext cx="87455" cy="42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507" fill="norm" stroke="1" extrusionOk="0">
                  <a:moveTo>
                    <a:pt x="21249" y="0"/>
                  </a:moveTo>
                  <a:cubicBezTo>
                    <a:pt x="17135" y="3009"/>
                    <a:pt x="13020" y="6018"/>
                    <a:pt x="9420" y="9296"/>
                  </a:cubicBezTo>
                  <a:cubicBezTo>
                    <a:pt x="5820" y="12573"/>
                    <a:pt x="2735" y="16119"/>
                    <a:pt x="1192" y="18215"/>
                  </a:cubicBezTo>
                  <a:cubicBezTo>
                    <a:pt x="-351" y="20310"/>
                    <a:pt x="-351" y="20955"/>
                    <a:pt x="935" y="21278"/>
                  </a:cubicBezTo>
                  <a:cubicBezTo>
                    <a:pt x="2220" y="21600"/>
                    <a:pt x="4792" y="21600"/>
                    <a:pt x="8392" y="21170"/>
                  </a:cubicBezTo>
                  <a:cubicBezTo>
                    <a:pt x="11992" y="20740"/>
                    <a:pt x="16620" y="19881"/>
                    <a:pt x="21249" y="190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6229349" y="246985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6376177" y="259685"/>
              <a:ext cx="10082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7" h="21600" fill="norm" stroke="1" extrusionOk="0">
                  <a:moveTo>
                    <a:pt x="10209" y="0"/>
                  </a:moveTo>
                  <a:cubicBezTo>
                    <a:pt x="7617" y="0"/>
                    <a:pt x="5025" y="0"/>
                    <a:pt x="2865" y="480"/>
                  </a:cubicBezTo>
                  <a:cubicBezTo>
                    <a:pt x="705" y="960"/>
                    <a:pt x="-1023" y="1920"/>
                    <a:pt x="705" y="3600"/>
                  </a:cubicBezTo>
                  <a:cubicBezTo>
                    <a:pt x="2433" y="5280"/>
                    <a:pt x="7617" y="7680"/>
                    <a:pt x="11289" y="9360"/>
                  </a:cubicBezTo>
                  <a:cubicBezTo>
                    <a:pt x="14961" y="11040"/>
                    <a:pt x="17121" y="12000"/>
                    <a:pt x="18417" y="13920"/>
                  </a:cubicBezTo>
                  <a:cubicBezTo>
                    <a:pt x="19713" y="15840"/>
                    <a:pt x="20145" y="18720"/>
                    <a:pt x="205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6502400" y="469235"/>
              <a:ext cx="381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6806773" y="236358"/>
              <a:ext cx="171878" cy="174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234" fill="norm" stroke="1" extrusionOk="0">
                  <a:moveTo>
                    <a:pt x="3956" y="8234"/>
                  </a:moveTo>
                  <a:cubicBezTo>
                    <a:pt x="5257" y="8748"/>
                    <a:pt x="6559" y="9262"/>
                    <a:pt x="7730" y="9005"/>
                  </a:cubicBezTo>
                  <a:cubicBezTo>
                    <a:pt x="8901" y="8748"/>
                    <a:pt x="9942" y="7719"/>
                    <a:pt x="10852" y="6691"/>
                  </a:cubicBezTo>
                  <a:cubicBezTo>
                    <a:pt x="11763" y="5662"/>
                    <a:pt x="12544" y="4634"/>
                    <a:pt x="12934" y="3477"/>
                  </a:cubicBezTo>
                  <a:cubicBezTo>
                    <a:pt x="13325" y="2319"/>
                    <a:pt x="13325" y="1034"/>
                    <a:pt x="12544" y="391"/>
                  </a:cubicBezTo>
                  <a:cubicBezTo>
                    <a:pt x="11763" y="-252"/>
                    <a:pt x="10202" y="-252"/>
                    <a:pt x="7990" y="1548"/>
                  </a:cubicBezTo>
                  <a:cubicBezTo>
                    <a:pt x="5778" y="3348"/>
                    <a:pt x="2915" y="6948"/>
                    <a:pt x="1354" y="10162"/>
                  </a:cubicBezTo>
                  <a:cubicBezTo>
                    <a:pt x="-208" y="13377"/>
                    <a:pt x="-468" y="16205"/>
                    <a:pt x="833" y="18134"/>
                  </a:cubicBezTo>
                  <a:cubicBezTo>
                    <a:pt x="2134" y="20062"/>
                    <a:pt x="4997" y="21091"/>
                    <a:pt x="8640" y="21219"/>
                  </a:cubicBezTo>
                  <a:cubicBezTo>
                    <a:pt x="12284" y="21348"/>
                    <a:pt x="16708" y="20577"/>
                    <a:pt x="21132" y="198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6963680" y="243451"/>
              <a:ext cx="180071" cy="144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0545" fill="norm" stroke="1" extrusionOk="0">
                  <a:moveTo>
                    <a:pt x="18353" y="2301"/>
                  </a:moveTo>
                  <a:cubicBezTo>
                    <a:pt x="16595" y="801"/>
                    <a:pt x="14837" y="-699"/>
                    <a:pt x="11823" y="351"/>
                  </a:cubicBezTo>
                  <a:cubicBezTo>
                    <a:pt x="8809" y="1401"/>
                    <a:pt x="4539" y="5001"/>
                    <a:pt x="2279" y="8451"/>
                  </a:cubicBezTo>
                  <a:cubicBezTo>
                    <a:pt x="18" y="11901"/>
                    <a:pt x="-233" y="15201"/>
                    <a:pt x="144" y="17451"/>
                  </a:cubicBezTo>
                  <a:cubicBezTo>
                    <a:pt x="520" y="19701"/>
                    <a:pt x="1525" y="20901"/>
                    <a:pt x="3534" y="20451"/>
                  </a:cubicBezTo>
                  <a:cubicBezTo>
                    <a:pt x="5544" y="20001"/>
                    <a:pt x="8558" y="17901"/>
                    <a:pt x="10441" y="16251"/>
                  </a:cubicBezTo>
                  <a:cubicBezTo>
                    <a:pt x="12325" y="14601"/>
                    <a:pt x="13079" y="13401"/>
                    <a:pt x="13958" y="12351"/>
                  </a:cubicBezTo>
                  <a:cubicBezTo>
                    <a:pt x="14837" y="11301"/>
                    <a:pt x="15841" y="10401"/>
                    <a:pt x="16344" y="10701"/>
                  </a:cubicBezTo>
                  <a:cubicBezTo>
                    <a:pt x="16846" y="11001"/>
                    <a:pt x="16846" y="12501"/>
                    <a:pt x="16972" y="14001"/>
                  </a:cubicBezTo>
                  <a:cubicBezTo>
                    <a:pt x="17097" y="15501"/>
                    <a:pt x="17348" y="17001"/>
                    <a:pt x="18102" y="17751"/>
                  </a:cubicBezTo>
                  <a:cubicBezTo>
                    <a:pt x="18855" y="18501"/>
                    <a:pt x="20111" y="18501"/>
                    <a:pt x="21367" y="18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7174037" y="235230"/>
              <a:ext cx="115763" cy="132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155" fill="norm" stroke="1" extrusionOk="0">
                  <a:moveTo>
                    <a:pt x="14152" y="2887"/>
                  </a:moveTo>
                  <a:cubicBezTo>
                    <a:pt x="12609" y="1537"/>
                    <a:pt x="11066" y="187"/>
                    <a:pt x="9524" y="18"/>
                  </a:cubicBezTo>
                  <a:cubicBezTo>
                    <a:pt x="7981" y="-151"/>
                    <a:pt x="6438" y="862"/>
                    <a:pt x="4895" y="3224"/>
                  </a:cubicBezTo>
                  <a:cubicBezTo>
                    <a:pt x="3352" y="5587"/>
                    <a:pt x="1809" y="9299"/>
                    <a:pt x="845" y="11999"/>
                  </a:cubicBezTo>
                  <a:cubicBezTo>
                    <a:pt x="-119" y="14699"/>
                    <a:pt x="-505" y="16386"/>
                    <a:pt x="1038" y="18074"/>
                  </a:cubicBezTo>
                  <a:cubicBezTo>
                    <a:pt x="2581" y="19762"/>
                    <a:pt x="6052" y="21449"/>
                    <a:pt x="9716" y="21111"/>
                  </a:cubicBezTo>
                  <a:cubicBezTo>
                    <a:pt x="13381" y="20774"/>
                    <a:pt x="17238" y="18411"/>
                    <a:pt x="21095" y="160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7319433" y="37435"/>
              <a:ext cx="11764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fill="norm" stroke="1" extrusionOk="0">
                  <a:moveTo>
                    <a:pt x="18900" y="0"/>
                  </a:moveTo>
                  <a:cubicBezTo>
                    <a:pt x="15429" y="2021"/>
                    <a:pt x="11957" y="4042"/>
                    <a:pt x="9450" y="6695"/>
                  </a:cubicBezTo>
                  <a:cubicBezTo>
                    <a:pt x="6943" y="9347"/>
                    <a:pt x="5400" y="12632"/>
                    <a:pt x="4243" y="14653"/>
                  </a:cubicBezTo>
                  <a:cubicBezTo>
                    <a:pt x="3086" y="16674"/>
                    <a:pt x="2314" y="17432"/>
                    <a:pt x="1543" y="18505"/>
                  </a:cubicBezTo>
                  <a:cubicBezTo>
                    <a:pt x="771" y="19579"/>
                    <a:pt x="0" y="20968"/>
                    <a:pt x="0" y="21284"/>
                  </a:cubicBezTo>
                  <a:cubicBezTo>
                    <a:pt x="0" y="21600"/>
                    <a:pt x="771" y="20842"/>
                    <a:pt x="2314" y="19832"/>
                  </a:cubicBezTo>
                  <a:cubicBezTo>
                    <a:pt x="3857" y="18821"/>
                    <a:pt x="6171" y="17558"/>
                    <a:pt x="8100" y="16737"/>
                  </a:cubicBezTo>
                  <a:cubicBezTo>
                    <a:pt x="10029" y="15916"/>
                    <a:pt x="11571" y="15537"/>
                    <a:pt x="13307" y="15474"/>
                  </a:cubicBezTo>
                  <a:cubicBezTo>
                    <a:pt x="15043" y="15411"/>
                    <a:pt x="16971" y="15663"/>
                    <a:pt x="18514" y="16042"/>
                  </a:cubicBezTo>
                  <a:cubicBezTo>
                    <a:pt x="20057" y="16421"/>
                    <a:pt x="21214" y="16926"/>
                    <a:pt x="21407" y="17874"/>
                  </a:cubicBezTo>
                  <a:cubicBezTo>
                    <a:pt x="21600" y="18821"/>
                    <a:pt x="20829" y="20211"/>
                    <a:pt x="200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7890532" y="266035"/>
              <a:ext cx="185673" cy="158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257" fill="norm" stroke="1" extrusionOk="0">
                  <a:moveTo>
                    <a:pt x="2445" y="0"/>
                  </a:moveTo>
                  <a:cubicBezTo>
                    <a:pt x="1485" y="5684"/>
                    <a:pt x="525" y="11368"/>
                    <a:pt x="165" y="15063"/>
                  </a:cubicBezTo>
                  <a:cubicBezTo>
                    <a:pt x="-195" y="18758"/>
                    <a:pt x="45" y="20463"/>
                    <a:pt x="765" y="21032"/>
                  </a:cubicBezTo>
                  <a:cubicBezTo>
                    <a:pt x="1485" y="21600"/>
                    <a:pt x="2685" y="21032"/>
                    <a:pt x="3405" y="20037"/>
                  </a:cubicBezTo>
                  <a:cubicBezTo>
                    <a:pt x="4125" y="19042"/>
                    <a:pt x="4365" y="17621"/>
                    <a:pt x="4845" y="17479"/>
                  </a:cubicBezTo>
                  <a:cubicBezTo>
                    <a:pt x="5325" y="17337"/>
                    <a:pt x="6045" y="18474"/>
                    <a:pt x="7965" y="19468"/>
                  </a:cubicBezTo>
                  <a:cubicBezTo>
                    <a:pt x="9885" y="20463"/>
                    <a:pt x="13005" y="21316"/>
                    <a:pt x="15525" y="19895"/>
                  </a:cubicBezTo>
                  <a:cubicBezTo>
                    <a:pt x="18045" y="18474"/>
                    <a:pt x="19965" y="14779"/>
                    <a:pt x="20685" y="11084"/>
                  </a:cubicBezTo>
                  <a:cubicBezTo>
                    <a:pt x="21405" y="7389"/>
                    <a:pt x="20925" y="3695"/>
                    <a:pt x="2044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8147050" y="272385"/>
              <a:ext cx="190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8166100" y="151735"/>
              <a:ext cx="381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6062"/>
                    <a:pt x="4800" y="10523"/>
                    <a:pt x="8400" y="6923"/>
                  </a:cubicBezTo>
                  <a:cubicBezTo>
                    <a:pt x="12000" y="3323"/>
                    <a:pt x="16800" y="16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8184681" y="18385"/>
              <a:ext cx="286220" cy="370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600" fill="norm" stroke="1" extrusionOk="0">
                  <a:moveTo>
                    <a:pt x="11860" y="0"/>
                  </a:moveTo>
                  <a:cubicBezTo>
                    <a:pt x="10284" y="4690"/>
                    <a:pt x="8707" y="9381"/>
                    <a:pt x="7761" y="12775"/>
                  </a:cubicBezTo>
                  <a:cubicBezTo>
                    <a:pt x="6815" y="16169"/>
                    <a:pt x="6500" y="18267"/>
                    <a:pt x="6500" y="19625"/>
                  </a:cubicBezTo>
                  <a:cubicBezTo>
                    <a:pt x="6500" y="20983"/>
                    <a:pt x="6815" y="21600"/>
                    <a:pt x="7051" y="21600"/>
                  </a:cubicBezTo>
                  <a:cubicBezTo>
                    <a:pt x="7288" y="21600"/>
                    <a:pt x="7446" y="20983"/>
                    <a:pt x="7130" y="19749"/>
                  </a:cubicBezTo>
                  <a:cubicBezTo>
                    <a:pt x="6815" y="18514"/>
                    <a:pt x="6027" y="16663"/>
                    <a:pt x="5317" y="15367"/>
                  </a:cubicBezTo>
                  <a:cubicBezTo>
                    <a:pt x="4608" y="14071"/>
                    <a:pt x="3977" y="13330"/>
                    <a:pt x="2952" y="12837"/>
                  </a:cubicBezTo>
                  <a:cubicBezTo>
                    <a:pt x="1927" y="12343"/>
                    <a:pt x="508" y="12096"/>
                    <a:pt x="114" y="11787"/>
                  </a:cubicBezTo>
                  <a:cubicBezTo>
                    <a:pt x="-280" y="11479"/>
                    <a:pt x="351" y="11109"/>
                    <a:pt x="2006" y="10059"/>
                  </a:cubicBezTo>
                  <a:cubicBezTo>
                    <a:pt x="3662" y="9010"/>
                    <a:pt x="6342" y="7282"/>
                    <a:pt x="7997" y="6233"/>
                  </a:cubicBezTo>
                  <a:cubicBezTo>
                    <a:pt x="9653" y="5184"/>
                    <a:pt x="10284" y="4814"/>
                    <a:pt x="11308" y="4443"/>
                  </a:cubicBezTo>
                  <a:cubicBezTo>
                    <a:pt x="12333" y="4073"/>
                    <a:pt x="13752" y="3703"/>
                    <a:pt x="14462" y="3888"/>
                  </a:cubicBezTo>
                  <a:cubicBezTo>
                    <a:pt x="15171" y="4073"/>
                    <a:pt x="15171" y="4814"/>
                    <a:pt x="14777" y="7035"/>
                  </a:cubicBezTo>
                  <a:cubicBezTo>
                    <a:pt x="14383" y="9257"/>
                    <a:pt x="13594" y="12960"/>
                    <a:pt x="13043" y="15120"/>
                  </a:cubicBezTo>
                  <a:cubicBezTo>
                    <a:pt x="12491" y="17280"/>
                    <a:pt x="12175" y="17897"/>
                    <a:pt x="11939" y="18514"/>
                  </a:cubicBezTo>
                  <a:cubicBezTo>
                    <a:pt x="11702" y="19131"/>
                    <a:pt x="11545" y="19749"/>
                    <a:pt x="11624" y="19625"/>
                  </a:cubicBezTo>
                  <a:cubicBezTo>
                    <a:pt x="11702" y="19502"/>
                    <a:pt x="12018" y="18638"/>
                    <a:pt x="12885" y="17650"/>
                  </a:cubicBezTo>
                  <a:cubicBezTo>
                    <a:pt x="13752" y="16663"/>
                    <a:pt x="15171" y="15552"/>
                    <a:pt x="16354" y="14997"/>
                  </a:cubicBezTo>
                  <a:cubicBezTo>
                    <a:pt x="17536" y="14441"/>
                    <a:pt x="18482" y="14441"/>
                    <a:pt x="19192" y="14688"/>
                  </a:cubicBezTo>
                  <a:cubicBezTo>
                    <a:pt x="19901" y="14935"/>
                    <a:pt x="20374" y="15429"/>
                    <a:pt x="20689" y="16601"/>
                  </a:cubicBezTo>
                  <a:cubicBezTo>
                    <a:pt x="21005" y="17774"/>
                    <a:pt x="21162" y="19625"/>
                    <a:pt x="21320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8855987" y="240106"/>
              <a:ext cx="186413" cy="159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109" fill="norm" stroke="1" extrusionOk="0">
                  <a:moveTo>
                    <a:pt x="14093" y="5961"/>
                  </a:moveTo>
                  <a:cubicBezTo>
                    <a:pt x="13608" y="3997"/>
                    <a:pt x="13122" y="2034"/>
                    <a:pt x="12273" y="912"/>
                  </a:cubicBezTo>
                  <a:cubicBezTo>
                    <a:pt x="11423" y="-210"/>
                    <a:pt x="10210" y="-491"/>
                    <a:pt x="8268" y="1192"/>
                  </a:cubicBezTo>
                  <a:cubicBezTo>
                    <a:pt x="6327" y="2875"/>
                    <a:pt x="3657" y="6522"/>
                    <a:pt x="2201" y="9047"/>
                  </a:cubicBezTo>
                  <a:cubicBezTo>
                    <a:pt x="745" y="11571"/>
                    <a:pt x="502" y="12974"/>
                    <a:pt x="259" y="14377"/>
                  </a:cubicBezTo>
                  <a:cubicBezTo>
                    <a:pt x="17" y="15779"/>
                    <a:pt x="-226" y="17182"/>
                    <a:pt x="381" y="18023"/>
                  </a:cubicBezTo>
                  <a:cubicBezTo>
                    <a:pt x="987" y="18865"/>
                    <a:pt x="2444" y="19145"/>
                    <a:pt x="4385" y="18164"/>
                  </a:cubicBezTo>
                  <a:cubicBezTo>
                    <a:pt x="6327" y="17182"/>
                    <a:pt x="8754" y="14938"/>
                    <a:pt x="10331" y="13114"/>
                  </a:cubicBezTo>
                  <a:cubicBezTo>
                    <a:pt x="11909" y="11291"/>
                    <a:pt x="12637" y="9888"/>
                    <a:pt x="13001" y="10028"/>
                  </a:cubicBezTo>
                  <a:cubicBezTo>
                    <a:pt x="13365" y="10169"/>
                    <a:pt x="13365" y="11852"/>
                    <a:pt x="14093" y="13815"/>
                  </a:cubicBezTo>
                  <a:cubicBezTo>
                    <a:pt x="14821" y="15779"/>
                    <a:pt x="16277" y="18023"/>
                    <a:pt x="17612" y="19286"/>
                  </a:cubicBezTo>
                  <a:cubicBezTo>
                    <a:pt x="18947" y="20548"/>
                    <a:pt x="20161" y="20828"/>
                    <a:pt x="21374" y="211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9406062" y="227935"/>
              <a:ext cx="331482" cy="22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388" fill="norm" stroke="1" extrusionOk="0">
                  <a:moveTo>
                    <a:pt x="2743" y="0"/>
                  </a:moveTo>
                  <a:cubicBezTo>
                    <a:pt x="1792" y="6341"/>
                    <a:pt x="841" y="12683"/>
                    <a:pt x="365" y="16349"/>
                  </a:cubicBezTo>
                  <a:cubicBezTo>
                    <a:pt x="-110" y="20015"/>
                    <a:pt x="-110" y="21006"/>
                    <a:pt x="298" y="21303"/>
                  </a:cubicBezTo>
                  <a:cubicBezTo>
                    <a:pt x="705" y="21600"/>
                    <a:pt x="1520" y="21204"/>
                    <a:pt x="3082" y="18727"/>
                  </a:cubicBezTo>
                  <a:cubicBezTo>
                    <a:pt x="4645" y="16250"/>
                    <a:pt x="6954" y="11692"/>
                    <a:pt x="8177" y="8917"/>
                  </a:cubicBezTo>
                  <a:cubicBezTo>
                    <a:pt x="9399" y="6143"/>
                    <a:pt x="9535" y="5152"/>
                    <a:pt x="9467" y="5251"/>
                  </a:cubicBezTo>
                  <a:cubicBezTo>
                    <a:pt x="9399" y="5350"/>
                    <a:pt x="9128" y="6539"/>
                    <a:pt x="8924" y="7629"/>
                  </a:cubicBezTo>
                  <a:cubicBezTo>
                    <a:pt x="8720" y="8719"/>
                    <a:pt x="8584" y="9710"/>
                    <a:pt x="8584" y="10701"/>
                  </a:cubicBezTo>
                  <a:cubicBezTo>
                    <a:pt x="8584" y="11692"/>
                    <a:pt x="8720" y="12683"/>
                    <a:pt x="9196" y="13079"/>
                  </a:cubicBezTo>
                  <a:cubicBezTo>
                    <a:pt x="9671" y="13475"/>
                    <a:pt x="10486" y="13277"/>
                    <a:pt x="11641" y="12187"/>
                  </a:cubicBezTo>
                  <a:cubicBezTo>
                    <a:pt x="12796" y="11097"/>
                    <a:pt x="14290" y="9116"/>
                    <a:pt x="15241" y="7530"/>
                  </a:cubicBezTo>
                  <a:cubicBezTo>
                    <a:pt x="16192" y="5945"/>
                    <a:pt x="16599" y="4756"/>
                    <a:pt x="16599" y="4657"/>
                  </a:cubicBezTo>
                  <a:cubicBezTo>
                    <a:pt x="16599" y="4558"/>
                    <a:pt x="16192" y="5549"/>
                    <a:pt x="15648" y="7035"/>
                  </a:cubicBezTo>
                  <a:cubicBezTo>
                    <a:pt x="15105" y="8521"/>
                    <a:pt x="14426" y="10503"/>
                    <a:pt x="13950" y="11989"/>
                  </a:cubicBezTo>
                  <a:cubicBezTo>
                    <a:pt x="13475" y="13475"/>
                    <a:pt x="13203" y="14466"/>
                    <a:pt x="13203" y="14367"/>
                  </a:cubicBezTo>
                  <a:cubicBezTo>
                    <a:pt x="13203" y="14268"/>
                    <a:pt x="13475" y="13079"/>
                    <a:pt x="14426" y="10800"/>
                  </a:cubicBezTo>
                  <a:cubicBezTo>
                    <a:pt x="15377" y="8521"/>
                    <a:pt x="17007" y="5152"/>
                    <a:pt x="18162" y="3270"/>
                  </a:cubicBezTo>
                  <a:cubicBezTo>
                    <a:pt x="19316" y="1387"/>
                    <a:pt x="19996" y="991"/>
                    <a:pt x="20539" y="1189"/>
                  </a:cubicBezTo>
                  <a:cubicBezTo>
                    <a:pt x="21082" y="1387"/>
                    <a:pt x="21490" y="2180"/>
                    <a:pt x="21150" y="5053"/>
                  </a:cubicBezTo>
                  <a:cubicBezTo>
                    <a:pt x="20811" y="7927"/>
                    <a:pt x="19724" y="12881"/>
                    <a:pt x="18637" y="178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9785350" y="285085"/>
              <a:ext cx="254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9823450" y="164435"/>
              <a:ext cx="25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9823441" y="252626"/>
              <a:ext cx="552460" cy="371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94" fill="norm" stroke="1" extrusionOk="0">
                  <a:moveTo>
                    <a:pt x="4947" y="1861"/>
                  </a:moveTo>
                  <a:cubicBezTo>
                    <a:pt x="5029" y="1254"/>
                    <a:pt x="5112" y="647"/>
                    <a:pt x="4947" y="283"/>
                  </a:cubicBezTo>
                  <a:cubicBezTo>
                    <a:pt x="4782" y="-81"/>
                    <a:pt x="4370" y="-202"/>
                    <a:pt x="3587" y="587"/>
                  </a:cubicBezTo>
                  <a:cubicBezTo>
                    <a:pt x="2803" y="1376"/>
                    <a:pt x="1649" y="3074"/>
                    <a:pt x="990" y="4288"/>
                  </a:cubicBezTo>
                  <a:cubicBezTo>
                    <a:pt x="330" y="5501"/>
                    <a:pt x="165" y="6229"/>
                    <a:pt x="207" y="6836"/>
                  </a:cubicBezTo>
                  <a:cubicBezTo>
                    <a:pt x="248" y="7443"/>
                    <a:pt x="495" y="7928"/>
                    <a:pt x="825" y="7989"/>
                  </a:cubicBezTo>
                  <a:cubicBezTo>
                    <a:pt x="1155" y="8050"/>
                    <a:pt x="1567" y="7686"/>
                    <a:pt x="2062" y="6897"/>
                  </a:cubicBezTo>
                  <a:cubicBezTo>
                    <a:pt x="2556" y="6108"/>
                    <a:pt x="3133" y="4895"/>
                    <a:pt x="3587" y="4045"/>
                  </a:cubicBezTo>
                  <a:cubicBezTo>
                    <a:pt x="4040" y="3196"/>
                    <a:pt x="4370" y="2710"/>
                    <a:pt x="4494" y="2771"/>
                  </a:cubicBezTo>
                  <a:cubicBezTo>
                    <a:pt x="4617" y="2832"/>
                    <a:pt x="4535" y="3438"/>
                    <a:pt x="3999" y="5744"/>
                  </a:cubicBezTo>
                  <a:cubicBezTo>
                    <a:pt x="3463" y="8050"/>
                    <a:pt x="2474" y="12054"/>
                    <a:pt x="1773" y="14663"/>
                  </a:cubicBezTo>
                  <a:cubicBezTo>
                    <a:pt x="1072" y="17272"/>
                    <a:pt x="660" y="18486"/>
                    <a:pt x="371" y="19456"/>
                  </a:cubicBezTo>
                  <a:cubicBezTo>
                    <a:pt x="83" y="20427"/>
                    <a:pt x="-82" y="21155"/>
                    <a:pt x="42" y="21277"/>
                  </a:cubicBezTo>
                  <a:cubicBezTo>
                    <a:pt x="165" y="21398"/>
                    <a:pt x="578" y="20913"/>
                    <a:pt x="1402" y="19092"/>
                  </a:cubicBezTo>
                  <a:cubicBezTo>
                    <a:pt x="2226" y="17272"/>
                    <a:pt x="3463" y="14117"/>
                    <a:pt x="4617" y="11023"/>
                  </a:cubicBezTo>
                  <a:cubicBezTo>
                    <a:pt x="5771" y="7928"/>
                    <a:pt x="6843" y="4895"/>
                    <a:pt x="7585" y="3014"/>
                  </a:cubicBezTo>
                  <a:cubicBezTo>
                    <a:pt x="8327" y="1133"/>
                    <a:pt x="8739" y="405"/>
                    <a:pt x="8822" y="344"/>
                  </a:cubicBezTo>
                  <a:cubicBezTo>
                    <a:pt x="8904" y="283"/>
                    <a:pt x="8657" y="890"/>
                    <a:pt x="8286" y="2164"/>
                  </a:cubicBezTo>
                  <a:cubicBezTo>
                    <a:pt x="7915" y="3438"/>
                    <a:pt x="7420" y="5380"/>
                    <a:pt x="7255" y="6654"/>
                  </a:cubicBezTo>
                  <a:cubicBezTo>
                    <a:pt x="7091" y="7928"/>
                    <a:pt x="7255" y="8535"/>
                    <a:pt x="7585" y="8656"/>
                  </a:cubicBezTo>
                  <a:cubicBezTo>
                    <a:pt x="7915" y="8778"/>
                    <a:pt x="8410" y="8414"/>
                    <a:pt x="9028" y="7443"/>
                  </a:cubicBezTo>
                  <a:cubicBezTo>
                    <a:pt x="9646" y="6472"/>
                    <a:pt x="10388" y="4895"/>
                    <a:pt x="10924" y="3863"/>
                  </a:cubicBezTo>
                  <a:cubicBezTo>
                    <a:pt x="11460" y="2832"/>
                    <a:pt x="11790" y="2346"/>
                    <a:pt x="11913" y="2407"/>
                  </a:cubicBezTo>
                  <a:cubicBezTo>
                    <a:pt x="12037" y="2468"/>
                    <a:pt x="11955" y="3074"/>
                    <a:pt x="11872" y="3681"/>
                  </a:cubicBezTo>
                  <a:cubicBezTo>
                    <a:pt x="11790" y="4288"/>
                    <a:pt x="11707" y="4895"/>
                    <a:pt x="11749" y="5501"/>
                  </a:cubicBezTo>
                  <a:cubicBezTo>
                    <a:pt x="11790" y="6108"/>
                    <a:pt x="11955" y="6715"/>
                    <a:pt x="12202" y="7200"/>
                  </a:cubicBezTo>
                  <a:cubicBezTo>
                    <a:pt x="12449" y="7686"/>
                    <a:pt x="12779" y="8050"/>
                    <a:pt x="13191" y="8171"/>
                  </a:cubicBezTo>
                  <a:cubicBezTo>
                    <a:pt x="13603" y="8292"/>
                    <a:pt x="14098" y="8171"/>
                    <a:pt x="14964" y="7140"/>
                  </a:cubicBezTo>
                  <a:cubicBezTo>
                    <a:pt x="15829" y="6108"/>
                    <a:pt x="17066" y="4167"/>
                    <a:pt x="17767" y="2832"/>
                  </a:cubicBezTo>
                  <a:cubicBezTo>
                    <a:pt x="18468" y="1497"/>
                    <a:pt x="18633" y="769"/>
                    <a:pt x="18509" y="405"/>
                  </a:cubicBezTo>
                  <a:cubicBezTo>
                    <a:pt x="18385" y="41"/>
                    <a:pt x="17973" y="41"/>
                    <a:pt x="17396" y="526"/>
                  </a:cubicBezTo>
                  <a:cubicBezTo>
                    <a:pt x="16819" y="1011"/>
                    <a:pt x="16077" y="1982"/>
                    <a:pt x="15582" y="2832"/>
                  </a:cubicBezTo>
                  <a:cubicBezTo>
                    <a:pt x="15087" y="3681"/>
                    <a:pt x="14840" y="4409"/>
                    <a:pt x="14716" y="5077"/>
                  </a:cubicBezTo>
                  <a:cubicBezTo>
                    <a:pt x="14593" y="5744"/>
                    <a:pt x="14593" y="6351"/>
                    <a:pt x="14799" y="6836"/>
                  </a:cubicBezTo>
                  <a:cubicBezTo>
                    <a:pt x="15005" y="7322"/>
                    <a:pt x="15417" y="7686"/>
                    <a:pt x="16571" y="7686"/>
                  </a:cubicBezTo>
                  <a:cubicBezTo>
                    <a:pt x="17726" y="7686"/>
                    <a:pt x="19622" y="7322"/>
                    <a:pt x="21518" y="69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10680700" y="0"/>
              <a:ext cx="203200" cy="420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10283"/>
                  </a:moveTo>
                  <a:cubicBezTo>
                    <a:pt x="4275" y="8778"/>
                    <a:pt x="8550" y="7274"/>
                    <a:pt x="11363" y="5823"/>
                  </a:cubicBezTo>
                  <a:cubicBezTo>
                    <a:pt x="14175" y="4372"/>
                    <a:pt x="15525" y="2975"/>
                    <a:pt x="16200" y="1955"/>
                  </a:cubicBezTo>
                  <a:cubicBezTo>
                    <a:pt x="16875" y="934"/>
                    <a:pt x="16875" y="289"/>
                    <a:pt x="16312" y="74"/>
                  </a:cubicBezTo>
                  <a:cubicBezTo>
                    <a:pt x="15750" y="-141"/>
                    <a:pt x="14625" y="74"/>
                    <a:pt x="13275" y="1256"/>
                  </a:cubicBezTo>
                  <a:cubicBezTo>
                    <a:pt x="11925" y="2438"/>
                    <a:pt x="10350" y="4587"/>
                    <a:pt x="9112" y="7435"/>
                  </a:cubicBezTo>
                  <a:cubicBezTo>
                    <a:pt x="7875" y="10283"/>
                    <a:pt x="6975" y="13829"/>
                    <a:pt x="6525" y="15710"/>
                  </a:cubicBezTo>
                  <a:cubicBezTo>
                    <a:pt x="6075" y="17590"/>
                    <a:pt x="6075" y="17805"/>
                    <a:pt x="6300" y="17590"/>
                  </a:cubicBezTo>
                  <a:cubicBezTo>
                    <a:pt x="6525" y="17375"/>
                    <a:pt x="6975" y="16731"/>
                    <a:pt x="7538" y="16193"/>
                  </a:cubicBezTo>
                  <a:cubicBezTo>
                    <a:pt x="8100" y="15656"/>
                    <a:pt x="8775" y="15226"/>
                    <a:pt x="9675" y="14958"/>
                  </a:cubicBezTo>
                  <a:cubicBezTo>
                    <a:pt x="10575" y="14689"/>
                    <a:pt x="11700" y="14581"/>
                    <a:pt x="12600" y="14796"/>
                  </a:cubicBezTo>
                  <a:cubicBezTo>
                    <a:pt x="13500" y="15011"/>
                    <a:pt x="14175" y="15549"/>
                    <a:pt x="14625" y="16462"/>
                  </a:cubicBezTo>
                  <a:cubicBezTo>
                    <a:pt x="15075" y="17375"/>
                    <a:pt x="15300" y="18665"/>
                    <a:pt x="15637" y="19578"/>
                  </a:cubicBezTo>
                  <a:cubicBezTo>
                    <a:pt x="15975" y="20492"/>
                    <a:pt x="16425" y="21029"/>
                    <a:pt x="17438" y="21244"/>
                  </a:cubicBezTo>
                  <a:cubicBezTo>
                    <a:pt x="18450" y="21459"/>
                    <a:pt x="20025" y="21352"/>
                    <a:pt x="21600" y="212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10873154" y="3568"/>
              <a:ext cx="372696" cy="446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77" fill="norm" stroke="1" extrusionOk="0">
                  <a:moveTo>
                    <a:pt x="7941" y="15996"/>
                  </a:moveTo>
                  <a:cubicBezTo>
                    <a:pt x="7331" y="15181"/>
                    <a:pt x="6721" y="14366"/>
                    <a:pt x="6111" y="13857"/>
                  </a:cubicBezTo>
                  <a:cubicBezTo>
                    <a:pt x="5501" y="13347"/>
                    <a:pt x="4890" y="13143"/>
                    <a:pt x="3853" y="14162"/>
                  </a:cubicBezTo>
                  <a:cubicBezTo>
                    <a:pt x="2816" y="15181"/>
                    <a:pt x="1351" y="17423"/>
                    <a:pt x="619" y="18798"/>
                  </a:cubicBezTo>
                  <a:cubicBezTo>
                    <a:pt x="-113" y="20174"/>
                    <a:pt x="-113" y="20683"/>
                    <a:pt x="192" y="21040"/>
                  </a:cubicBezTo>
                  <a:cubicBezTo>
                    <a:pt x="497" y="21396"/>
                    <a:pt x="1107" y="21600"/>
                    <a:pt x="1901" y="21396"/>
                  </a:cubicBezTo>
                  <a:cubicBezTo>
                    <a:pt x="2694" y="21192"/>
                    <a:pt x="3670" y="20581"/>
                    <a:pt x="4341" y="20021"/>
                  </a:cubicBezTo>
                  <a:cubicBezTo>
                    <a:pt x="5012" y="19460"/>
                    <a:pt x="5379" y="18951"/>
                    <a:pt x="5684" y="18442"/>
                  </a:cubicBezTo>
                  <a:cubicBezTo>
                    <a:pt x="5989" y="17932"/>
                    <a:pt x="6233" y="17423"/>
                    <a:pt x="6660" y="17168"/>
                  </a:cubicBezTo>
                  <a:cubicBezTo>
                    <a:pt x="7087" y="16913"/>
                    <a:pt x="7697" y="16913"/>
                    <a:pt x="8307" y="16913"/>
                  </a:cubicBezTo>
                  <a:cubicBezTo>
                    <a:pt x="8918" y="16913"/>
                    <a:pt x="9528" y="16913"/>
                    <a:pt x="10382" y="16404"/>
                  </a:cubicBezTo>
                  <a:cubicBezTo>
                    <a:pt x="11236" y="15894"/>
                    <a:pt x="12334" y="14875"/>
                    <a:pt x="13799" y="12532"/>
                  </a:cubicBezTo>
                  <a:cubicBezTo>
                    <a:pt x="15263" y="10189"/>
                    <a:pt x="17094" y="6521"/>
                    <a:pt x="18131" y="4381"/>
                  </a:cubicBezTo>
                  <a:cubicBezTo>
                    <a:pt x="19168" y="2242"/>
                    <a:pt x="19412" y="1630"/>
                    <a:pt x="19595" y="1070"/>
                  </a:cubicBezTo>
                  <a:cubicBezTo>
                    <a:pt x="19779" y="509"/>
                    <a:pt x="19901" y="0"/>
                    <a:pt x="19840" y="0"/>
                  </a:cubicBezTo>
                  <a:cubicBezTo>
                    <a:pt x="19779" y="0"/>
                    <a:pt x="19534" y="509"/>
                    <a:pt x="18741" y="2649"/>
                  </a:cubicBezTo>
                  <a:cubicBezTo>
                    <a:pt x="17948" y="4789"/>
                    <a:pt x="16606" y="8558"/>
                    <a:pt x="15873" y="11055"/>
                  </a:cubicBezTo>
                  <a:cubicBezTo>
                    <a:pt x="15141" y="13551"/>
                    <a:pt x="15019" y="14774"/>
                    <a:pt x="14958" y="15742"/>
                  </a:cubicBezTo>
                  <a:cubicBezTo>
                    <a:pt x="14897" y="16709"/>
                    <a:pt x="14897" y="17423"/>
                    <a:pt x="15568" y="17830"/>
                  </a:cubicBezTo>
                  <a:cubicBezTo>
                    <a:pt x="16240" y="18238"/>
                    <a:pt x="17582" y="18340"/>
                    <a:pt x="18680" y="17932"/>
                  </a:cubicBezTo>
                  <a:cubicBezTo>
                    <a:pt x="19779" y="17525"/>
                    <a:pt x="20633" y="16608"/>
                    <a:pt x="21487" y="156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11054218" y="202535"/>
              <a:ext cx="299582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1450" y="21600"/>
                  </a:moveTo>
                  <a:cubicBezTo>
                    <a:pt x="690" y="21600"/>
                    <a:pt x="-71" y="21600"/>
                    <a:pt x="5" y="19800"/>
                  </a:cubicBezTo>
                  <a:cubicBezTo>
                    <a:pt x="81" y="18000"/>
                    <a:pt x="994" y="14400"/>
                    <a:pt x="3960" y="11400"/>
                  </a:cubicBezTo>
                  <a:cubicBezTo>
                    <a:pt x="6926" y="8400"/>
                    <a:pt x="11946" y="6000"/>
                    <a:pt x="15216" y="4200"/>
                  </a:cubicBezTo>
                  <a:cubicBezTo>
                    <a:pt x="18487" y="2400"/>
                    <a:pt x="20008" y="1200"/>
                    <a:pt x="2152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3479541" y="2012285"/>
              <a:ext cx="349509" cy="28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021" fill="norm" stroke="1" extrusionOk="0">
                  <a:moveTo>
                    <a:pt x="1968" y="0"/>
                  </a:moveTo>
                  <a:cubicBezTo>
                    <a:pt x="1057" y="6171"/>
                    <a:pt x="146" y="12343"/>
                    <a:pt x="16" y="16200"/>
                  </a:cubicBezTo>
                  <a:cubicBezTo>
                    <a:pt x="-114" y="20057"/>
                    <a:pt x="537" y="21600"/>
                    <a:pt x="2684" y="20829"/>
                  </a:cubicBezTo>
                  <a:cubicBezTo>
                    <a:pt x="4831" y="20057"/>
                    <a:pt x="8474" y="16971"/>
                    <a:pt x="11597" y="13886"/>
                  </a:cubicBezTo>
                  <a:cubicBezTo>
                    <a:pt x="14720" y="10800"/>
                    <a:pt x="17322" y="7714"/>
                    <a:pt x="18884" y="8486"/>
                  </a:cubicBezTo>
                  <a:cubicBezTo>
                    <a:pt x="20445" y="9257"/>
                    <a:pt x="20966" y="13886"/>
                    <a:pt x="21486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4350994" y="2050385"/>
              <a:ext cx="322607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338" y="21600"/>
                  </a:moveTo>
                  <a:cubicBezTo>
                    <a:pt x="58" y="18000"/>
                    <a:pt x="-223" y="14400"/>
                    <a:pt x="268" y="11880"/>
                  </a:cubicBezTo>
                  <a:cubicBezTo>
                    <a:pt x="759" y="9360"/>
                    <a:pt x="2021" y="7920"/>
                    <a:pt x="5107" y="6840"/>
                  </a:cubicBezTo>
                  <a:cubicBezTo>
                    <a:pt x="8193" y="5760"/>
                    <a:pt x="13102" y="5040"/>
                    <a:pt x="16117" y="3960"/>
                  </a:cubicBezTo>
                  <a:cubicBezTo>
                    <a:pt x="19133" y="2880"/>
                    <a:pt x="20255" y="1440"/>
                    <a:pt x="2137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5270499" y="2018635"/>
              <a:ext cx="336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" y="18982"/>
                    <a:pt x="815" y="16364"/>
                    <a:pt x="1766" y="14073"/>
                  </a:cubicBezTo>
                  <a:cubicBezTo>
                    <a:pt x="2717" y="11782"/>
                    <a:pt x="4211" y="9818"/>
                    <a:pt x="6725" y="8509"/>
                  </a:cubicBezTo>
                  <a:cubicBezTo>
                    <a:pt x="9238" y="7200"/>
                    <a:pt x="12770" y="6545"/>
                    <a:pt x="15419" y="5236"/>
                  </a:cubicBezTo>
                  <a:cubicBezTo>
                    <a:pt x="18068" y="3927"/>
                    <a:pt x="19834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6388100" y="2024985"/>
              <a:ext cx="2794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6" y="17280"/>
                    <a:pt x="6873" y="12960"/>
                    <a:pt x="10473" y="9360"/>
                  </a:cubicBezTo>
                  <a:cubicBezTo>
                    <a:pt x="14073" y="5760"/>
                    <a:pt x="17836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7340600" y="2107535"/>
              <a:ext cx="228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4400"/>
                    <a:pt x="11600" y="7200"/>
                    <a:pt x="15200" y="3600"/>
                  </a:cubicBezTo>
                  <a:cubicBezTo>
                    <a:pt x="18800" y="0"/>
                    <a:pt x="202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9169400" y="2127527"/>
              <a:ext cx="3429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3333" y="10932"/>
                    <a:pt x="6667" y="1332"/>
                    <a:pt x="10267" y="132"/>
                  </a:cubicBezTo>
                  <a:cubicBezTo>
                    <a:pt x="13867" y="-1068"/>
                    <a:pt x="17733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8058149" y="2215485"/>
              <a:ext cx="57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8546464" y="2247235"/>
              <a:ext cx="127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3498833" y="2235858"/>
              <a:ext cx="114317" cy="278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498" fill="norm" stroke="1" extrusionOk="0">
                  <a:moveTo>
                    <a:pt x="20832" y="7262"/>
                  </a:moveTo>
                  <a:cubicBezTo>
                    <a:pt x="20832" y="5625"/>
                    <a:pt x="20832" y="3989"/>
                    <a:pt x="20832" y="2762"/>
                  </a:cubicBezTo>
                  <a:cubicBezTo>
                    <a:pt x="20832" y="1534"/>
                    <a:pt x="20832" y="716"/>
                    <a:pt x="19675" y="307"/>
                  </a:cubicBezTo>
                  <a:cubicBezTo>
                    <a:pt x="18518" y="-102"/>
                    <a:pt x="16203" y="-102"/>
                    <a:pt x="13118" y="307"/>
                  </a:cubicBezTo>
                  <a:cubicBezTo>
                    <a:pt x="10032" y="716"/>
                    <a:pt x="6175" y="1534"/>
                    <a:pt x="3475" y="2843"/>
                  </a:cubicBezTo>
                  <a:cubicBezTo>
                    <a:pt x="775" y="4153"/>
                    <a:pt x="-768" y="5953"/>
                    <a:pt x="389" y="7262"/>
                  </a:cubicBezTo>
                  <a:cubicBezTo>
                    <a:pt x="1546" y="8571"/>
                    <a:pt x="5403" y="9389"/>
                    <a:pt x="9261" y="10207"/>
                  </a:cubicBezTo>
                  <a:cubicBezTo>
                    <a:pt x="13118" y="11025"/>
                    <a:pt x="16975" y="11843"/>
                    <a:pt x="18711" y="13153"/>
                  </a:cubicBezTo>
                  <a:cubicBezTo>
                    <a:pt x="20446" y="14462"/>
                    <a:pt x="20061" y="16262"/>
                    <a:pt x="17746" y="17734"/>
                  </a:cubicBezTo>
                  <a:cubicBezTo>
                    <a:pt x="15432" y="19207"/>
                    <a:pt x="11189" y="20353"/>
                    <a:pt x="6946" y="21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3708400" y="2456785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4502149" y="2221835"/>
              <a:ext cx="1270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4877"/>
                  </a:moveTo>
                  <a:cubicBezTo>
                    <a:pt x="18720" y="3252"/>
                    <a:pt x="15840" y="1626"/>
                    <a:pt x="13500" y="813"/>
                  </a:cubicBezTo>
                  <a:cubicBezTo>
                    <a:pt x="11160" y="0"/>
                    <a:pt x="9360" y="0"/>
                    <a:pt x="7380" y="0"/>
                  </a:cubicBezTo>
                  <a:cubicBezTo>
                    <a:pt x="5400" y="0"/>
                    <a:pt x="3240" y="0"/>
                    <a:pt x="1980" y="581"/>
                  </a:cubicBezTo>
                  <a:cubicBezTo>
                    <a:pt x="720" y="1161"/>
                    <a:pt x="360" y="2323"/>
                    <a:pt x="1080" y="3832"/>
                  </a:cubicBezTo>
                  <a:cubicBezTo>
                    <a:pt x="1800" y="5342"/>
                    <a:pt x="3600" y="7200"/>
                    <a:pt x="5760" y="9174"/>
                  </a:cubicBezTo>
                  <a:cubicBezTo>
                    <a:pt x="7920" y="11148"/>
                    <a:pt x="10440" y="13239"/>
                    <a:pt x="11520" y="14865"/>
                  </a:cubicBezTo>
                  <a:cubicBezTo>
                    <a:pt x="12600" y="16490"/>
                    <a:pt x="12240" y="17652"/>
                    <a:pt x="10080" y="18697"/>
                  </a:cubicBezTo>
                  <a:cubicBezTo>
                    <a:pt x="7920" y="19742"/>
                    <a:pt x="3960" y="206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4641850" y="2386935"/>
              <a:ext cx="133350" cy="107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0" y="0"/>
                  </a:moveTo>
                  <a:cubicBezTo>
                    <a:pt x="1714" y="424"/>
                    <a:pt x="3429" y="847"/>
                    <a:pt x="5314" y="2541"/>
                  </a:cubicBezTo>
                  <a:cubicBezTo>
                    <a:pt x="7200" y="4235"/>
                    <a:pt x="9257" y="7200"/>
                    <a:pt x="9429" y="9741"/>
                  </a:cubicBezTo>
                  <a:cubicBezTo>
                    <a:pt x="9600" y="12282"/>
                    <a:pt x="7886" y="14400"/>
                    <a:pt x="6000" y="16306"/>
                  </a:cubicBezTo>
                  <a:cubicBezTo>
                    <a:pt x="4114" y="18212"/>
                    <a:pt x="2057" y="19906"/>
                    <a:pt x="2057" y="20753"/>
                  </a:cubicBezTo>
                  <a:cubicBezTo>
                    <a:pt x="2057" y="21600"/>
                    <a:pt x="4114" y="21600"/>
                    <a:pt x="7714" y="21388"/>
                  </a:cubicBezTo>
                  <a:cubicBezTo>
                    <a:pt x="11314" y="21176"/>
                    <a:pt x="16457" y="20753"/>
                    <a:pt x="21600" y="20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6115050" y="2494885"/>
              <a:ext cx="952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" y="16457"/>
                    <a:pt x="960" y="11314"/>
                    <a:pt x="4560" y="7714"/>
                  </a:cubicBezTo>
                  <a:cubicBezTo>
                    <a:pt x="8160" y="4114"/>
                    <a:pt x="14880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6578600" y="2450435"/>
              <a:ext cx="374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71" y="18000"/>
                    <a:pt x="8542" y="14400"/>
                    <a:pt x="12142" y="10800"/>
                  </a:cubicBezTo>
                  <a:cubicBezTo>
                    <a:pt x="15742" y="7200"/>
                    <a:pt x="18671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7080250" y="2463135"/>
              <a:ext cx="762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9197352" y="2350951"/>
              <a:ext cx="149848" cy="23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21238" y="5543"/>
                  </a:moveTo>
                  <a:cubicBezTo>
                    <a:pt x="21238" y="3823"/>
                    <a:pt x="21238" y="2103"/>
                    <a:pt x="20488" y="1147"/>
                  </a:cubicBezTo>
                  <a:cubicBezTo>
                    <a:pt x="19738" y="191"/>
                    <a:pt x="18238" y="0"/>
                    <a:pt x="15538" y="0"/>
                  </a:cubicBezTo>
                  <a:cubicBezTo>
                    <a:pt x="12838" y="0"/>
                    <a:pt x="8938" y="191"/>
                    <a:pt x="6088" y="1051"/>
                  </a:cubicBezTo>
                  <a:cubicBezTo>
                    <a:pt x="3238" y="1912"/>
                    <a:pt x="1438" y="3441"/>
                    <a:pt x="538" y="4683"/>
                  </a:cubicBezTo>
                  <a:cubicBezTo>
                    <a:pt x="-362" y="5926"/>
                    <a:pt x="-362" y="6881"/>
                    <a:pt x="2338" y="8219"/>
                  </a:cubicBezTo>
                  <a:cubicBezTo>
                    <a:pt x="5038" y="9558"/>
                    <a:pt x="10438" y="11278"/>
                    <a:pt x="13888" y="12520"/>
                  </a:cubicBezTo>
                  <a:cubicBezTo>
                    <a:pt x="17338" y="13763"/>
                    <a:pt x="18838" y="14527"/>
                    <a:pt x="18688" y="15770"/>
                  </a:cubicBezTo>
                  <a:cubicBezTo>
                    <a:pt x="18538" y="17012"/>
                    <a:pt x="16738" y="18733"/>
                    <a:pt x="14038" y="19784"/>
                  </a:cubicBezTo>
                  <a:cubicBezTo>
                    <a:pt x="11338" y="20835"/>
                    <a:pt x="7738" y="21218"/>
                    <a:pt x="41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9366250" y="2526233"/>
              <a:ext cx="138521" cy="127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0969" fill="norm" stroke="1" extrusionOk="0">
                  <a:moveTo>
                    <a:pt x="2945" y="2156"/>
                  </a:moveTo>
                  <a:cubicBezTo>
                    <a:pt x="2618" y="5988"/>
                    <a:pt x="2291" y="9821"/>
                    <a:pt x="1636" y="12434"/>
                  </a:cubicBezTo>
                  <a:cubicBezTo>
                    <a:pt x="982" y="15046"/>
                    <a:pt x="0" y="16440"/>
                    <a:pt x="0" y="16266"/>
                  </a:cubicBezTo>
                  <a:cubicBezTo>
                    <a:pt x="0" y="16092"/>
                    <a:pt x="982" y="14350"/>
                    <a:pt x="3927" y="11214"/>
                  </a:cubicBezTo>
                  <a:cubicBezTo>
                    <a:pt x="6873" y="8079"/>
                    <a:pt x="11782" y="3550"/>
                    <a:pt x="15055" y="1459"/>
                  </a:cubicBezTo>
                  <a:cubicBezTo>
                    <a:pt x="18327" y="-631"/>
                    <a:pt x="19964" y="-283"/>
                    <a:pt x="20782" y="1285"/>
                  </a:cubicBezTo>
                  <a:cubicBezTo>
                    <a:pt x="21600" y="2853"/>
                    <a:pt x="21600" y="5640"/>
                    <a:pt x="20945" y="9124"/>
                  </a:cubicBezTo>
                  <a:cubicBezTo>
                    <a:pt x="20291" y="12608"/>
                    <a:pt x="18982" y="16788"/>
                    <a:pt x="17673" y="209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3536950" y="1560303"/>
              <a:ext cx="203200" cy="330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4584"/>
                  </a:moveTo>
                  <a:cubicBezTo>
                    <a:pt x="0" y="3490"/>
                    <a:pt x="0" y="2397"/>
                    <a:pt x="338" y="1508"/>
                  </a:cubicBezTo>
                  <a:cubicBezTo>
                    <a:pt x="675" y="620"/>
                    <a:pt x="1350" y="-64"/>
                    <a:pt x="1912" y="4"/>
                  </a:cubicBezTo>
                  <a:cubicBezTo>
                    <a:pt x="2475" y="73"/>
                    <a:pt x="2925" y="893"/>
                    <a:pt x="3150" y="4106"/>
                  </a:cubicBezTo>
                  <a:cubicBezTo>
                    <a:pt x="3375" y="7318"/>
                    <a:pt x="3375" y="12923"/>
                    <a:pt x="3375" y="16341"/>
                  </a:cubicBezTo>
                  <a:cubicBezTo>
                    <a:pt x="3375" y="19759"/>
                    <a:pt x="3375" y="20989"/>
                    <a:pt x="3263" y="21263"/>
                  </a:cubicBezTo>
                  <a:cubicBezTo>
                    <a:pt x="3150" y="21536"/>
                    <a:pt x="2925" y="20852"/>
                    <a:pt x="2587" y="19349"/>
                  </a:cubicBezTo>
                  <a:cubicBezTo>
                    <a:pt x="2250" y="17845"/>
                    <a:pt x="1800" y="15521"/>
                    <a:pt x="1463" y="14017"/>
                  </a:cubicBezTo>
                  <a:cubicBezTo>
                    <a:pt x="1125" y="12513"/>
                    <a:pt x="900" y="11830"/>
                    <a:pt x="1350" y="11625"/>
                  </a:cubicBezTo>
                  <a:cubicBezTo>
                    <a:pt x="1800" y="11420"/>
                    <a:pt x="2925" y="11693"/>
                    <a:pt x="4162" y="11761"/>
                  </a:cubicBezTo>
                  <a:cubicBezTo>
                    <a:pt x="5400" y="11830"/>
                    <a:pt x="6750" y="11693"/>
                    <a:pt x="8550" y="10531"/>
                  </a:cubicBezTo>
                  <a:cubicBezTo>
                    <a:pt x="10350" y="9369"/>
                    <a:pt x="12600" y="7182"/>
                    <a:pt x="14063" y="5746"/>
                  </a:cubicBezTo>
                  <a:cubicBezTo>
                    <a:pt x="15525" y="4311"/>
                    <a:pt x="16200" y="3627"/>
                    <a:pt x="16875" y="2875"/>
                  </a:cubicBezTo>
                  <a:cubicBezTo>
                    <a:pt x="17550" y="2123"/>
                    <a:pt x="18225" y="1303"/>
                    <a:pt x="18675" y="1303"/>
                  </a:cubicBezTo>
                  <a:cubicBezTo>
                    <a:pt x="19125" y="1303"/>
                    <a:pt x="19350" y="2123"/>
                    <a:pt x="19238" y="4926"/>
                  </a:cubicBezTo>
                  <a:cubicBezTo>
                    <a:pt x="19125" y="7728"/>
                    <a:pt x="18675" y="12513"/>
                    <a:pt x="18450" y="15316"/>
                  </a:cubicBezTo>
                  <a:cubicBezTo>
                    <a:pt x="18225" y="18118"/>
                    <a:pt x="18225" y="18939"/>
                    <a:pt x="18788" y="19417"/>
                  </a:cubicBezTo>
                  <a:cubicBezTo>
                    <a:pt x="19350" y="19895"/>
                    <a:pt x="20475" y="20032"/>
                    <a:pt x="21600" y="201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3810000" y="1777335"/>
              <a:ext cx="1" cy="1397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4466936" y="1620701"/>
              <a:ext cx="168564" cy="284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25" fill="norm" stroke="1" extrusionOk="0">
                  <a:moveTo>
                    <a:pt x="2062" y="2240"/>
                  </a:moveTo>
                  <a:cubicBezTo>
                    <a:pt x="2062" y="1120"/>
                    <a:pt x="2062" y="0"/>
                    <a:pt x="2062" y="0"/>
                  </a:cubicBezTo>
                  <a:cubicBezTo>
                    <a:pt x="2062" y="0"/>
                    <a:pt x="2062" y="1120"/>
                    <a:pt x="1792" y="4560"/>
                  </a:cubicBezTo>
                  <a:cubicBezTo>
                    <a:pt x="1522" y="8000"/>
                    <a:pt x="982" y="13760"/>
                    <a:pt x="712" y="17120"/>
                  </a:cubicBezTo>
                  <a:cubicBezTo>
                    <a:pt x="442" y="20480"/>
                    <a:pt x="442" y="21440"/>
                    <a:pt x="307" y="21520"/>
                  </a:cubicBezTo>
                  <a:cubicBezTo>
                    <a:pt x="172" y="21600"/>
                    <a:pt x="-98" y="20800"/>
                    <a:pt x="37" y="19600"/>
                  </a:cubicBezTo>
                  <a:cubicBezTo>
                    <a:pt x="172" y="18400"/>
                    <a:pt x="712" y="16800"/>
                    <a:pt x="1657" y="16000"/>
                  </a:cubicBezTo>
                  <a:cubicBezTo>
                    <a:pt x="2602" y="15200"/>
                    <a:pt x="3952" y="15200"/>
                    <a:pt x="6517" y="14080"/>
                  </a:cubicBezTo>
                  <a:cubicBezTo>
                    <a:pt x="9082" y="12960"/>
                    <a:pt x="12862" y="10720"/>
                    <a:pt x="15157" y="9200"/>
                  </a:cubicBezTo>
                  <a:cubicBezTo>
                    <a:pt x="17452" y="7680"/>
                    <a:pt x="18262" y="6880"/>
                    <a:pt x="19072" y="6080"/>
                  </a:cubicBezTo>
                  <a:cubicBezTo>
                    <a:pt x="19882" y="5280"/>
                    <a:pt x="20692" y="4480"/>
                    <a:pt x="21097" y="4720"/>
                  </a:cubicBezTo>
                  <a:cubicBezTo>
                    <a:pt x="21502" y="4960"/>
                    <a:pt x="21502" y="6240"/>
                    <a:pt x="21502" y="9120"/>
                  </a:cubicBezTo>
                  <a:cubicBezTo>
                    <a:pt x="21502" y="12000"/>
                    <a:pt x="21502" y="16480"/>
                    <a:pt x="21502" y="20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4686300" y="1829841"/>
              <a:ext cx="158750" cy="140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7" fill="norm" stroke="1" extrusionOk="0">
                  <a:moveTo>
                    <a:pt x="0" y="6415"/>
                  </a:moveTo>
                  <a:cubicBezTo>
                    <a:pt x="576" y="4826"/>
                    <a:pt x="1152" y="3238"/>
                    <a:pt x="2016" y="1968"/>
                  </a:cubicBezTo>
                  <a:cubicBezTo>
                    <a:pt x="2880" y="697"/>
                    <a:pt x="4032" y="-256"/>
                    <a:pt x="4896" y="62"/>
                  </a:cubicBezTo>
                  <a:cubicBezTo>
                    <a:pt x="5760" y="379"/>
                    <a:pt x="6336" y="1968"/>
                    <a:pt x="5904" y="4985"/>
                  </a:cubicBezTo>
                  <a:cubicBezTo>
                    <a:pt x="5472" y="8003"/>
                    <a:pt x="4032" y="12450"/>
                    <a:pt x="3600" y="15468"/>
                  </a:cubicBezTo>
                  <a:cubicBezTo>
                    <a:pt x="3168" y="18485"/>
                    <a:pt x="3744" y="20073"/>
                    <a:pt x="6048" y="20709"/>
                  </a:cubicBezTo>
                  <a:cubicBezTo>
                    <a:pt x="8352" y="21344"/>
                    <a:pt x="12384" y="21026"/>
                    <a:pt x="15264" y="20232"/>
                  </a:cubicBezTo>
                  <a:cubicBezTo>
                    <a:pt x="18144" y="19438"/>
                    <a:pt x="19872" y="18168"/>
                    <a:pt x="21600" y="168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5331555" y="1590270"/>
              <a:ext cx="213583" cy="334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318" fill="norm" stroke="1" extrusionOk="0">
                  <a:moveTo>
                    <a:pt x="3388" y="996"/>
                  </a:moveTo>
                  <a:cubicBezTo>
                    <a:pt x="3388" y="4776"/>
                    <a:pt x="3388" y="8556"/>
                    <a:pt x="3388" y="11729"/>
                  </a:cubicBezTo>
                  <a:cubicBezTo>
                    <a:pt x="3388" y="14901"/>
                    <a:pt x="3388" y="17466"/>
                    <a:pt x="3283" y="19086"/>
                  </a:cubicBezTo>
                  <a:cubicBezTo>
                    <a:pt x="3178" y="20706"/>
                    <a:pt x="2969" y="21381"/>
                    <a:pt x="2549" y="21314"/>
                  </a:cubicBezTo>
                  <a:cubicBezTo>
                    <a:pt x="2130" y="21246"/>
                    <a:pt x="1501" y="20436"/>
                    <a:pt x="1081" y="19694"/>
                  </a:cubicBezTo>
                  <a:cubicBezTo>
                    <a:pt x="662" y="18951"/>
                    <a:pt x="452" y="18276"/>
                    <a:pt x="242" y="17466"/>
                  </a:cubicBezTo>
                  <a:cubicBezTo>
                    <a:pt x="33" y="16656"/>
                    <a:pt x="-177" y="15711"/>
                    <a:pt x="242" y="15171"/>
                  </a:cubicBezTo>
                  <a:cubicBezTo>
                    <a:pt x="662" y="14631"/>
                    <a:pt x="1710" y="14496"/>
                    <a:pt x="4437" y="13619"/>
                  </a:cubicBezTo>
                  <a:cubicBezTo>
                    <a:pt x="7163" y="12741"/>
                    <a:pt x="11567" y="11121"/>
                    <a:pt x="14712" y="8961"/>
                  </a:cubicBezTo>
                  <a:cubicBezTo>
                    <a:pt x="17858" y="6801"/>
                    <a:pt x="19745" y="4101"/>
                    <a:pt x="20584" y="2346"/>
                  </a:cubicBezTo>
                  <a:cubicBezTo>
                    <a:pt x="21423" y="591"/>
                    <a:pt x="21213" y="-219"/>
                    <a:pt x="20794" y="51"/>
                  </a:cubicBezTo>
                  <a:cubicBezTo>
                    <a:pt x="20374" y="321"/>
                    <a:pt x="19745" y="1671"/>
                    <a:pt x="18906" y="4236"/>
                  </a:cubicBezTo>
                  <a:cubicBezTo>
                    <a:pt x="18068" y="6801"/>
                    <a:pt x="17019" y="10581"/>
                    <a:pt x="16705" y="13483"/>
                  </a:cubicBezTo>
                  <a:cubicBezTo>
                    <a:pt x="16390" y="16386"/>
                    <a:pt x="16809" y="18411"/>
                    <a:pt x="17229" y="20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5556250" y="1759228"/>
              <a:ext cx="97566" cy="183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89" fill="norm" stroke="1" extrusionOk="0">
                  <a:moveTo>
                    <a:pt x="0" y="5103"/>
                  </a:moveTo>
                  <a:cubicBezTo>
                    <a:pt x="460" y="3861"/>
                    <a:pt x="919" y="2620"/>
                    <a:pt x="2068" y="1627"/>
                  </a:cubicBezTo>
                  <a:cubicBezTo>
                    <a:pt x="3217" y="634"/>
                    <a:pt x="5055" y="-111"/>
                    <a:pt x="6664" y="13"/>
                  </a:cubicBezTo>
                  <a:cubicBezTo>
                    <a:pt x="8272" y="137"/>
                    <a:pt x="9651" y="1130"/>
                    <a:pt x="10570" y="2248"/>
                  </a:cubicBezTo>
                  <a:cubicBezTo>
                    <a:pt x="11489" y="3365"/>
                    <a:pt x="11949" y="4606"/>
                    <a:pt x="11719" y="5848"/>
                  </a:cubicBezTo>
                  <a:cubicBezTo>
                    <a:pt x="11489" y="7089"/>
                    <a:pt x="10570" y="8330"/>
                    <a:pt x="11260" y="9075"/>
                  </a:cubicBezTo>
                  <a:cubicBezTo>
                    <a:pt x="11949" y="9820"/>
                    <a:pt x="14247" y="10068"/>
                    <a:pt x="16315" y="10813"/>
                  </a:cubicBezTo>
                  <a:cubicBezTo>
                    <a:pt x="18383" y="11558"/>
                    <a:pt x="20221" y="12799"/>
                    <a:pt x="20911" y="14041"/>
                  </a:cubicBezTo>
                  <a:cubicBezTo>
                    <a:pt x="21600" y="15282"/>
                    <a:pt x="21140" y="16523"/>
                    <a:pt x="17694" y="17765"/>
                  </a:cubicBezTo>
                  <a:cubicBezTo>
                    <a:pt x="14247" y="19006"/>
                    <a:pt x="7813" y="20248"/>
                    <a:pt x="1379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9144000" y="1650335"/>
              <a:ext cx="5715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00" y="4200"/>
                    <a:pt x="18400" y="8400"/>
                    <a:pt x="14800" y="12000"/>
                  </a:cubicBezTo>
                  <a:cubicBezTo>
                    <a:pt x="11200" y="15600"/>
                    <a:pt x="5600" y="18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9131300" y="1659806"/>
              <a:ext cx="268745" cy="30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528" fill="norm" stroke="1" extrusionOk="0">
                  <a:moveTo>
                    <a:pt x="0" y="16997"/>
                  </a:moveTo>
                  <a:cubicBezTo>
                    <a:pt x="1012" y="15788"/>
                    <a:pt x="2025" y="14580"/>
                    <a:pt x="4472" y="12994"/>
                  </a:cubicBezTo>
                  <a:cubicBezTo>
                    <a:pt x="6919" y="11408"/>
                    <a:pt x="10800" y="9444"/>
                    <a:pt x="13500" y="7556"/>
                  </a:cubicBezTo>
                  <a:cubicBezTo>
                    <a:pt x="16200" y="5668"/>
                    <a:pt x="17719" y="3855"/>
                    <a:pt x="18900" y="2420"/>
                  </a:cubicBezTo>
                  <a:cubicBezTo>
                    <a:pt x="20081" y="985"/>
                    <a:pt x="20925" y="-72"/>
                    <a:pt x="21262" y="4"/>
                  </a:cubicBezTo>
                  <a:cubicBezTo>
                    <a:pt x="21600" y="79"/>
                    <a:pt x="21431" y="1287"/>
                    <a:pt x="20588" y="4459"/>
                  </a:cubicBezTo>
                  <a:cubicBezTo>
                    <a:pt x="19744" y="7631"/>
                    <a:pt x="18225" y="12767"/>
                    <a:pt x="17381" y="15939"/>
                  </a:cubicBezTo>
                  <a:cubicBezTo>
                    <a:pt x="16538" y="19111"/>
                    <a:pt x="16369" y="20320"/>
                    <a:pt x="16200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9381843" y="1885285"/>
              <a:ext cx="143157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1471" y="0"/>
                  </a:moveTo>
                  <a:cubicBezTo>
                    <a:pt x="1154" y="4659"/>
                    <a:pt x="836" y="9318"/>
                    <a:pt x="518" y="13129"/>
                  </a:cubicBezTo>
                  <a:cubicBezTo>
                    <a:pt x="201" y="16941"/>
                    <a:pt x="-117" y="19906"/>
                    <a:pt x="42" y="20329"/>
                  </a:cubicBezTo>
                  <a:cubicBezTo>
                    <a:pt x="201" y="20753"/>
                    <a:pt x="836" y="18635"/>
                    <a:pt x="2107" y="15459"/>
                  </a:cubicBezTo>
                  <a:cubicBezTo>
                    <a:pt x="3377" y="12282"/>
                    <a:pt x="5283" y="8047"/>
                    <a:pt x="7665" y="5082"/>
                  </a:cubicBezTo>
                  <a:cubicBezTo>
                    <a:pt x="10048" y="2118"/>
                    <a:pt x="12907" y="424"/>
                    <a:pt x="15130" y="2329"/>
                  </a:cubicBezTo>
                  <a:cubicBezTo>
                    <a:pt x="17354" y="4235"/>
                    <a:pt x="18942" y="9741"/>
                    <a:pt x="19895" y="13553"/>
                  </a:cubicBezTo>
                  <a:cubicBezTo>
                    <a:pt x="20848" y="17365"/>
                    <a:pt x="21165" y="19482"/>
                    <a:pt x="2148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3225800" y="4304635"/>
              <a:ext cx="3302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15" y="0"/>
                    <a:pt x="8031" y="0"/>
                    <a:pt x="11631" y="3600"/>
                  </a:cubicBezTo>
                  <a:cubicBezTo>
                    <a:pt x="15231" y="7200"/>
                    <a:pt x="18415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3987800" y="4342735"/>
              <a:ext cx="311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51" y="14400"/>
                    <a:pt x="4702" y="7200"/>
                    <a:pt x="8302" y="3600"/>
                  </a:cubicBezTo>
                  <a:cubicBezTo>
                    <a:pt x="11902" y="0"/>
                    <a:pt x="1675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5638800" y="4476085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6451600" y="4425285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8180058" y="4540090"/>
              <a:ext cx="697242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256" fill="norm" stroke="1" extrusionOk="0">
                  <a:moveTo>
                    <a:pt x="1332" y="12616"/>
                  </a:moveTo>
                  <a:cubicBezTo>
                    <a:pt x="744" y="11176"/>
                    <a:pt x="157" y="9736"/>
                    <a:pt x="27" y="8296"/>
                  </a:cubicBezTo>
                  <a:cubicBezTo>
                    <a:pt x="-104" y="6856"/>
                    <a:pt x="222" y="5416"/>
                    <a:pt x="1593" y="3976"/>
                  </a:cubicBezTo>
                  <a:cubicBezTo>
                    <a:pt x="2963" y="2536"/>
                    <a:pt x="5378" y="1096"/>
                    <a:pt x="7988" y="376"/>
                  </a:cubicBezTo>
                  <a:cubicBezTo>
                    <a:pt x="10598" y="-344"/>
                    <a:pt x="13404" y="-344"/>
                    <a:pt x="15688" y="3256"/>
                  </a:cubicBezTo>
                  <a:cubicBezTo>
                    <a:pt x="17972" y="6856"/>
                    <a:pt x="19734" y="14056"/>
                    <a:pt x="21496" y="212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3359822" y="4551618"/>
              <a:ext cx="94749" cy="29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3" h="21340" fill="norm" stroke="1" extrusionOk="0">
                  <a:moveTo>
                    <a:pt x="12007" y="8843"/>
                  </a:moveTo>
                  <a:cubicBezTo>
                    <a:pt x="14257" y="6991"/>
                    <a:pt x="16507" y="5140"/>
                    <a:pt x="17632" y="3674"/>
                  </a:cubicBezTo>
                  <a:cubicBezTo>
                    <a:pt x="18757" y="2209"/>
                    <a:pt x="18757" y="1129"/>
                    <a:pt x="17407" y="511"/>
                  </a:cubicBezTo>
                  <a:cubicBezTo>
                    <a:pt x="16057" y="-106"/>
                    <a:pt x="13357" y="-260"/>
                    <a:pt x="9532" y="589"/>
                  </a:cubicBezTo>
                  <a:cubicBezTo>
                    <a:pt x="5707" y="1437"/>
                    <a:pt x="757" y="3289"/>
                    <a:pt x="82" y="5294"/>
                  </a:cubicBezTo>
                  <a:cubicBezTo>
                    <a:pt x="-593" y="7300"/>
                    <a:pt x="3007" y="9460"/>
                    <a:pt x="7057" y="11157"/>
                  </a:cubicBezTo>
                  <a:cubicBezTo>
                    <a:pt x="11107" y="12854"/>
                    <a:pt x="15607" y="14089"/>
                    <a:pt x="18082" y="15091"/>
                  </a:cubicBezTo>
                  <a:cubicBezTo>
                    <a:pt x="20557" y="16094"/>
                    <a:pt x="21007" y="16866"/>
                    <a:pt x="18307" y="17869"/>
                  </a:cubicBezTo>
                  <a:cubicBezTo>
                    <a:pt x="15607" y="18871"/>
                    <a:pt x="9757" y="20106"/>
                    <a:pt x="3907" y="21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3530600" y="4774535"/>
              <a:ext cx="254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4078552" y="4576553"/>
              <a:ext cx="163248" cy="236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510" fill="norm" stroke="1" extrusionOk="0">
                  <a:moveTo>
                    <a:pt x="21087" y="1839"/>
                  </a:moveTo>
                  <a:cubicBezTo>
                    <a:pt x="18626" y="874"/>
                    <a:pt x="16165" y="-90"/>
                    <a:pt x="12748" y="6"/>
                  </a:cubicBezTo>
                  <a:cubicBezTo>
                    <a:pt x="9330" y="103"/>
                    <a:pt x="4955" y="1260"/>
                    <a:pt x="2495" y="2321"/>
                  </a:cubicBezTo>
                  <a:cubicBezTo>
                    <a:pt x="34" y="3381"/>
                    <a:pt x="-513" y="4346"/>
                    <a:pt x="444" y="5503"/>
                  </a:cubicBezTo>
                  <a:cubicBezTo>
                    <a:pt x="1401" y="6660"/>
                    <a:pt x="3862" y="8010"/>
                    <a:pt x="6596" y="9360"/>
                  </a:cubicBezTo>
                  <a:cubicBezTo>
                    <a:pt x="9330" y="10710"/>
                    <a:pt x="12338" y="12060"/>
                    <a:pt x="13705" y="13796"/>
                  </a:cubicBezTo>
                  <a:cubicBezTo>
                    <a:pt x="15072" y="15531"/>
                    <a:pt x="14798" y="17653"/>
                    <a:pt x="13841" y="19003"/>
                  </a:cubicBezTo>
                  <a:cubicBezTo>
                    <a:pt x="12884" y="20353"/>
                    <a:pt x="11244" y="20931"/>
                    <a:pt x="9603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4273550" y="4683694"/>
              <a:ext cx="209550" cy="166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0" y="4298"/>
                  </a:moveTo>
                  <a:cubicBezTo>
                    <a:pt x="3491" y="2678"/>
                    <a:pt x="6982" y="1058"/>
                    <a:pt x="9273" y="383"/>
                  </a:cubicBezTo>
                  <a:cubicBezTo>
                    <a:pt x="11564" y="-292"/>
                    <a:pt x="12655" y="-22"/>
                    <a:pt x="13309" y="788"/>
                  </a:cubicBezTo>
                  <a:cubicBezTo>
                    <a:pt x="13964" y="1598"/>
                    <a:pt x="14182" y="2948"/>
                    <a:pt x="13527" y="5918"/>
                  </a:cubicBezTo>
                  <a:cubicBezTo>
                    <a:pt x="12873" y="8888"/>
                    <a:pt x="11345" y="13478"/>
                    <a:pt x="10255" y="16313"/>
                  </a:cubicBezTo>
                  <a:cubicBezTo>
                    <a:pt x="9164" y="19148"/>
                    <a:pt x="8509" y="20228"/>
                    <a:pt x="9273" y="20768"/>
                  </a:cubicBezTo>
                  <a:cubicBezTo>
                    <a:pt x="10036" y="21308"/>
                    <a:pt x="12218" y="21308"/>
                    <a:pt x="14509" y="21173"/>
                  </a:cubicBezTo>
                  <a:cubicBezTo>
                    <a:pt x="16800" y="21038"/>
                    <a:pt x="19200" y="20768"/>
                    <a:pt x="21600" y="20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8496300" y="4799598"/>
              <a:ext cx="203200" cy="235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4" fill="norm" stroke="1" extrusionOk="0">
                  <a:moveTo>
                    <a:pt x="21600" y="6283"/>
                  </a:moveTo>
                  <a:cubicBezTo>
                    <a:pt x="18900" y="4009"/>
                    <a:pt x="16200" y="1735"/>
                    <a:pt x="13725" y="693"/>
                  </a:cubicBezTo>
                  <a:cubicBezTo>
                    <a:pt x="11250" y="-349"/>
                    <a:pt x="9000" y="-160"/>
                    <a:pt x="7088" y="883"/>
                  </a:cubicBezTo>
                  <a:cubicBezTo>
                    <a:pt x="5175" y="1925"/>
                    <a:pt x="3600" y="3819"/>
                    <a:pt x="2700" y="5240"/>
                  </a:cubicBezTo>
                  <a:cubicBezTo>
                    <a:pt x="1800" y="6662"/>
                    <a:pt x="1575" y="7609"/>
                    <a:pt x="3150" y="9219"/>
                  </a:cubicBezTo>
                  <a:cubicBezTo>
                    <a:pt x="4725" y="10830"/>
                    <a:pt x="8100" y="13104"/>
                    <a:pt x="10125" y="14714"/>
                  </a:cubicBezTo>
                  <a:cubicBezTo>
                    <a:pt x="12150" y="16325"/>
                    <a:pt x="12825" y="17272"/>
                    <a:pt x="12825" y="18125"/>
                  </a:cubicBezTo>
                  <a:cubicBezTo>
                    <a:pt x="12825" y="18977"/>
                    <a:pt x="12150" y="19735"/>
                    <a:pt x="11138" y="20304"/>
                  </a:cubicBezTo>
                  <a:cubicBezTo>
                    <a:pt x="10125" y="20872"/>
                    <a:pt x="8775" y="21251"/>
                    <a:pt x="6863" y="20967"/>
                  </a:cubicBezTo>
                  <a:cubicBezTo>
                    <a:pt x="4950" y="20683"/>
                    <a:pt x="2475" y="19735"/>
                    <a:pt x="0" y="18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8667750" y="4977735"/>
              <a:ext cx="1905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0"/>
                    <a:pt x="2400" y="0"/>
                    <a:pt x="3360" y="1059"/>
                  </a:cubicBezTo>
                  <a:cubicBezTo>
                    <a:pt x="4320" y="2118"/>
                    <a:pt x="5040" y="4235"/>
                    <a:pt x="5160" y="6776"/>
                  </a:cubicBezTo>
                  <a:cubicBezTo>
                    <a:pt x="5280" y="9318"/>
                    <a:pt x="4800" y="12282"/>
                    <a:pt x="3960" y="14188"/>
                  </a:cubicBezTo>
                  <a:cubicBezTo>
                    <a:pt x="3120" y="16094"/>
                    <a:pt x="1920" y="16941"/>
                    <a:pt x="1560" y="16306"/>
                  </a:cubicBezTo>
                  <a:cubicBezTo>
                    <a:pt x="1200" y="15671"/>
                    <a:pt x="1680" y="13553"/>
                    <a:pt x="3120" y="10800"/>
                  </a:cubicBezTo>
                  <a:cubicBezTo>
                    <a:pt x="4560" y="8047"/>
                    <a:pt x="6960" y="4659"/>
                    <a:pt x="9360" y="2753"/>
                  </a:cubicBezTo>
                  <a:cubicBezTo>
                    <a:pt x="11760" y="847"/>
                    <a:pt x="14160" y="424"/>
                    <a:pt x="15960" y="212"/>
                  </a:cubicBezTo>
                  <a:cubicBezTo>
                    <a:pt x="17760" y="0"/>
                    <a:pt x="18960" y="0"/>
                    <a:pt x="19320" y="2118"/>
                  </a:cubicBezTo>
                  <a:cubicBezTo>
                    <a:pt x="19680" y="4235"/>
                    <a:pt x="19200" y="8471"/>
                    <a:pt x="19440" y="12071"/>
                  </a:cubicBezTo>
                  <a:cubicBezTo>
                    <a:pt x="19680" y="15671"/>
                    <a:pt x="20640" y="1863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3238764" y="3785829"/>
              <a:ext cx="162720" cy="317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72" fill="norm" stroke="1" extrusionOk="0">
                  <a:moveTo>
                    <a:pt x="5014" y="1159"/>
                  </a:moveTo>
                  <a:cubicBezTo>
                    <a:pt x="3612" y="6738"/>
                    <a:pt x="2209" y="12317"/>
                    <a:pt x="1368" y="15464"/>
                  </a:cubicBezTo>
                  <a:cubicBezTo>
                    <a:pt x="526" y="18611"/>
                    <a:pt x="246" y="19326"/>
                    <a:pt x="105" y="20042"/>
                  </a:cubicBezTo>
                  <a:cubicBezTo>
                    <a:pt x="-35" y="20757"/>
                    <a:pt x="-35" y="21472"/>
                    <a:pt x="105" y="21472"/>
                  </a:cubicBezTo>
                  <a:cubicBezTo>
                    <a:pt x="246" y="21472"/>
                    <a:pt x="526" y="20757"/>
                    <a:pt x="666" y="20042"/>
                  </a:cubicBezTo>
                  <a:cubicBezTo>
                    <a:pt x="807" y="19326"/>
                    <a:pt x="807" y="18611"/>
                    <a:pt x="807" y="17610"/>
                  </a:cubicBezTo>
                  <a:cubicBezTo>
                    <a:pt x="807" y="16608"/>
                    <a:pt x="807" y="15321"/>
                    <a:pt x="1788" y="14677"/>
                  </a:cubicBezTo>
                  <a:cubicBezTo>
                    <a:pt x="2770" y="14034"/>
                    <a:pt x="4734" y="14034"/>
                    <a:pt x="7679" y="12889"/>
                  </a:cubicBezTo>
                  <a:cubicBezTo>
                    <a:pt x="10625" y="11745"/>
                    <a:pt x="14552" y="9456"/>
                    <a:pt x="16936" y="7525"/>
                  </a:cubicBezTo>
                  <a:cubicBezTo>
                    <a:pt x="19321" y="5594"/>
                    <a:pt x="20162" y="4020"/>
                    <a:pt x="20723" y="2661"/>
                  </a:cubicBezTo>
                  <a:cubicBezTo>
                    <a:pt x="21284" y="1302"/>
                    <a:pt x="21565" y="158"/>
                    <a:pt x="21565" y="15"/>
                  </a:cubicBezTo>
                  <a:cubicBezTo>
                    <a:pt x="21565" y="-128"/>
                    <a:pt x="21284" y="730"/>
                    <a:pt x="20443" y="3377"/>
                  </a:cubicBezTo>
                  <a:cubicBezTo>
                    <a:pt x="19601" y="6023"/>
                    <a:pt x="18199" y="10457"/>
                    <a:pt x="17638" y="13390"/>
                  </a:cubicBezTo>
                  <a:cubicBezTo>
                    <a:pt x="17077" y="16322"/>
                    <a:pt x="17357" y="17753"/>
                    <a:pt x="17638" y="191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3416300" y="3981793"/>
              <a:ext cx="80535" cy="202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493" fill="norm" stroke="1" extrusionOk="0">
                  <a:moveTo>
                    <a:pt x="1662" y="1918"/>
                  </a:moveTo>
                  <a:cubicBezTo>
                    <a:pt x="3877" y="1243"/>
                    <a:pt x="6092" y="568"/>
                    <a:pt x="8585" y="231"/>
                  </a:cubicBezTo>
                  <a:cubicBezTo>
                    <a:pt x="11077" y="-107"/>
                    <a:pt x="13846" y="-107"/>
                    <a:pt x="15231" y="456"/>
                  </a:cubicBezTo>
                  <a:cubicBezTo>
                    <a:pt x="16615" y="1018"/>
                    <a:pt x="16615" y="2143"/>
                    <a:pt x="15785" y="3156"/>
                  </a:cubicBezTo>
                  <a:cubicBezTo>
                    <a:pt x="14954" y="4168"/>
                    <a:pt x="13292" y="5068"/>
                    <a:pt x="11354" y="6306"/>
                  </a:cubicBezTo>
                  <a:cubicBezTo>
                    <a:pt x="9415" y="7543"/>
                    <a:pt x="7200" y="9118"/>
                    <a:pt x="7477" y="9681"/>
                  </a:cubicBezTo>
                  <a:cubicBezTo>
                    <a:pt x="7754" y="10243"/>
                    <a:pt x="10523" y="9793"/>
                    <a:pt x="13292" y="9568"/>
                  </a:cubicBezTo>
                  <a:cubicBezTo>
                    <a:pt x="16062" y="9343"/>
                    <a:pt x="18831" y="9343"/>
                    <a:pt x="20215" y="10356"/>
                  </a:cubicBezTo>
                  <a:cubicBezTo>
                    <a:pt x="21600" y="11368"/>
                    <a:pt x="21600" y="13393"/>
                    <a:pt x="18000" y="15418"/>
                  </a:cubicBezTo>
                  <a:cubicBezTo>
                    <a:pt x="14400" y="17443"/>
                    <a:pt x="7200" y="19468"/>
                    <a:pt x="0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4144017" y="3858018"/>
              <a:ext cx="173454" cy="294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600" fill="norm" stroke="1" extrusionOk="0">
                  <a:moveTo>
                    <a:pt x="1873" y="3419"/>
                  </a:moveTo>
                  <a:cubicBezTo>
                    <a:pt x="1352" y="8236"/>
                    <a:pt x="832" y="13053"/>
                    <a:pt x="572" y="15850"/>
                  </a:cubicBezTo>
                  <a:cubicBezTo>
                    <a:pt x="311" y="18647"/>
                    <a:pt x="311" y="19424"/>
                    <a:pt x="311" y="19735"/>
                  </a:cubicBezTo>
                  <a:cubicBezTo>
                    <a:pt x="311" y="20046"/>
                    <a:pt x="311" y="19891"/>
                    <a:pt x="181" y="19114"/>
                  </a:cubicBezTo>
                  <a:cubicBezTo>
                    <a:pt x="51" y="18337"/>
                    <a:pt x="-209" y="16938"/>
                    <a:pt x="311" y="16394"/>
                  </a:cubicBezTo>
                  <a:cubicBezTo>
                    <a:pt x="832" y="15850"/>
                    <a:pt x="2133" y="16161"/>
                    <a:pt x="4085" y="15928"/>
                  </a:cubicBezTo>
                  <a:cubicBezTo>
                    <a:pt x="6037" y="15695"/>
                    <a:pt x="8639" y="14918"/>
                    <a:pt x="11372" y="12976"/>
                  </a:cubicBezTo>
                  <a:cubicBezTo>
                    <a:pt x="14104" y="11033"/>
                    <a:pt x="16967" y="7925"/>
                    <a:pt x="18658" y="5827"/>
                  </a:cubicBezTo>
                  <a:cubicBezTo>
                    <a:pt x="20350" y="3729"/>
                    <a:pt x="20871" y="2642"/>
                    <a:pt x="21131" y="1709"/>
                  </a:cubicBezTo>
                  <a:cubicBezTo>
                    <a:pt x="21391" y="777"/>
                    <a:pt x="21391" y="0"/>
                    <a:pt x="21131" y="0"/>
                  </a:cubicBezTo>
                  <a:cubicBezTo>
                    <a:pt x="20871" y="0"/>
                    <a:pt x="20350" y="777"/>
                    <a:pt x="19699" y="3030"/>
                  </a:cubicBezTo>
                  <a:cubicBezTo>
                    <a:pt x="19049" y="5283"/>
                    <a:pt x="18268" y="9013"/>
                    <a:pt x="17878" y="12354"/>
                  </a:cubicBezTo>
                  <a:cubicBezTo>
                    <a:pt x="17487" y="15695"/>
                    <a:pt x="17487" y="18647"/>
                    <a:pt x="1748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4349750" y="4064787"/>
              <a:ext cx="112323" cy="195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41" fill="norm" stroke="1" extrusionOk="0">
                  <a:moveTo>
                    <a:pt x="0" y="2628"/>
                  </a:moveTo>
                  <a:cubicBezTo>
                    <a:pt x="4000" y="1699"/>
                    <a:pt x="8000" y="770"/>
                    <a:pt x="11600" y="306"/>
                  </a:cubicBezTo>
                  <a:cubicBezTo>
                    <a:pt x="15200" y="-159"/>
                    <a:pt x="18400" y="-159"/>
                    <a:pt x="20000" y="770"/>
                  </a:cubicBezTo>
                  <a:cubicBezTo>
                    <a:pt x="21600" y="1699"/>
                    <a:pt x="21600" y="3557"/>
                    <a:pt x="20200" y="6693"/>
                  </a:cubicBezTo>
                  <a:cubicBezTo>
                    <a:pt x="18800" y="9828"/>
                    <a:pt x="16000" y="14241"/>
                    <a:pt x="13800" y="16912"/>
                  </a:cubicBezTo>
                  <a:cubicBezTo>
                    <a:pt x="11600" y="19583"/>
                    <a:pt x="10000" y="20512"/>
                    <a:pt x="8400" y="21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4356099" y="4164935"/>
              <a:ext cx="2095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8376500" y="4019881"/>
              <a:ext cx="235316" cy="316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32" fill="norm" stroke="1" extrusionOk="0">
                  <a:moveTo>
                    <a:pt x="3393" y="1660"/>
                  </a:moveTo>
                  <a:cubicBezTo>
                    <a:pt x="3393" y="796"/>
                    <a:pt x="3393" y="-68"/>
                    <a:pt x="3490" y="4"/>
                  </a:cubicBezTo>
                  <a:cubicBezTo>
                    <a:pt x="3586" y="76"/>
                    <a:pt x="3779" y="1084"/>
                    <a:pt x="3779" y="3532"/>
                  </a:cubicBezTo>
                  <a:cubicBezTo>
                    <a:pt x="3779" y="5980"/>
                    <a:pt x="3586" y="9868"/>
                    <a:pt x="3297" y="12604"/>
                  </a:cubicBezTo>
                  <a:cubicBezTo>
                    <a:pt x="3008" y="15340"/>
                    <a:pt x="2622" y="16924"/>
                    <a:pt x="2333" y="18148"/>
                  </a:cubicBezTo>
                  <a:cubicBezTo>
                    <a:pt x="2043" y="19372"/>
                    <a:pt x="1851" y="20236"/>
                    <a:pt x="1658" y="20236"/>
                  </a:cubicBezTo>
                  <a:cubicBezTo>
                    <a:pt x="1465" y="20236"/>
                    <a:pt x="1272" y="19372"/>
                    <a:pt x="983" y="18508"/>
                  </a:cubicBezTo>
                  <a:cubicBezTo>
                    <a:pt x="693" y="17644"/>
                    <a:pt x="308" y="16780"/>
                    <a:pt x="115" y="15916"/>
                  </a:cubicBezTo>
                  <a:cubicBezTo>
                    <a:pt x="-78" y="15052"/>
                    <a:pt x="-78" y="14188"/>
                    <a:pt x="501" y="13756"/>
                  </a:cubicBezTo>
                  <a:cubicBezTo>
                    <a:pt x="1079" y="13324"/>
                    <a:pt x="2236" y="13324"/>
                    <a:pt x="4840" y="12676"/>
                  </a:cubicBezTo>
                  <a:cubicBezTo>
                    <a:pt x="7443" y="12028"/>
                    <a:pt x="11493" y="10732"/>
                    <a:pt x="14386" y="9076"/>
                  </a:cubicBezTo>
                  <a:cubicBezTo>
                    <a:pt x="17279" y="7420"/>
                    <a:pt x="19015" y="5404"/>
                    <a:pt x="20076" y="4036"/>
                  </a:cubicBezTo>
                  <a:cubicBezTo>
                    <a:pt x="21136" y="2668"/>
                    <a:pt x="21522" y="1948"/>
                    <a:pt x="21426" y="1876"/>
                  </a:cubicBezTo>
                  <a:cubicBezTo>
                    <a:pt x="21329" y="1804"/>
                    <a:pt x="20751" y="2380"/>
                    <a:pt x="19786" y="4540"/>
                  </a:cubicBezTo>
                  <a:cubicBezTo>
                    <a:pt x="18822" y="6700"/>
                    <a:pt x="17472" y="10444"/>
                    <a:pt x="16701" y="13540"/>
                  </a:cubicBezTo>
                  <a:cubicBezTo>
                    <a:pt x="15929" y="16636"/>
                    <a:pt x="15736" y="19084"/>
                    <a:pt x="15543" y="21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8623300" y="4249601"/>
              <a:ext cx="234950" cy="143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cubicBezTo>
                    <a:pt x="389" y="3812"/>
                    <a:pt x="778" y="2224"/>
                    <a:pt x="1459" y="1271"/>
                  </a:cubicBezTo>
                  <a:cubicBezTo>
                    <a:pt x="2141" y="318"/>
                    <a:pt x="3114" y="0"/>
                    <a:pt x="4086" y="0"/>
                  </a:cubicBezTo>
                  <a:cubicBezTo>
                    <a:pt x="5059" y="0"/>
                    <a:pt x="6032" y="318"/>
                    <a:pt x="6616" y="1429"/>
                  </a:cubicBezTo>
                  <a:cubicBezTo>
                    <a:pt x="7200" y="2541"/>
                    <a:pt x="7395" y="4447"/>
                    <a:pt x="6908" y="6353"/>
                  </a:cubicBezTo>
                  <a:cubicBezTo>
                    <a:pt x="6422" y="8259"/>
                    <a:pt x="5254" y="10165"/>
                    <a:pt x="4281" y="11753"/>
                  </a:cubicBezTo>
                  <a:cubicBezTo>
                    <a:pt x="3308" y="13341"/>
                    <a:pt x="2530" y="14612"/>
                    <a:pt x="2627" y="15724"/>
                  </a:cubicBezTo>
                  <a:cubicBezTo>
                    <a:pt x="2724" y="16835"/>
                    <a:pt x="3697" y="17788"/>
                    <a:pt x="7005" y="18741"/>
                  </a:cubicBezTo>
                  <a:cubicBezTo>
                    <a:pt x="10314" y="19694"/>
                    <a:pt x="15957" y="2064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445294" y="5306720"/>
              <a:ext cx="291306" cy="327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541" fill="norm" stroke="1" extrusionOk="0">
                  <a:moveTo>
                    <a:pt x="21541" y="916"/>
                  </a:moveTo>
                  <a:cubicBezTo>
                    <a:pt x="20915" y="498"/>
                    <a:pt x="20289" y="80"/>
                    <a:pt x="18958" y="11"/>
                  </a:cubicBezTo>
                  <a:cubicBezTo>
                    <a:pt x="17628" y="-59"/>
                    <a:pt x="15593" y="220"/>
                    <a:pt x="13324" y="986"/>
                  </a:cubicBezTo>
                  <a:cubicBezTo>
                    <a:pt x="11054" y="1753"/>
                    <a:pt x="8550" y="3007"/>
                    <a:pt x="6828" y="4331"/>
                  </a:cubicBezTo>
                  <a:cubicBezTo>
                    <a:pt x="5106" y="5655"/>
                    <a:pt x="4167" y="7048"/>
                    <a:pt x="3306" y="9138"/>
                  </a:cubicBezTo>
                  <a:cubicBezTo>
                    <a:pt x="2445" y="11229"/>
                    <a:pt x="1663" y="14016"/>
                    <a:pt x="1115" y="15758"/>
                  </a:cubicBezTo>
                  <a:cubicBezTo>
                    <a:pt x="567" y="17500"/>
                    <a:pt x="254" y="18196"/>
                    <a:pt x="98" y="18893"/>
                  </a:cubicBezTo>
                  <a:cubicBezTo>
                    <a:pt x="-59" y="19590"/>
                    <a:pt x="-59" y="20287"/>
                    <a:pt x="332" y="20775"/>
                  </a:cubicBezTo>
                  <a:cubicBezTo>
                    <a:pt x="724" y="21262"/>
                    <a:pt x="1506" y="21541"/>
                    <a:pt x="4011" y="21541"/>
                  </a:cubicBezTo>
                  <a:cubicBezTo>
                    <a:pt x="6515" y="21541"/>
                    <a:pt x="10741" y="21262"/>
                    <a:pt x="13324" y="21123"/>
                  </a:cubicBezTo>
                  <a:cubicBezTo>
                    <a:pt x="15906" y="20984"/>
                    <a:pt x="16845" y="20984"/>
                    <a:pt x="17784" y="209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469900" y="5530185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742949" y="5638135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717550" y="5536898"/>
              <a:ext cx="65238" cy="33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19204" fill="norm" stroke="1" extrusionOk="0">
                  <a:moveTo>
                    <a:pt x="0" y="6994"/>
                  </a:moveTo>
                  <a:cubicBezTo>
                    <a:pt x="2025" y="11794"/>
                    <a:pt x="4050" y="16594"/>
                    <a:pt x="6750" y="18394"/>
                  </a:cubicBezTo>
                  <a:cubicBezTo>
                    <a:pt x="9450" y="20194"/>
                    <a:pt x="12825" y="18994"/>
                    <a:pt x="15862" y="14794"/>
                  </a:cubicBezTo>
                  <a:cubicBezTo>
                    <a:pt x="18900" y="10594"/>
                    <a:pt x="21600" y="3394"/>
                    <a:pt x="20588" y="994"/>
                  </a:cubicBezTo>
                  <a:cubicBezTo>
                    <a:pt x="19575" y="-1406"/>
                    <a:pt x="14850" y="994"/>
                    <a:pt x="10125" y="3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1003300" y="5390485"/>
              <a:ext cx="1" cy="381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990600" y="5574635"/>
              <a:ext cx="127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1504231" y="5347833"/>
              <a:ext cx="134069" cy="270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429" fill="norm" stroke="1" extrusionOk="0">
                  <a:moveTo>
                    <a:pt x="21048" y="1867"/>
                  </a:moveTo>
                  <a:cubicBezTo>
                    <a:pt x="20051" y="1198"/>
                    <a:pt x="19054" y="528"/>
                    <a:pt x="16894" y="193"/>
                  </a:cubicBezTo>
                  <a:cubicBezTo>
                    <a:pt x="14734" y="-142"/>
                    <a:pt x="11411" y="-142"/>
                    <a:pt x="8254" y="1030"/>
                  </a:cubicBezTo>
                  <a:cubicBezTo>
                    <a:pt x="5097" y="2202"/>
                    <a:pt x="2106" y="4546"/>
                    <a:pt x="777" y="6137"/>
                  </a:cubicBezTo>
                  <a:cubicBezTo>
                    <a:pt x="-552" y="7728"/>
                    <a:pt x="-220" y="8565"/>
                    <a:pt x="2106" y="9988"/>
                  </a:cubicBezTo>
                  <a:cubicBezTo>
                    <a:pt x="4433" y="11411"/>
                    <a:pt x="8753" y="13421"/>
                    <a:pt x="11411" y="14760"/>
                  </a:cubicBezTo>
                  <a:cubicBezTo>
                    <a:pt x="14070" y="16100"/>
                    <a:pt x="15066" y="16770"/>
                    <a:pt x="15565" y="17607"/>
                  </a:cubicBezTo>
                  <a:cubicBezTo>
                    <a:pt x="16063" y="18444"/>
                    <a:pt x="16063" y="19449"/>
                    <a:pt x="15233" y="20118"/>
                  </a:cubicBezTo>
                  <a:cubicBezTo>
                    <a:pt x="14402" y="20788"/>
                    <a:pt x="12740" y="21123"/>
                    <a:pt x="11079" y="21291"/>
                  </a:cubicBezTo>
                  <a:cubicBezTo>
                    <a:pt x="9417" y="21458"/>
                    <a:pt x="7756" y="21458"/>
                    <a:pt x="6094" y="21374"/>
                  </a:cubicBezTo>
                  <a:cubicBezTo>
                    <a:pt x="4433" y="21291"/>
                    <a:pt x="2771" y="21123"/>
                    <a:pt x="2106" y="20621"/>
                  </a:cubicBezTo>
                  <a:cubicBezTo>
                    <a:pt x="1442" y="20118"/>
                    <a:pt x="1774" y="19281"/>
                    <a:pt x="2771" y="18611"/>
                  </a:cubicBezTo>
                  <a:cubicBezTo>
                    <a:pt x="3768" y="17942"/>
                    <a:pt x="5430" y="17439"/>
                    <a:pt x="7091" y="169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1734055" y="5346035"/>
              <a:ext cx="69345" cy="243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43" fill="norm" stroke="1" extrusionOk="0">
                  <a:moveTo>
                    <a:pt x="21444" y="0"/>
                  </a:moveTo>
                  <a:cubicBezTo>
                    <a:pt x="14899" y="4097"/>
                    <a:pt x="8353" y="8193"/>
                    <a:pt x="4753" y="11359"/>
                  </a:cubicBezTo>
                  <a:cubicBezTo>
                    <a:pt x="1153" y="14524"/>
                    <a:pt x="499" y="16759"/>
                    <a:pt x="171" y="18341"/>
                  </a:cubicBezTo>
                  <a:cubicBezTo>
                    <a:pt x="-156" y="19924"/>
                    <a:pt x="-156" y="20855"/>
                    <a:pt x="1480" y="21228"/>
                  </a:cubicBezTo>
                  <a:cubicBezTo>
                    <a:pt x="3117" y="21600"/>
                    <a:pt x="6389" y="21414"/>
                    <a:pt x="9662" y="21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1638300" y="5291305"/>
              <a:ext cx="628225" cy="286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361" fill="norm" stroke="1" extrusionOk="0">
                  <a:moveTo>
                    <a:pt x="0" y="15902"/>
                  </a:moveTo>
                  <a:cubicBezTo>
                    <a:pt x="1600" y="15271"/>
                    <a:pt x="3200" y="14640"/>
                    <a:pt x="4255" y="14167"/>
                  </a:cubicBezTo>
                  <a:cubicBezTo>
                    <a:pt x="5309" y="13694"/>
                    <a:pt x="5818" y="13379"/>
                    <a:pt x="5927" y="13537"/>
                  </a:cubicBezTo>
                  <a:cubicBezTo>
                    <a:pt x="6036" y="13694"/>
                    <a:pt x="5745" y="14325"/>
                    <a:pt x="5527" y="15035"/>
                  </a:cubicBezTo>
                  <a:cubicBezTo>
                    <a:pt x="5309" y="15744"/>
                    <a:pt x="5164" y="16532"/>
                    <a:pt x="5200" y="17242"/>
                  </a:cubicBezTo>
                  <a:cubicBezTo>
                    <a:pt x="5236" y="17951"/>
                    <a:pt x="5455" y="18582"/>
                    <a:pt x="5745" y="18819"/>
                  </a:cubicBezTo>
                  <a:cubicBezTo>
                    <a:pt x="6036" y="19055"/>
                    <a:pt x="6400" y="18897"/>
                    <a:pt x="6727" y="18424"/>
                  </a:cubicBezTo>
                  <a:cubicBezTo>
                    <a:pt x="7055" y="17951"/>
                    <a:pt x="7345" y="17163"/>
                    <a:pt x="7527" y="17242"/>
                  </a:cubicBezTo>
                  <a:cubicBezTo>
                    <a:pt x="7709" y="17321"/>
                    <a:pt x="7782" y="18267"/>
                    <a:pt x="8000" y="18897"/>
                  </a:cubicBezTo>
                  <a:cubicBezTo>
                    <a:pt x="8218" y="19528"/>
                    <a:pt x="8582" y="19843"/>
                    <a:pt x="8945" y="20001"/>
                  </a:cubicBezTo>
                  <a:cubicBezTo>
                    <a:pt x="9309" y="20159"/>
                    <a:pt x="9673" y="20159"/>
                    <a:pt x="10182" y="19686"/>
                  </a:cubicBezTo>
                  <a:cubicBezTo>
                    <a:pt x="10691" y="19213"/>
                    <a:pt x="11345" y="18267"/>
                    <a:pt x="11782" y="17321"/>
                  </a:cubicBezTo>
                  <a:cubicBezTo>
                    <a:pt x="12218" y="16375"/>
                    <a:pt x="12436" y="15429"/>
                    <a:pt x="12364" y="14956"/>
                  </a:cubicBezTo>
                  <a:cubicBezTo>
                    <a:pt x="12291" y="14483"/>
                    <a:pt x="11927" y="14483"/>
                    <a:pt x="11600" y="14798"/>
                  </a:cubicBezTo>
                  <a:cubicBezTo>
                    <a:pt x="11273" y="15113"/>
                    <a:pt x="10982" y="15744"/>
                    <a:pt x="10764" y="16454"/>
                  </a:cubicBezTo>
                  <a:cubicBezTo>
                    <a:pt x="10545" y="17163"/>
                    <a:pt x="10400" y="17951"/>
                    <a:pt x="10327" y="18740"/>
                  </a:cubicBezTo>
                  <a:cubicBezTo>
                    <a:pt x="10255" y="19528"/>
                    <a:pt x="10255" y="20316"/>
                    <a:pt x="10545" y="20553"/>
                  </a:cubicBezTo>
                  <a:cubicBezTo>
                    <a:pt x="10836" y="20789"/>
                    <a:pt x="11418" y="20474"/>
                    <a:pt x="12000" y="19213"/>
                  </a:cubicBezTo>
                  <a:cubicBezTo>
                    <a:pt x="12582" y="17951"/>
                    <a:pt x="13164" y="15744"/>
                    <a:pt x="13673" y="12748"/>
                  </a:cubicBezTo>
                  <a:cubicBezTo>
                    <a:pt x="14182" y="9753"/>
                    <a:pt x="14618" y="5969"/>
                    <a:pt x="14836" y="3604"/>
                  </a:cubicBezTo>
                  <a:cubicBezTo>
                    <a:pt x="15055" y="1239"/>
                    <a:pt x="15055" y="293"/>
                    <a:pt x="14873" y="56"/>
                  </a:cubicBezTo>
                  <a:cubicBezTo>
                    <a:pt x="14691" y="-180"/>
                    <a:pt x="14327" y="293"/>
                    <a:pt x="13964" y="2185"/>
                  </a:cubicBezTo>
                  <a:cubicBezTo>
                    <a:pt x="13600" y="4077"/>
                    <a:pt x="13236" y="7388"/>
                    <a:pt x="13018" y="9911"/>
                  </a:cubicBezTo>
                  <a:cubicBezTo>
                    <a:pt x="12800" y="12433"/>
                    <a:pt x="12727" y="14167"/>
                    <a:pt x="12691" y="15508"/>
                  </a:cubicBezTo>
                  <a:cubicBezTo>
                    <a:pt x="12655" y="16848"/>
                    <a:pt x="12655" y="17794"/>
                    <a:pt x="12800" y="18503"/>
                  </a:cubicBezTo>
                  <a:cubicBezTo>
                    <a:pt x="12945" y="19213"/>
                    <a:pt x="13236" y="19686"/>
                    <a:pt x="13782" y="19843"/>
                  </a:cubicBezTo>
                  <a:cubicBezTo>
                    <a:pt x="14327" y="20001"/>
                    <a:pt x="15127" y="19843"/>
                    <a:pt x="15636" y="19449"/>
                  </a:cubicBezTo>
                  <a:cubicBezTo>
                    <a:pt x="16145" y="19055"/>
                    <a:pt x="16364" y="18424"/>
                    <a:pt x="16545" y="17715"/>
                  </a:cubicBezTo>
                  <a:cubicBezTo>
                    <a:pt x="16727" y="17005"/>
                    <a:pt x="16873" y="16217"/>
                    <a:pt x="16764" y="15586"/>
                  </a:cubicBezTo>
                  <a:cubicBezTo>
                    <a:pt x="16655" y="14956"/>
                    <a:pt x="16291" y="14483"/>
                    <a:pt x="15927" y="14404"/>
                  </a:cubicBezTo>
                  <a:cubicBezTo>
                    <a:pt x="15564" y="14325"/>
                    <a:pt x="15200" y="14640"/>
                    <a:pt x="14945" y="15192"/>
                  </a:cubicBezTo>
                  <a:cubicBezTo>
                    <a:pt x="14691" y="15744"/>
                    <a:pt x="14545" y="16532"/>
                    <a:pt x="14473" y="17478"/>
                  </a:cubicBezTo>
                  <a:cubicBezTo>
                    <a:pt x="14400" y="18424"/>
                    <a:pt x="14400" y="19528"/>
                    <a:pt x="14582" y="20238"/>
                  </a:cubicBezTo>
                  <a:cubicBezTo>
                    <a:pt x="14764" y="20947"/>
                    <a:pt x="15127" y="21262"/>
                    <a:pt x="15527" y="21341"/>
                  </a:cubicBezTo>
                  <a:cubicBezTo>
                    <a:pt x="15927" y="21420"/>
                    <a:pt x="16364" y="21262"/>
                    <a:pt x="16727" y="20947"/>
                  </a:cubicBezTo>
                  <a:cubicBezTo>
                    <a:pt x="17091" y="20632"/>
                    <a:pt x="17382" y="20159"/>
                    <a:pt x="17564" y="20316"/>
                  </a:cubicBezTo>
                  <a:cubicBezTo>
                    <a:pt x="17745" y="20474"/>
                    <a:pt x="17818" y="21262"/>
                    <a:pt x="17927" y="21262"/>
                  </a:cubicBezTo>
                  <a:cubicBezTo>
                    <a:pt x="18036" y="21262"/>
                    <a:pt x="18182" y="20474"/>
                    <a:pt x="18582" y="19213"/>
                  </a:cubicBezTo>
                  <a:cubicBezTo>
                    <a:pt x="18982" y="17951"/>
                    <a:pt x="19636" y="16217"/>
                    <a:pt x="20145" y="15271"/>
                  </a:cubicBezTo>
                  <a:cubicBezTo>
                    <a:pt x="20655" y="14325"/>
                    <a:pt x="21018" y="14167"/>
                    <a:pt x="21236" y="14483"/>
                  </a:cubicBezTo>
                  <a:cubicBezTo>
                    <a:pt x="21455" y="14798"/>
                    <a:pt x="21527" y="15586"/>
                    <a:pt x="21564" y="16375"/>
                  </a:cubicBezTo>
                  <a:cubicBezTo>
                    <a:pt x="21600" y="17163"/>
                    <a:pt x="21600" y="17951"/>
                    <a:pt x="21491" y="18897"/>
                  </a:cubicBezTo>
                  <a:cubicBezTo>
                    <a:pt x="21382" y="19843"/>
                    <a:pt x="21164" y="20947"/>
                    <a:pt x="21127" y="21105"/>
                  </a:cubicBezTo>
                  <a:cubicBezTo>
                    <a:pt x="21091" y="21262"/>
                    <a:pt x="21236" y="20474"/>
                    <a:pt x="21382" y="196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2344000" y="5269835"/>
              <a:ext cx="75350" cy="332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63" fill="norm" stroke="1" extrusionOk="0">
                  <a:moveTo>
                    <a:pt x="21359" y="0"/>
                  </a:moveTo>
                  <a:cubicBezTo>
                    <a:pt x="15359" y="4238"/>
                    <a:pt x="9359" y="8476"/>
                    <a:pt x="5759" y="11552"/>
                  </a:cubicBezTo>
                  <a:cubicBezTo>
                    <a:pt x="2159" y="14628"/>
                    <a:pt x="959" y="16542"/>
                    <a:pt x="359" y="17977"/>
                  </a:cubicBezTo>
                  <a:cubicBezTo>
                    <a:pt x="-241" y="19413"/>
                    <a:pt x="-241" y="20370"/>
                    <a:pt x="1559" y="20916"/>
                  </a:cubicBezTo>
                  <a:cubicBezTo>
                    <a:pt x="3359" y="21463"/>
                    <a:pt x="6959" y="21600"/>
                    <a:pt x="9659" y="21327"/>
                  </a:cubicBezTo>
                  <a:cubicBezTo>
                    <a:pt x="12359" y="21053"/>
                    <a:pt x="14159" y="20370"/>
                    <a:pt x="15959" y="196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2279649" y="5422235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2966880" y="5365085"/>
              <a:ext cx="153648" cy="28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475" fill="norm" stroke="1" extrusionOk="0">
                  <a:moveTo>
                    <a:pt x="20541" y="3311"/>
                  </a:moveTo>
                  <a:cubicBezTo>
                    <a:pt x="20829" y="2523"/>
                    <a:pt x="21117" y="1734"/>
                    <a:pt x="20685" y="1104"/>
                  </a:cubicBezTo>
                  <a:cubicBezTo>
                    <a:pt x="20253" y="473"/>
                    <a:pt x="19101" y="0"/>
                    <a:pt x="16509" y="0"/>
                  </a:cubicBezTo>
                  <a:cubicBezTo>
                    <a:pt x="13917" y="0"/>
                    <a:pt x="9885" y="473"/>
                    <a:pt x="6717" y="1340"/>
                  </a:cubicBezTo>
                  <a:cubicBezTo>
                    <a:pt x="3549" y="2207"/>
                    <a:pt x="1245" y="3469"/>
                    <a:pt x="381" y="4888"/>
                  </a:cubicBezTo>
                  <a:cubicBezTo>
                    <a:pt x="-483" y="6307"/>
                    <a:pt x="93" y="7883"/>
                    <a:pt x="2397" y="9539"/>
                  </a:cubicBezTo>
                  <a:cubicBezTo>
                    <a:pt x="4701" y="11194"/>
                    <a:pt x="8733" y="12928"/>
                    <a:pt x="11325" y="14190"/>
                  </a:cubicBezTo>
                  <a:cubicBezTo>
                    <a:pt x="13917" y="15451"/>
                    <a:pt x="15069" y="16239"/>
                    <a:pt x="15789" y="17028"/>
                  </a:cubicBezTo>
                  <a:cubicBezTo>
                    <a:pt x="16509" y="17816"/>
                    <a:pt x="16797" y="18604"/>
                    <a:pt x="16509" y="19314"/>
                  </a:cubicBezTo>
                  <a:cubicBezTo>
                    <a:pt x="16221" y="20023"/>
                    <a:pt x="15357" y="20654"/>
                    <a:pt x="14205" y="21048"/>
                  </a:cubicBezTo>
                  <a:cubicBezTo>
                    <a:pt x="13053" y="21442"/>
                    <a:pt x="11613" y="21600"/>
                    <a:pt x="9597" y="21364"/>
                  </a:cubicBezTo>
                  <a:cubicBezTo>
                    <a:pt x="7581" y="21127"/>
                    <a:pt x="4989" y="20496"/>
                    <a:pt x="2397" y="198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3136900" y="5644485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3143250" y="5511135"/>
              <a:ext cx="44446" cy="30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0700" fill="norm" stroke="1" extrusionOk="0">
                  <a:moveTo>
                    <a:pt x="14727" y="0"/>
                  </a:moveTo>
                  <a:cubicBezTo>
                    <a:pt x="12764" y="7200"/>
                    <a:pt x="10800" y="14400"/>
                    <a:pt x="12273" y="18000"/>
                  </a:cubicBezTo>
                  <a:cubicBezTo>
                    <a:pt x="13745" y="21600"/>
                    <a:pt x="18655" y="21600"/>
                    <a:pt x="20127" y="18000"/>
                  </a:cubicBezTo>
                  <a:cubicBezTo>
                    <a:pt x="21600" y="14400"/>
                    <a:pt x="19636" y="7200"/>
                    <a:pt x="15709" y="5040"/>
                  </a:cubicBezTo>
                  <a:cubicBezTo>
                    <a:pt x="11782" y="2880"/>
                    <a:pt x="5891" y="5760"/>
                    <a:pt x="0" y="8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3630981" y="5577721"/>
              <a:ext cx="139218" cy="334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0813" fill="norm" stroke="1" extrusionOk="0">
                  <a:moveTo>
                    <a:pt x="2120" y="11267"/>
                  </a:moveTo>
                  <a:cubicBezTo>
                    <a:pt x="1153" y="14955"/>
                    <a:pt x="185" y="18642"/>
                    <a:pt x="24" y="20091"/>
                  </a:cubicBezTo>
                  <a:cubicBezTo>
                    <a:pt x="-137" y="21540"/>
                    <a:pt x="508" y="20750"/>
                    <a:pt x="1797" y="18247"/>
                  </a:cubicBezTo>
                  <a:cubicBezTo>
                    <a:pt x="3087" y="15745"/>
                    <a:pt x="5021" y="11530"/>
                    <a:pt x="6633" y="8435"/>
                  </a:cubicBezTo>
                  <a:cubicBezTo>
                    <a:pt x="8245" y="5340"/>
                    <a:pt x="9535" y="3364"/>
                    <a:pt x="10663" y="2047"/>
                  </a:cubicBezTo>
                  <a:cubicBezTo>
                    <a:pt x="11791" y="730"/>
                    <a:pt x="12759" y="72"/>
                    <a:pt x="13887" y="6"/>
                  </a:cubicBezTo>
                  <a:cubicBezTo>
                    <a:pt x="15015" y="-60"/>
                    <a:pt x="16305" y="467"/>
                    <a:pt x="17594" y="1455"/>
                  </a:cubicBezTo>
                  <a:cubicBezTo>
                    <a:pt x="18884" y="2442"/>
                    <a:pt x="20173" y="3891"/>
                    <a:pt x="20818" y="5142"/>
                  </a:cubicBezTo>
                  <a:cubicBezTo>
                    <a:pt x="21463" y="6394"/>
                    <a:pt x="21463" y="7447"/>
                    <a:pt x="19529" y="8435"/>
                  </a:cubicBezTo>
                  <a:cubicBezTo>
                    <a:pt x="17594" y="9423"/>
                    <a:pt x="13726" y="10345"/>
                    <a:pt x="10502" y="10806"/>
                  </a:cubicBezTo>
                  <a:cubicBezTo>
                    <a:pt x="7278" y="11267"/>
                    <a:pt x="4699" y="11267"/>
                    <a:pt x="3409" y="10938"/>
                  </a:cubicBezTo>
                  <a:cubicBezTo>
                    <a:pt x="2120" y="10608"/>
                    <a:pt x="2120" y="9950"/>
                    <a:pt x="2120" y="9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3829995" y="5619085"/>
              <a:ext cx="8795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19827" y="7200"/>
                  </a:moveTo>
                  <a:cubicBezTo>
                    <a:pt x="19313" y="5486"/>
                    <a:pt x="18799" y="3771"/>
                    <a:pt x="17256" y="2400"/>
                  </a:cubicBezTo>
                  <a:cubicBezTo>
                    <a:pt x="15713" y="1029"/>
                    <a:pt x="13141" y="0"/>
                    <a:pt x="10827" y="0"/>
                  </a:cubicBezTo>
                  <a:cubicBezTo>
                    <a:pt x="8513" y="0"/>
                    <a:pt x="6456" y="1029"/>
                    <a:pt x="4399" y="3257"/>
                  </a:cubicBezTo>
                  <a:cubicBezTo>
                    <a:pt x="2341" y="5486"/>
                    <a:pt x="284" y="8914"/>
                    <a:pt x="27" y="12171"/>
                  </a:cubicBezTo>
                  <a:cubicBezTo>
                    <a:pt x="-230" y="15429"/>
                    <a:pt x="1313" y="18514"/>
                    <a:pt x="5170" y="20057"/>
                  </a:cubicBezTo>
                  <a:cubicBezTo>
                    <a:pt x="9027" y="21600"/>
                    <a:pt x="15199" y="21600"/>
                    <a:pt x="2137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4000500" y="5631785"/>
              <a:ext cx="1" cy="762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3765550" y="5580985"/>
              <a:ext cx="381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993"/>
                    <a:pt x="12000" y="1986"/>
                    <a:pt x="9000" y="4966"/>
                  </a:cubicBezTo>
                  <a:cubicBezTo>
                    <a:pt x="6000" y="7945"/>
                    <a:pt x="4800" y="12910"/>
                    <a:pt x="3600" y="16014"/>
                  </a:cubicBezTo>
                  <a:cubicBezTo>
                    <a:pt x="2400" y="19117"/>
                    <a:pt x="1200" y="20359"/>
                    <a:pt x="600" y="20979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3803650" y="5523835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3981449" y="5466425"/>
              <a:ext cx="50331" cy="305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69" fill="norm" stroke="1" extrusionOk="0">
                  <a:moveTo>
                    <a:pt x="18900" y="2252"/>
                  </a:moveTo>
                  <a:cubicBezTo>
                    <a:pt x="19800" y="1210"/>
                    <a:pt x="20700" y="167"/>
                    <a:pt x="21150" y="18"/>
                  </a:cubicBezTo>
                  <a:cubicBezTo>
                    <a:pt x="21600" y="-131"/>
                    <a:pt x="21600" y="614"/>
                    <a:pt x="19800" y="2848"/>
                  </a:cubicBezTo>
                  <a:cubicBezTo>
                    <a:pt x="18000" y="5083"/>
                    <a:pt x="14400" y="8807"/>
                    <a:pt x="10800" y="12159"/>
                  </a:cubicBezTo>
                  <a:cubicBezTo>
                    <a:pt x="7200" y="15510"/>
                    <a:pt x="3600" y="18490"/>
                    <a:pt x="0" y="21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3980420" y="5589451"/>
              <a:ext cx="121681" cy="182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600" fill="norm" stroke="1" extrusionOk="0">
                  <a:moveTo>
                    <a:pt x="21046" y="2009"/>
                  </a:moveTo>
                  <a:cubicBezTo>
                    <a:pt x="19948" y="1005"/>
                    <a:pt x="18849" y="0"/>
                    <a:pt x="17568" y="0"/>
                  </a:cubicBezTo>
                  <a:cubicBezTo>
                    <a:pt x="16287" y="0"/>
                    <a:pt x="14822" y="1005"/>
                    <a:pt x="11893" y="3391"/>
                  </a:cubicBezTo>
                  <a:cubicBezTo>
                    <a:pt x="8965" y="5777"/>
                    <a:pt x="4571" y="9544"/>
                    <a:pt x="2192" y="12056"/>
                  </a:cubicBezTo>
                  <a:cubicBezTo>
                    <a:pt x="-188" y="14567"/>
                    <a:pt x="-554" y="15823"/>
                    <a:pt x="727" y="17079"/>
                  </a:cubicBezTo>
                  <a:cubicBezTo>
                    <a:pt x="2009" y="18335"/>
                    <a:pt x="4938" y="19591"/>
                    <a:pt x="8599" y="20344"/>
                  </a:cubicBezTo>
                  <a:cubicBezTo>
                    <a:pt x="12260" y="21098"/>
                    <a:pt x="16653" y="21349"/>
                    <a:pt x="2104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4133850" y="5616535"/>
              <a:ext cx="76200" cy="18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21600" y="2563"/>
                  </a:moveTo>
                  <a:cubicBezTo>
                    <a:pt x="19800" y="1558"/>
                    <a:pt x="18000" y="553"/>
                    <a:pt x="15600" y="177"/>
                  </a:cubicBezTo>
                  <a:cubicBezTo>
                    <a:pt x="13200" y="-200"/>
                    <a:pt x="10200" y="51"/>
                    <a:pt x="7800" y="679"/>
                  </a:cubicBezTo>
                  <a:cubicBezTo>
                    <a:pt x="5400" y="1307"/>
                    <a:pt x="3600" y="2312"/>
                    <a:pt x="3600" y="3944"/>
                  </a:cubicBezTo>
                  <a:cubicBezTo>
                    <a:pt x="3600" y="5577"/>
                    <a:pt x="5400" y="7837"/>
                    <a:pt x="6900" y="10223"/>
                  </a:cubicBezTo>
                  <a:cubicBezTo>
                    <a:pt x="8400" y="12609"/>
                    <a:pt x="9600" y="15121"/>
                    <a:pt x="8400" y="17005"/>
                  </a:cubicBezTo>
                  <a:cubicBezTo>
                    <a:pt x="7200" y="18888"/>
                    <a:pt x="3600" y="20144"/>
                    <a:pt x="0" y="21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4559300" y="5389355"/>
              <a:ext cx="144604" cy="45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54" fill="norm" stroke="1" extrusionOk="0">
                  <a:moveTo>
                    <a:pt x="0" y="12894"/>
                  </a:moveTo>
                  <a:cubicBezTo>
                    <a:pt x="5322" y="10804"/>
                    <a:pt x="10643" y="8713"/>
                    <a:pt x="14243" y="6723"/>
                  </a:cubicBezTo>
                  <a:cubicBezTo>
                    <a:pt x="17843" y="4732"/>
                    <a:pt x="19722" y="2841"/>
                    <a:pt x="20661" y="1646"/>
                  </a:cubicBezTo>
                  <a:cubicBezTo>
                    <a:pt x="21600" y="452"/>
                    <a:pt x="21600" y="-46"/>
                    <a:pt x="20817" y="4"/>
                  </a:cubicBezTo>
                  <a:cubicBezTo>
                    <a:pt x="20035" y="54"/>
                    <a:pt x="18470" y="651"/>
                    <a:pt x="16278" y="2542"/>
                  </a:cubicBezTo>
                  <a:cubicBezTo>
                    <a:pt x="14087" y="4433"/>
                    <a:pt x="11270" y="7619"/>
                    <a:pt x="8922" y="10455"/>
                  </a:cubicBezTo>
                  <a:cubicBezTo>
                    <a:pt x="6574" y="13292"/>
                    <a:pt x="4696" y="15781"/>
                    <a:pt x="3443" y="17423"/>
                  </a:cubicBezTo>
                  <a:cubicBezTo>
                    <a:pt x="2191" y="19066"/>
                    <a:pt x="1565" y="19862"/>
                    <a:pt x="1409" y="19912"/>
                  </a:cubicBezTo>
                  <a:cubicBezTo>
                    <a:pt x="1252" y="19961"/>
                    <a:pt x="1565" y="19265"/>
                    <a:pt x="2504" y="18369"/>
                  </a:cubicBezTo>
                  <a:cubicBezTo>
                    <a:pt x="3443" y="17473"/>
                    <a:pt x="5009" y="16378"/>
                    <a:pt x="6574" y="15631"/>
                  </a:cubicBezTo>
                  <a:cubicBezTo>
                    <a:pt x="8139" y="14885"/>
                    <a:pt x="9704" y="14487"/>
                    <a:pt x="10957" y="14536"/>
                  </a:cubicBezTo>
                  <a:cubicBezTo>
                    <a:pt x="12209" y="14586"/>
                    <a:pt x="13148" y="15084"/>
                    <a:pt x="14087" y="16328"/>
                  </a:cubicBezTo>
                  <a:cubicBezTo>
                    <a:pt x="15026" y="17572"/>
                    <a:pt x="15965" y="19563"/>
                    <a:pt x="16904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4738654" y="5539622"/>
              <a:ext cx="291722" cy="264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49" fill="norm" stroke="1" extrusionOk="0">
                  <a:moveTo>
                    <a:pt x="7293" y="13121"/>
                  </a:moveTo>
                  <a:cubicBezTo>
                    <a:pt x="6676" y="12607"/>
                    <a:pt x="6058" y="12092"/>
                    <a:pt x="5364" y="11921"/>
                  </a:cubicBezTo>
                  <a:cubicBezTo>
                    <a:pt x="4670" y="11750"/>
                    <a:pt x="3898" y="11921"/>
                    <a:pt x="2973" y="13121"/>
                  </a:cubicBezTo>
                  <a:cubicBezTo>
                    <a:pt x="2047" y="14321"/>
                    <a:pt x="967" y="16550"/>
                    <a:pt x="427" y="18092"/>
                  </a:cubicBezTo>
                  <a:cubicBezTo>
                    <a:pt x="-113" y="19635"/>
                    <a:pt x="-113" y="20492"/>
                    <a:pt x="273" y="20921"/>
                  </a:cubicBezTo>
                  <a:cubicBezTo>
                    <a:pt x="658" y="21350"/>
                    <a:pt x="1430" y="21350"/>
                    <a:pt x="2201" y="21007"/>
                  </a:cubicBezTo>
                  <a:cubicBezTo>
                    <a:pt x="2973" y="20664"/>
                    <a:pt x="3744" y="19978"/>
                    <a:pt x="4361" y="19292"/>
                  </a:cubicBezTo>
                  <a:cubicBezTo>
                    <a:pt x="4978" y="18607"/>
                    <a:pt x="5441" y="17921"/>
                    <a:pt x="5596" y="18007"/>
                  </a:cubicBezTo>
                  <a:cubicBezTo>
                    <a:pt x="5750" y="18092"/>
                    <a:pt x="5596" y="18950"/>
                    <a:pt x="5981" y="19378"/>
                  </a:cubicBezTo>
                  <a:cubicBezTo>
                    <a:pt x="6367" y="19807"/>
                    <a:pt x="7293" y="19807"/>
                    <a:pt x="8758" y="18778"/>
                  </a:cubicBezTo>
                  <a:cubicBezTo>
                    <a:pt x="10224" y="17750"/>
                    <a:pt x="12230" y="15692"/>
                    <a:pt x="14390" y="12692"/>
                  </a:cubicBezTo>
                  <a:cubicBezTo>
                    <a:pt x="16550" y="9692"/>
                    <a:pt x="18864" y="5750"/>
                    <a:pt x="20098" y="3350"/>
                  </a:cubicBezTo>
                  <a:cubicBezTo>
                    <a:pt x="21333" y="950"/>
                    <a:pt x="21487" y="92"/>
                    <a:pt x="21024" y="7"/>
                  </a:cubicBezTo>
                  <a:cubicBezTo>
                    <a:pt x="20561" y="-79"/>
                    <a:pt x="19481" y="607"/>
                    <a:pt x="18247" y="2321"/>
                  </a:cubicBezTo>
                  <a:cubicBezTo>
                    <a:pt x="17013" y="4035"/>
                    <a:pt x="15624" y="6778"/>
                    <a:pt x="14776" y="9607"/>
                  </a:cubicBezTo>
                  <a:cubicBezTo>
                    <a:pt x="13927" y="12435"/>
                    <a:pt x="13618" y="15350"/>
                    <a:pt x="13464" y="17235"/>
                  </a:cubicBezTo>
                  <a:cubicBezTo>
                    <a:pt x="13310" y="19121"/>
                    <a:pt x="13310" y="19978"/>
                    <a:pt x="13773" y="20578"/>
                  </a:cubicBezTo>
                  <a:cubicBezTo>
                    <a:pt x="14236" y="21178"/>
                    <a:pt x="15161" y="21521"/>
                    <a:pt x="16010" y="21435"/>
                  </a:cubicBezTo>
                  <a:cubicBezTo>
                    <a:pt x="16858" y="21350"/>
                    <a:pt x="17630" y="20835"/>
                    <a:pt x="18401" y="203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4919133" y="5688935"/>
              <a:ext cx="224367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38" y="21600"/>
                  </a:moveTo>
                  <a:cubicBezTo>
                    <a:pt x="1019" y="15600"/>
                    <a:pt x="0" y="9600"/>
                    <a:pt x="0" y="6000"/>
                  </a:cubicBezTo>
                  <a:cubicBezTo>
                    <a:pt x="0" y="2400"/>
                    <a:pt x="1019" y="1200"/>
                    <a:pt x="4789" y="600"/>
                  </a:cubicBezTo>
                  <a:cubicBezTo>
                    <a:pt x="8558" y="0"/>
                    <a:pt x="1507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5691716" y="5561935"/>
              <a:ext cx="267512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600" fill="norm" stroke="1" extrusionOk="0">
                  <a:moveTo>
                    <a:pt x="5953" y="0"/>
                  </a:moveTo>
                  <a:cubicBezTo>
                    <a:pt x="4762" y="3600"/>
                    <a:pt x="3572" y="7200"/>
                    <a:pt x="2806" y="9579"/>
                  </a:cubicBezTo>
                  <a:cubicBezTo>
                    <a:pt x="2041" y="11957"/>
                    <a:pt x="1701" y="13114"/>
                    <a:pt x="1361" y="14014"/>
                  </a:cubicBezTo>
                  <a:cubicBezTo>
                    <a:pt x="1020" y="14914"/>
                    <a:pt x="680" y="15557"/>
                    <a:pt x="425" y="15557"/>
                  </a:cubicBezTo>
                  <a:cubicBezTo>
                    <a:pt x="170" y="15557"/>
                    <a:pt x="0" y="14914"/>
                    <a:pt x="0" y="14271"/>
                  </a:cubicBezTo>
                  <a:cubicBezTo>
                    <a:pt x="0" y="13629"/>
                    <a:pt x="170" y="12986"/>
                    <a:pt x="680" y="12536"/>
                  </a:cubicBezTo>
                  <a:cubicBezTo>
                    <a:pt x="1191" y="12086"/>
                    <a:pt x="2041" y="11829"/>
                    <a:pt x="3997" y="11443"/>
                  </a:cubicBezTo>
                  <a:cubicBezTo>
                    <a:pt x="5953" y="11057"/>
                    <a:pt x="9014" y="10543"/>
                    <a:pt x="11735" y="9257"/>
                  </a:cubicBezTo>
                  <a:cubicBezTo>
                    <a:pt x="14457" y="7971"/>
                    <a:pt x="16838" y="5914"/>
                    <a:pt x="18369" y="4500"/>
                  </a:cubicBezTo>
                  <a:cubicBezTo>
                    <a:pt x="19899" y="3086"/>
                    <a:pt x="20580" y="2314"/>
                    <a:pt x="21005" y="1607"/>
                  </a:cubicBezTo>
                  <a:cubicBezTo>
                    <a:pt x="21430" y="900"/>
                    <a:pt x="21600" y="257"/>
                    <a:pt x="21430" y="321"/>
                  </a:cubicBezTo>
                  <a:cubicBezTo>
                    <a:pt x="21260" y="386"/>
                    <a:pt x="20750" y="1157"/>
                    <a:pt x="19899" y="3407"/>
                  </a:cubicBezTo>
                  <a:cubicBezTo>
                    <a:pt x="19049" y="5657"/>
                    <a:pt x="17858" y="9386"/>
                    <a:pt x="16753" y="12664"/>
                  </a:cubicBezTo>
                  <a:cubicBezTo>
                    <a:pt x="15647" y="15943"/>
                    <a:pt x="14627" y="18771"/>
                    <a:pt x="1360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5956300" y="5879435"/>
              <a:ext cx="317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5962650" y="5758785"/>
              <a:ext cx="58282" cy="25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19966" fill="norm" stroke="1" extrusionOk="0">
                  <a:moveTo>
                    <a:pt x="0" y="0"/>
                  </a:moveTo>
                  <a:cubicBezTo>
                    <a:pt x="3857" y="8308"/>
                    <a:pt x="7714" y="16615"/>
                    <a:pt x="11957" y="19108"/>
                  </a:cubicBezTo>
                  <a:cubicBezTo>
                    <a:pt x="16200" y="21600"/>
                    <a:pt x="20829" y="18277"/>
                    <a:pt x="21214" y="14123"/>
                  </a:cubicBezTo>
                  <a:cubicBezTo>
                    <a:pt x="21600" y="9969"/>
                    <a:pt x="17743" y="4985"/>
                    <a:pt x="1388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615949" y="6165185"/>
              <a:ext cx="317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4383"/>
                    <a:pt x="2880" y="8765"/>
                    <a:pt x="6480" y="12365"/>
                  </a:cubicBezTo>
                  <a:cubicBezTo>
                    <a:pt x="10080" y="15965"/>
                    <a:pt x="15840" y="1878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506268" y="6034728"/>
              <a:ext cx="244730" cy="33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327" fill="norm" stroke="1" extrusionOk="0">
                  <a:moveTo>
                    <a:pt x="12231" y="4244"/>
                  </a:moveTo>
                  <a:cubicBezTo>
                    <a:pt x="10767" y="2903"/>
                    <a:pt x="9303" y="1561"/>
                    <a:pt x="8113" y="890"/>
                  </a:cubicBezTo>
                  <a:cubicBezTo>
                    <a:pt x="6923" y="219"/>
                    <a:pt x="6008" y="219"/>
                    <a:pt x="4909" y="823"/>
                  </a:cubicBezTo>
                  <a:cubicBezTo>
                    <a:pt x="3811" y="1427"/>
                    <a:pt x="2530" y="2634"/>
                    <a:pt x="1523" y="4915"/>
                  </a:cubicBezTo>
                  <a:cubicBezTo>
                    <a:pt x="516" y="7196"/>
                    <a:pt x="-216" y="10550"/>
                    <a:pt x="59" y="13367"/>
                  </a:cubicBezTo>
                  <a:cubicBezTo>
                    <a:pt x="333" y="16185"/>
                    <a:pt x="1615" y="18465"/>
                    <a:pt x="3262" y="19807"/>
                  </a:cubicBezTo>
                  <a:cubicBezTo>
                    <a:pt x="4909" y="21149"/>
                    <a:pt x="6923" y="21551"/>
                    <a:pt x="9486" y="21216"/>
                  </a:cubicBezTo>
                  <a:cubicBezTo>
                    <a:pt x="12048" y="20880"/>
                    <a:pt x="15160" y="19807"/>
                    <a:pt x="17357" y="17929"/>
                  </a:cubicBezTo>
                  <a:cubicBezTo>
                    <a:pt x="19553" y="16050"/>
                    <a:pt x="20835" y="13367"/>
                    <a:pt x="21109" y="10349"/>
                  </a:cubicBezTo>
                  <a:cubicBezTo>
                    <a:pt x="21384" y="7330"/>
                    <a:pt x="20652" y="3976"/>
                    <a:pt x="18547" y="2165"/>
                  </a:cubicBezTo>
                  <a:cubicBezTo>
                    <a:pt x="16442" y="353"/>
                    <a:pt x="12964" y="85"/>
                    <a:pt x="9760" y="18"/>
                  </a:cubicBezTo>
                  <a:cubicBezTo>
                    <a:pt x="6557" y="-49"/>
                    <a:pt x="3628" y="85"/>
                    <a:pt x="699" y="2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1162900" y="6063589"/>
              <a:ext cx="246800" cy="329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97" fill="norm" stroke="1" extrusionOk="0">
                  <a:moveTo>
                    <a:pt x="21526" y="1651"/>
                  </a:moveTo>
                  <a:cubicBezTo>
                    <a:pt x="20788" y="963"/>
                    <a:pt x="20049" y="275"/>
                    <a:pt x="18111" y="68"/>
                  </a:cubicBezTo>
                  <a:cubicBezTo>
                    <a:pt x="16172" y="-138"/>
                    <a:pt x="13034" y="137"/>
                    <a:pt x="10541" y="687"/>
                  </a:cubicBezTo>
                  <a:cubicBezTo>
                    <a:pt x="8049" y="1238"/>
                    <a:pt x="6203" y="2063"/>
                    <a:pt x="4726" y="4127"/>
                  </a:cubicBezTo>
                  <a:cubicBezTo>
                    <a:pt x="3249" y="6191"/>
                    <a:pt x="2141" y="9493"/>
                    <a:pt x="1403" y="12244"/>
                  </a:cubicBezTo>
                  <a:cubicBezTo>
                    <a:pt x="664" y="14996"/>
                    <a:pt x="295" y="17197"/>
                    <a:pt x="111" y="18642"/>
                  </a:cubicBezTo>
                  <a:cubicBezTo>
                    <a:pt x="-74" y="20086"/>
                    <a:pt x="-74" y="20774"/>
                    <a:pt x="480" y="21118"/>
                  </a:cubicBezTo>
                  <a:cubicBezTo>
                    <a:pt x="1034" y="21462"/>
                    <a:pt x="2141" y="21462"/>
                    <a:pt x="4357" y="21256"/>
                  </a:cubicBezTo>
                  <a:cubicBezTo>
                    <a:pt x="6572" y="21049"/>
                    <a:pt x="9895" y="20637"/>
                    <a:pt x="12203" y="20293"/>
                  </a:cubicBezTo>
                  <a:cubicBezTo>
                    <a:pt x="14511" y="19949"/>
                    <a:pt x="15803" y="19673"/>
                    <a:pt x="17095" y="19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1168400" y="6247735"/>
              <a:ext cx="165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1460500" y="6368385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1460500" y="6273135"/>
              <a:ext cx="1" cy="190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1963665" y="6147581"/>
              <a:ext cx="481085" cy="212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231" fill="norm" stroke="1" extrusionOk="0">
                  <a:moveTo>
                    <a:pt x="7321" y="15102"/>
                  </a:moveTo>
                  <a:cubicBezTo>
                    <a:pt x="7132" y="12773"/>
                    <a:pt x="6943" y="10443"/>
                    <a:pt x="6421" y="8749"/>
                  </a:cubicBezTo>
                  <a:cubicBezTo>
                    <a:pt x="5900" y="7055"/>
                    <a:pt x="5048" y="5996"/>
                    <a:pt x="4053" y="6737"/>
                  </a:cubicBezTo>
                  <a:cubicBezTo>
                    <a:pt x="3058" y="7479"/>
                    <a:pt x="1921" y="10020"/>
                    <a:pt x="1211" y="11926"/>
                  </a:cubicBezTo>
                  <a:cubicBezTo>
                    <a:pt x="500" y="13831"/>
                    <a:pt x="216" y="15102"/>
                    <a:pt x="74" y="16373"/>
                  </a:cubicBezTo>
                  <a:cubicBezTo>
                    <a:pt x="-68" y="17643"/>
                    <a:pt x="-68" y="18914"/>
                    <a:pt x="643" y="19337"/>
                  </a:cubicBezTo>
                  <a:cubicBezTo>
                    <a:pt x="1353" y="19761"/>
                    <a:pt x="2774" y="19337"/>
                    <a:pt x="3674" y="18702"/>
                  </a:cubicBezTo>
                  <a:cubicBezTo>
                    <a:pt x="4574" y="18067"/>
                    <a:pt x="4953" y="17220"/>
                    <a:pt x="5285" y="16267"/>
                  </a:cubicBezTo>
                  <a:cubicBezTo>
                    <a:pt x="5616" y="15314"/>
                    <a:pt x="5900" y="14255"/>
                    <a:pt x="5900" y="14149"/>
                  </a:cubicBezTo>
                  <a:cubicBezTo>
                    <a:pt x="5900" y="14043"/>
                    <a:pt x="5616" y="14890"/>
                    <a:pt x="5427" y="16267"/>
                  </a:cubicBezTo>
                  <a:cubicBezTo>
                    <a:pt x="5237" y="17643"/>
                    <a:pt x="5143" y="19549"/>
                    <a:pt x="5332" y="20502"/>
                  </a:cubicBezTo>
                  <a:cubicBezTo>
                    <a:pt x="5521" y="21455"/>
                    <a:pt x="5995" y="21455"/>
                    <a:pt x="6564" y="20608"/>
                  </a:cubicBezTo>
                  <a:cubicBezTo>
                    <a:pt x="7132" y="19761"/>
                    <a:pt x="7795" y="18067"/>
                    <a:pt x="8411" y="15102"/>
                  </a:cubicBezTo>
                  <a:cubicBezTo>
                    <a:pt x="9027" y="12137"/>
                    <a:pt x="9595" y="7902"/>
                    <a:pt x="9785" y="5149"/>
                  </a:cubicBezTo>
                  <a:cubicBezTo>
                    <a:pt x="9974" y="2396"/>
                    <a:pt x="9785" y="1126"/>
                    <a:pt x="9406" y="490"/>
                  </a:cubicBezTo>
                  <a:cubicBezTo>
                    <a:pt x="9027" y="-145"/>
                    <a:pt x="8458" y="-145"/>
                    <a:pt x="8269" y="384"/>
                  </a:cubicBezTo>
                  <a:cubicBezTo>
                    <a:pt x="8079" y="914"/>
                    <a:pt x="8269" y="1973"/>
                    <a:pt x="8600" y="2714"/>
                  </a:cubicBezTo>
                  <a:cubicBezTo>
                    <a:pt x="8932" y="3455"/>
                    <a:pt x="9406" y="3879"/>
                    <a:pt x="9927" y="4196"/>
                  </a:cubicBezTo>
                  <a:cubicBezTo>
                    <a:pt x="10448" y="4514"/>
                    <a:pt x="11016" y="4726"/>
                    <a:pt x="11537" y="5149"/>
                  </a:cubicBezTo>
                  <a:cubicBezTo>
                    <a:pt x="12058" y="5573"/>
                    <a:pt x="12532" y="6208"/>
                    <a:pt x="12532" y="7584"/>
                  </a:cubicBezTo>
                  <a:cubicBezTo>
                    <a:pt x="12532" y="8961"/>
                    <a:pt x="12058" y="11079"/>
                    <a:pt x="11821" y="12667"/>
                  </a:cubicBezTo>
                  <a:cubicBezTo>
                    <a:pt x="11585" y="14255"/>
                    <a:pt x="11585" y="15314"/>
                    <a:pt x="11727" y="16267"/>
                  </a:cubicBezTo>
                  <a:cubicBezTo>
                    <a:pt x="11869" y="17220"/>
                    <a:pt x="12153" y="18067"/>
                    <a:pt x="12532" y="18279"/>
                  </a:cubicBezTo>
                  <a:cubicBezTo>
                    <a:pt x="12911" y="18490"/>
                    <a:pt x="13385" y="18067"/>
                    <a:pt x="14285" y="16584"/>
                  </a:cubicBezTo>
                  <a:cubicBezTo>
                    <a:pt x="15185" y="15102"/>
                    <a:pt x="16511" y="12561"/>
                    <a:pt x="17316" y="10761"/>
                  </a:cubicBezTo>
                  <a:cubicBezTo>
                    <a:pt x="18121" y="8961"/>
                    <a:pt x="18406" y="7902"/>
                    <a:pt x="18548" y="6843"/>
                  </a:cubicBezTo>
                  <a:cubicBezTo>
                    <a:pt x="18690" y="5784"/>
                    <a:pt x="18690" y="4726"/>
                    <a:pt x="18406" y="4302"/>
                  </a:cubicBezTo>
                  <a:cubicBezTo>
                    <a:pt x="18121" y="3879"/>
                    <a:pt x="17553" y="4090"/>
                    <a:pt x="16985" y="5573"/>
                  </a:cubicBezTo>
                  <a:cubicBezTo>
                    <a:pt x="16416" y="7055"/>
                    <a:pt x="15848" y="9808"/>
                    <a:pt x="15564" y="11926"/>
                  </a:cubicBezTo>
                  <a:cubicBezTo>
                    <a:pt x="15279" y="14043"/>
                    <a:pt x="15279" y="15526"/>
                    <a:pt x="16321" y="16796"/>
                  </a:cubicBezTo>
                  <a:cubicBezTo>
                    <a:pt x="17364" y="18067"/>
                    <a:pt x="19448" y="19126"/>
                    <a:pt x="21532" y="20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2820467" y="6221853"/>
              <a:ext cx="151334" cy="154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375" fill="norm" stroke="1" extrusionOk="0">
                  <a:moveTo>
                    <a:pt x="5249" y="67"/>
                  </a:moveTo>
                  <a:cubicBezTo>
                    <a:pt x="4049" y="6197"/>
                    <a:pt x="2849" y="12326"/>
                    <a:pt x="1949" y="16121"/>
                  </a:cubicBezTo>
                  <a:cubicBezTo>
                    <a:pt x="1049" y="19916"/>
                    <a:pt x="449" y="21375"/>
                    <a:pt x="149" y="21375"/>
                  </a:cubicBezTo>
                  <a:cubicBezTo>
                    <a:pt x="-151" y="21375"/>
                    <a:pt x="-151" y="19916"/>
                    <a:pt x="1649" y="16267"/>
                  </a:cubicBezTo>
                  <a:cubicBezTo>
                    <a:pt x="3449" y="12618"/>
                    <a:pt x="7049" y="6780"/>
                    <a:pt x="9599" y="3570"/>
                  </a:cubicBezTo>
                  <a:cubicBezTo>
                    <a:pt x="12149" y="359"/>
                    <a:pt x="13649" y="-225"/>
                    <a:pt x="14849" y="67"/>
                  </a:cubicBezTo>
                  <a:cubicBezTo>
                    <a:pt x="16049" y="359"/>
                    <a:pt x="16949" y="1526"/>
                    <a:pt x="17399" y="3716"/>
                  </a:cubicBezTo>
                  <a:cubicBezTo>
                    <a:pt x="17849" y="5905"/>
                    <a:pt x="17849" y="9116"/>
                    <a:pt x="17849" y="11451"/>
                  </a:cubicBezTo>
                  <a:cubicBezTo>
                    <a:pt x="17849" y="13786"/>
                    <a:pt x="17849" y="15245"/>
                    <a:pt x="18449" y="16413"/>
                  </a:cubicBezTo>
                  <a:cubicBezTo>
                    <a:pt x="19049" y="17580"/>
                    <a:pt x="20249" y="18456"/>
                    <a:pt x="21449" y="19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3026432" y="6228685"/>
              <a:ext cx="78719" cy="143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271" fill="norm" stroke="1" extrusionOk="0">
                  <a:moveTo>
                    <a:pt x="21139" y="2817"/>
                  </a:moveTo>
                  <a:cubicBezTo>
                    <a:pt x="18297" y="2191"/>
                    <a:pt x="15455" y="1565"/>
                    <a:pt x="12897" y="2035"/>
                  </a:cubicBezTo>
                  <a:cubicBezTo>
                    <a:pt x="10339" y="2504"/>
                    <a:pt x="8065" y="4070"/>
                    <a:pt x="5792" y="6730"/>
                  </a:cubicBezTo>
                  <a:cubicBezTo>
                    <a:pt x="3518" y="9391"/>
                    <a:pt x="1244" y="13148"/>
                    <a:pt x="392" y="15809"/>
                  </a:cubicBezTo>
                  <a:cubicBezTo>
                    <a:pt x="-461" y="18470"/>
                    <a:pt x="107" y="20035"/>
                    <a:pt x="1813" y="20817"/>
                  </a:cubicBezTo>
                  <a:cubicBezTo>
                    <a:pt x="3518" y="21600"/>
                    <a:pt x="6360" y="21600"/>
                    <a:pt x="9486" y="18939"/>
                  </a:cubicBezTo>
                  <a:cubicBezTo>
                    <a:pt x="12613" y="16278"/>
                    <a:pt x="16023" y="10957"/>
                    <a:pt x="17160" y="7357"/>
                  </a:cubicBezTo>
                  <a:cubicBezTo>
                    <a:pt x="18297" y="3757"/>
                    <a:pt x="17160" y="1878"/>
                    <a:pt x="1602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3153505" y="6025485"/>
              <a:ext cx="91345" cy="322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515" fill="norm" stroke="1" extrusionOk="0">
                  <a:moveTo>
                    <a:pt x="21185" y="0"/>
                  </a:moveTo>
                  <a:cubicBezTo>
                    <a:pt x="20694" y="1412"/>
                    <a:pt x="20203" y="2824"/>
                    <a:pt x="17012" y="5435"/>
                  </a:cubicBezTo>
                  <a:cubicBezTo>
                    <a:pt x="13821" y="8047"/>
                    <a:pt x="7930" y="11859"/>
                    <a:pt x="4740" y="14118"/>
                  </a:cubicBezTo>
                  <a:cubicBezTo>
                    <a:pt x="1549" y="16376"/>
                    <a:pt x="1058" y="17082"/>
                    <a:pt x="567" y="18071"/>
                  </a:cubicBezTo>
                  <a:cubicBezTo>
                    <a:pt x="76" y="19059"/>
                    <a:pt x="-415" y="20329"/>
                    <a:pt x="567" y="20965"/>
                  </a:cubicBezTo>
                  <a:cubicBezTo>
                    <a:pt x="1549" y="21600"/>
                    <a:pt x="4003" y="21600"/>
                    <a:pt x="6458" y="21388"/>
                  </a:cubicBezTo>
                  <a:cubicBezTo>
                    <a:pt x="8912" y="21176"/>
                    <a:pt x="11367" y="20753"/>
                    <a:pt x="13821" y="20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3095539" y="6158835"/>
              <a:ext cx="238212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2015" y="21600"/>
                  </a:moveTo>
                  <a:cubicBezTo>
                    <a:pt x="1059" y="20291"/>
                    <a:pt x="103" y="18982"/>
                    <a:pt x="8" y="17345"/>
                  </a:cubicBezTo>
                  <a:cubicBezTo>
                    <a:pt x="-88" y="15709"/>
                    <a:pt x="677" y="13745"/>
                    <a:pt x="3735" y="11127"/>
                  </a:cubicBezTo>
                  <a:cubicBezTo>
                    <a:pt x="6793" y="8509"/>
                    <a:pt x="12146" y="5236"/>
                    <a:pt x="15491" y="3273"/>
                  </a:cubicBezTo>
                  <a:cubicBezTo>
                    <a:pt x="18836" y="1309"/>
                    <a:pt x="20174" y="655"/>
                    <a:pt x="2151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3867150" y="6076285"/>
              <a:ext cx="444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521"/>
                    <a:pt x="11314" y="9042"/>
                    <a:pt x="7714" y="12642"/>
                  </a:cubicBezTo>
                  <a:cubicBezTo>
                    <a:pt x="4114" y="16242"/>
                    <a:pt x="2057" y="1892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3657600" y="6362035"/>
              <a:ext cx="387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87" y="14400"/>
                    <a:pt x="6374" y="7200"/>
                    <a:pt x="9974" y="3600"/>
                  </a:cubicBezTo>
                  <a:cubicBezTo>
                    <a:pt x="13574" y="0"/>
                    <a:pt x="1758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419100" y="7379318"/>
              <a:ext cx="177800" cy="226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2279"/>
                  </a:moveTo>
                  <a:cubicBezTo>
                    <a:pt x="2571" y="1479"/>
                    <a:pt x="5143" y="679"/>
                    <a:pt x="7457" y="279"/>
                  </a:cubicBezTo>
                  <a:cubicBezTo>
                    <a:pt x="9771" y="-121"/>
                    <a:pt x="11829" y="-121"/>
                    <a:pt x="12986" y="479"/>
                  </a:cubicBezTo>
                  <a:cubicBezTo>
                    <a:pt x="14143" y="1079"/>
                    <a:pt x="14400" y="2279"/>
                    <a:pt x="13243" y="4479"/>
                  </a:cubicBezTo>
                  <a:cubicBezTo>
                    <a:pt x="12086" y="6679"/>
                    <a:pt x="9514" y="9879"/>
                    <a:pt x="7586" y="12379"/>
                  </a:cubicBezTo>
                  <a:cubicBezTo>
                    <a:pt x="5657" y="14879"/>
                    <a:pt x="4371" y="16679"/>
                    <a:pt x="3600" y="18079"/>
                  </a:cubicBezTo>
                  <a:cubicBezTo>
                    <a:pt x="2829" y="19479"/>
                    <a:pt x="2571" y="20479"/>
                    <a:pt x="3343" y="20979"/>
                  </a:cubicBezTo>
                  <a:cubicBezTo>
                    <a:pt x="4114" y="21479"/>
                    <a:pt x="5914" y="21479"/>
                    <a:pt x="9129" y="21079"/>
                  </a:cubicBezTo>
                  <a:cubicBezTo>
                    <a:pt x="12343" y="20679"/>
                    <a:pt x="16971" y="19879"/>
                    <a:pt x="21600" y="19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257641" y="7259628"/>
              <a:ext cx="459909" cy="453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208" fill="norm" stroke="1" extrusionOk="0">
                  <a:moveTo>
                    <a:pt x="14329" y="4056"/>
                  </a:moveTo>
                  <a:cubicBezTo>
                    <a:pt x="14427" y="3561"/>
                    <a:pt x="14526" y="3066"/>
                    <a:pt x="14575" y="2372"/>
                  </a:cubicBezTo>
                  <a:cubicBezTo>
                    <a:pt x="14625" y="1678"/>
                    <a:pt x="14625" y="787"/>
                    <a:pt x="14131" y="341"/>
                  </a:cubicBezTo>
                  <a:cubicBezTo>
                    <a:pt x="13638" y="-105"/>
                    <a:pt x="12652" y="-105"/>
                    <a:pt x="10679" y="291"/>
                  </a:cubicBezTo>
                  <a:cubicBezTo>
                    <a:pt x="8707" y="688"/>
                    <a:pt x="5748" y="1480"/>
                    <a:pt x="3627" y="2867"/>
                  </a:cubicBezTo>
                  <a:cubicBezTo>
                    <a:pt x="1507" y="4255"/>
                    <a:pt x="225" y="6236"/>
                    <a:pt x="27" y="8812"/>
                  </a:cubicBezTo>
                  <a:cubicBezTo>
                    <a:pt x="-170" y="11389"/>
                    <a:pt x="718" y="14559"/>
                    <a:pt x="1852" y="16838"/>
                  </a:cubicBezTo>
                  <a:cubicBezTo>
                    <a:pt x="2986" y="19117"/>
                    <a:pt x="4367" y="20504"/>
                    <a:pt x="6290" y="21000"/>
                  </a:cubicBezTo>
                  <a:cubicBezTo>
                    <a:pt x="8214" y="21495"/>
                    <a:pt x="10679" y="21099"/>
                    <a:pt x="13096" y="19910"/>
                  </a:cubicBezTo>
                  <a:cubicBezTo>
                    <a:pt x="15512" y="18721"/>
                    <a:pt x="17879" y="16739"/>
                    <a:pt x="19359" y="14510"/>
                  </a:cubicBezTo>
                  <a:cubicBezTo>
                    <a:pt x="20838" y="12280"/>
                    <a:pt x="21430" y="9803"/>
                    <a:pt x="21430" y="7772"/>
                  </a:cubicBezTo>
                  <a:cubicBezTo>
                    <a:pt x="21430" y="5741"/>
                    <a:pt x="20838" y="4156"/>
                    <a:pt x="19211" y="3214"/>
                  </a:cubicBezTo>
                  <a:cubicBezTo>
                    <a:pt x="17583" y="2273"/>
                    <a:pt x="14920" y="1976"/>
                    <a:pt x="12849" y="2025"/>
                  </a:cubicBezTo>
                  <a:cubicBezTo>
                    <a:pt x="10778" y="2075"/>
                    <a:pt x="9298" y="2471"/>
                    <a:pt x="7819" y="28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1181049" y="7183163"/>
              <a:ext cx="182085" cy="472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329" fill="norm" stroke="1" extrusionOk="0">
                  <a:moveTo>
                    <a:pt x="6710" y="10233"/>
                  </a:moveTo>
                  <a:cubicBezTo>
                    <a:pt x="5468" y="12145"/>
                    <a:pt x="4227" y="14056"/>
                    <a:pt x="3606" y="15538"/>
                  </a:cubicBezTo>
                  <a:cubicBezTo>
                    <a:pt x="2986" y="17019"/>
                    <a:pt x="2986" y="18070"/>
                    <a:pt x="3110" y="19074"/>
                  </a:cubicBezTo>
                  <a:cubicBezTo>
                    <a:pt x="3234" y="20077"/>
                    <a:pt x="3482" y="21033"/>
                    <a:pt x="3606" y="21272"/>
                  </a:cubicBezTo>
                  <a:cubicBezTo>
                    <a:pt x="3730" y="21511"/>
                    <a:pt x="3730" y="21033"/>
                    <a:pt x="3358" y="19265"/>
                  </a:cubicBezTo>
                  <a:cubicBezTo>
                    <a:pt x="2986" y="17497"/>
                    <a:pt x="2241" y="14438"/>
                    <a:pt x="2489" y="11380"/>
                  </a:cubicBezTo>
                  <a:cubicBezTo>
                    <a:pt x="2737" y="8322"/>
                    <a:pt x="3979" y="5263"/>
                    <a:pt x="5717" y="3352"/>
                  </a:cubicBezTo>
                  <a:cubicBezTo>
                    <a:pt x="7455" y="1440"/>
                    <a:pt x="9689" y="676"/>
                    <a:pt x="11427" y="293"/>
                  </a:cubicBezTo>
                  <a:cubicBezTo>
                    <a:pt x="13165" y="-89"/>
                    <a:pt x="14406" y="-89"/>
                    <a:pt x="15896" y="246"/>
                  </a:cubicBezTo>
                  <a:cubicBezTo>
                    <a:pt x="17386" y="580"/>
                    <a:pt x="19124" y="1249"/>
                    <a:pt x="20117" y="2061"/>
                  </a:cubicBezTo>
                  <a:cubicBezTo>
                    <a:pt x="21110" y="2874"/>
                    <a:pt x="21358" y="3830"/>
                    <a:pt x="21358" y="4546"/>
                  </a:cubicBezTo>
                  <a:cubicBezTo>
                    <a:pt x="21358" y="5263"/>
                    <a:pt x="21110" y="5741"/>
                    <a:pt x="19496" y="6267"/>
                  </a:cubicBezTo>
                  <a:cubicBezTo>
                    <a:pt x="17882" y="6792"/>
                    <a:pt x="14903" y="7366"/>
                    <a:pt x="11924" y="7796"/>
                  </a:cubicBezTo>
                  <a:cubicBezTo>
                    <a:pt x="8944" y="8226"/>
                    <a:pt x="5965" y="8513"/>
                    <a:pt x="3855" y="8752"/>
                  </a:cubicBezTo>
                  <a:cubicBezTo>
                    <a:pt x="1744" y="8991"/>
                    <a:pt x="503" y="9182"/>
                    <a:pt x="130" y="9516"/>
                  </a:cubicBezTo>
                  <a:cubicBezTo>
                    <a:pt x="-242" y="9851"/>
                    <a:pt x="255" y="10329"/>
                    <a:pt x="751" y="108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1333500" y="7397085"/>
              <a:ext cx="228600" cy="193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9157"/>
                  </a:moveTo>
                  <a:cubicBezTo>
                    <a:pt x="600" y="8217"/>
                    <a:pt x="1200" y="7278"/>
                    <a:pt x="2000" y="6926"/>
                  </a:cubicBezTo>
                  <a:cubicBezTo>
                    <a:pt x="2800" y="6574"/>
                    <a:pt x="3800" y="6809"/>
                    <a:pt x="5200" y="8335"/>
                  </a:cubicBezTo>
                  <a:cubicBezTo>
                    <a:pt x="6600" y="9861"/>
                    <a:pt x="8400" y="12678"/>
                    <a:pt x="9400" y="14791"/>
                  </a:cubicBezTo>
                  <a:cubicBezTo>
                    <a:pt x="10400" y="16904"/>
                    <a:pt x="10600" y="18313"/>
                    <a:pt x="10400" y="19487"/>
                  </a:cubicBezTo>
                  <a:cubicBezTo>
                    <a:pt x="10200" y="20661"/>
                    <a:pt x="9600" y="21600"/>
                    <a:pt x="8900" y="21483"/>
                  </a:cubicBezTo>
                  <a:cubicBezTo>
                    <a:pt x="8200" y="21365"/>
                    <a:pt x="7400" y="20191"/>
                    <a:pt x="7500" y="17843"/>
                  </a:cubicBezTo>
                  <a:cubicBezTo>
                    <a:pt x="7600" y="15496"/>
                    <a:pt x="8600" y="11974"/>
                    <a:pt x="11100" y="8804"/>
                  </a:cubicBezTo>
                  <a:cubicBezTo>
                    <a:pt x="13600" y="5635"/>
                    <a:pt x="17600" y="281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1641924" y="7231053"/>
              <a:ext cx="250377" cy="394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21" fill="norm" stroke="1" extrusionOk="0">
                  <a:moveTo>
                    <a:pt x="21471" y="1774"/>
                  </a:moveTo>
                  <a:cubicBezTo>
                    <a:pt x="20745" y="1200"/>
                    <a:pt x="20019" y="625"/>
                    <a:pt x="18930" y="281"/>
                  </a:cubicBezTo>
                  <a:cubicBezTo>
                    <a:pt x="17841" y="-64"/>
                    <a:pt x="16389" y="-179"/>
                    <a:pt x="14483" y="453"/>
                  </a:cubicBezTo>
                  <a:cubicBezTo>
                    <a:pt x="12577" y="1085"/>
                    <a:pt x="10217" y="2464"/>
                    <a:pt x="7948" y="4589"/>
                  </a:cubicBezTo>
                  <a:cubicBezTo>
                    <a:pt x="5679" y="6715"/>
                    <a:pt x="3501" y="9587"/>
                    <a:pt x="2140" y="12057"/>
                  </a:cubicBezTo>
                  <a:cubicBezTo>
                    <a:pt x="779" y="14527"/>
                    <a:pt x="234" y="16595"/>
                    <a:pt x="53" y="17917"/>
                  </a:cubicBezTo>
                  <a:cubicBezTo>
                    <a:pt x="-129" y="19238"/>
                    <a:pt x="53" y="19812"/>
                    <a:pt x="2412" y="20272"/>
                  </a:cubicBezTo>
                  <a:cubicBezTo>
                    <a:pt x="4772" y="20732"/>
                    <a:pt x="9310" y="21076"/>
                    <a:pt x="13847" y="21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1919224" y="7270085"/>
              <a:ext cx="290576" cy="339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17" fill="norm" stroke="1" extrusionOk="0">
                  <a:moveTo>
                    <a:pt x="21487" y="0"/>
                  </a:moveTo>
                  <a:cubicBezTo>
                    <a:pt x="18670" y="402"/>
                    <a:pt x="15852" y="805"/>
                    <a:pt x="12957" y="2147"/>
                  </a:cubicBezTo>
                  <a:cubicBezTo>
                    <a:pt x="10061" y="3488"/>
                    <a:pt x="7087" y="5769"/>
                    <a:pt x="4896" y="8184"/>
                  </a:cubicBezTo>
                  <a:cubicBezTo>
                    <a:pt x="2704" y="10599"/>
                    <a:pt x="1296" y="13148"/>
                    <a:pt x="591" y="15093"/>
                  </a:cubicBezTo>
                  <a:cubicBezTo>
                    <a:pt x="-113" y="17039"/>
                    <a:pt x="-113" y="18380"/>
                    <a:pt x="200" y="19319"/>
                  </a:cubicBezTo>
                  <a:cubicBezTo>
                    <a:pt x="513" y="20258"/>
                    <a:pt x="1139" y="20795"/>
                    <a:pt x="2626" y="21130"/>
                  </a:cubicBezTo>
                  <a:cubicBezTo>
                    <a:pt x="4113" y="21466"/>
                    <a:pt x="6461" y="21600"/>
                    <a:pt x="8183" y="21466"/>
                  </a:cubicBezTo>
                  <a:cubicBezTo>
                    <a:pt x="9904" y="21332"/>
                    <a:pt x="11000" y="20929"/>
                    <a:pt x="12096" y="20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1909233" y="7466935"/>
              <a:ext cx="224367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38" y="21600"/>
                  </a:moveTo>
                  <a:cubicBezTo>
                    <a:pt x="1019" y="18000"/>
                    <a:pt x="0" y="14400"/>
                    <a:pt x="0" y="11700"/>
                  </a:cubicBezTo>
                  <a:cubicBezTo>
                    <a:pt x="0" y="9000"/>
                    <a:pt x="1019" y="7200"/>
                    <a:pt x="4789" y="5400"/>
                  </a:cubicBezTo>
                  <a:cubicBezTo>
                    <a:pt x="8558" y="3600"/>
                    <a:pt x="15079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2247900" y="7524085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2260599" y="7397085"/>
              <a:ext cx="39819" cy="50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6" h="20558" fill="norm" stroke="1" extrusionOk="0">
                  <a:moveTo>
                    <a:pt x="9720" y="5184"/>
                  </a:moveTo>
                  <a:cubicBezTo>
                    <a:pt x="7560" y="9504"/>
                    <a:pt x="5400" y="13824"/>
                    <a:pt x="7020" y="16848"/>
                  </a:cubicBezTo>
                  <a:cubicBezTo>
                    <a:pt x="8640" y="19872"/>
                    <a:pt x="14040" y="21600"/>
                    <a:pt x="17280" y="19872"/>
                  </a:cubicBezTo>
                  <a:cubicBezTo>
                    <a:pt x="20520" y="18144"/>
                    <a:pt x="21600" y="12960"/>
                    <a:pt x="18360" y="9072"/>
                  </a:cubicBezTo>
                  <a:cubicBezTo>
                    <a:pt x="15120" y="5184"/>
                    <a:pt x="7560" y="2592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2419350" y="7257385"/>
              <a:ext cx="69003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8" h="21600" fill="norm" stroke="1" extrusionOk="0">
                  <a:moveTo>
                    <a:pt x="0" y="0"/>
                  </a:moveTo>
                  <a:cubicBezTo>
                    <a:pt x="5554" y="2171"/>
                    <a:pt x="11109" y="4343"/>
                    <a:pt x="15120" y="6971"/>
                  </a:cubicBezTo>
                  <a:cubicBezTo>
                    <a:pt x="19131" y="9600"/>
                    <a:pt x="21600" y="12686"/>
                    <a:pt x="19131" y="15200"/>
                  </a:cubicBezTo>
                  <a:cubicBezTo>
                    <a:pt x="16663" y="17714"/>
                    <a:pt x="9257" y="19657"/>
                    <a:pt x="185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2857500" y="7428835"/>
              <a:ext cx="133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2901950" y="7517735"/>
              <a:ext cx="1968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42" y="16800"/>
                    <a:pt x="10684" y="12000"/>
                    <a:pt x="14284" y="8400"/>
                  </a:cubicBezTo>
                  <a:cubicBezTo>
                    <a:pt x="17884" y="4800"/>
                    <a:pt x="19742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3384550" y="7257385"/>
              <a:ext cx="254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140"/>
                    <a:pt x="10800" y="8280"/>
                    <a:pt x="7200" y="11880"/>
                  </a:cubicBezTo>
                  <a:cubicBezTo>
                    <a:pt x="3600" y="15480"/>
                    <a:pt x="1800" y="185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3371850" y="7308185"/>
              <a:ext cx="20955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64" y="2945"/>
                    <a:pt x="15927" y="5891"/>
                    <a:pt x="12873" y="8891"/>
                  </a:cubicBezTo>
                  <a:cubicBezTo>
                    <a:pt x="9818" y="11891"/>
                    <a:pt x="6545" y="14945"/>
                    <a:pt x="4364" y="17073"/>
                  </a:cubicBezTo>
                  <a:cubicBezTo>
                    <a:pt x="2182" y="19200"/>
                    <a:pt x="1091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3538398" y="7476522"/>
              <a:ext cx="213509" cy="202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075" fill="norm" stroke="1" extrusionOk="0">
                  <a:moveTo>
                    <a:pt x="3031" y="8920"/>
                  </a:moveTo>
                  <a:cubicBezTo>
                    <a:pt x="2608" y="12447"/>
                    <a:pt x="2184" y="15973"/>
                    <a:pt x="1655" y="18177"/>
                  </a:cubicBezTo>
                  <a:cubicBezTo>
                    <a:pt x="1126" y="20381"/>
                    <a:pt x="490" y="21263"/>
                    <a:pt x="173" y="21043"/>
                  </a:cubicBezTo>
                  <a:cubicBezTo>
                    <a:pt x="-145" y="20822"/>
                    <a:pt x="-145" y="19500"/>
                    <a:pt x="1231" y="16634"/>
                  </a:cubicBezTo>
                  <a:cubicBezTo>
                    <a:pt x="2608" y="13769"/>
                    <a:pt x="5361" y="9361"/>
                    <a:pt x="8114" y="6275"/>
                  </a:cubicBezTo>
                  <a:cubicBezTo>
                    <a:pt x="10867" y="3190"/>
                    <a:pt x="13620" y="1426"/>
                    <a:pt x="15631" y="545"/>
                  </a:cubicBezTo>
                  <a:cubicBezTo>
                    <a:pt x="17643" y="-337"/>
                    <a:pt x="18914" y="-337"/>
                    <a:pt x="19867" y="1977"/>
                  </a:cubicBezTo>
                  <a:cubicBezTo>
                    <a:pt x="20820" y="4292"/>
                    <a:pt x="21455" y="8920"/>
                    <a:pt x="21349" y="12336"/>
                  </a:cubicBezTo>
                  <a:cubicBezTo>
                    <a:pt x="21243" y="15753"/>
                    <a:pt x="20396" y="17957"/>
                    <a:pt x="19549" y="201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2120900" y="7809835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2057400" y="7860635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4540249" y="7651085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4473811" y="6223173"/>
              <a:ext cx="1452073" cy="330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474" fill="norm" stroke="1" extrusionOk="0">
                  <a:moveTo>
                    <a:pt x="387" y="5483"/>
                  </a:moveTo>
                  <a:cubicBezTo>
                    <a:pt x="235" y="4985"/>
                    <a:pt x="83" y="4486"/>
                    <a:pt x="26" y="3822"/>
                  </a:cubicBezTo>
                  <a:cubicBezTo>
                    <a:pt x="-31" y="3157"/>
                    <a:pt x="7" y="2326"/>
                    <a:pt x="121" y="2243"/>
                  </a:cubicBezTo>
                  <a:cubicBezTo>
                    <a:pt x="235" y="2160"/>
                    <a:pt x="425" y="2825"/>
                    <a:pt x="595" y="5483"/>
                  </a:cubicBezTo>
                  <a:cubicBezTo>
                    <a:pt x="766" y="8142"/>
                    <a:pt x="918" y="12794"/>
                    <a:pt x="994" y="15535"/>
                  </a:cubicBezTo>
                  <a:cubicBezTo>
                    <a:pt x="1070" y="18277"/>
                    <a:pt x="1070" y="19108"/>
                    <a:pt x="1127" y="19855"/>
                  </a:cubicBezTo>
                  <a:cubicBezTo>
                    <a:pt x="1184" y="20603"/>
                    <a:pt x="1298" y="21268"/>
                    <a:pt x="1582" y="21434"/>
                  </a:cubicBezTo>
                  <a:cubicBezTo>
                    <a:pt x="1867" y="21600"/>
                    <a:pt x="2323" y="21268"/>
                    <a:pt x="3139" y="20105"/>
                  </a:cubicBezTo>
                  <a:cubicBezTo>
                    <a:pt x="3955" y="18942"/>
                    <a:pt x="5132" y="16948"/>
                    <a:pt x="6498" y="14788"/>
                  </a:cubicBezTo>
                  <a:cubicBezTo>
                    <a:pt x="7865" y="12628"/>
                    <a:pt x="9421" y="10302"/>
                    <a:pt x="10959" y="8308"/>
                  </a:cubicBezTo>
                  <a:cubicBezTo>
                    <a:pt x="12496" y="6314"/>
                    <a:pt x="14015" y="4652"/>
                    <a:pt x="15343" y="3406"/>
                  </a:cubicBezTo>
                  <a:cubicBezTo>
                    <a:pt x="16672" y="2160"/>
                    <a:pt x="17811" y="1329"/>
                    <a:pt x="18817" y="831"/>
                  </a:cubicBezTo>
                  <a:cubicBezTo>
                    <a:pt x="19823" y="332"/>
                    <a:pt x="20696" y="166"/>
                    <a:pt x="2156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1218444" y="7894544"/>
              <a:ext cx="1095752" cy="133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291" fill="norm" stroke="1" extrusionOk="0">
                  <a:moveTo>
                    <a:pt x="0" y="14672"/>
                  </a:moveTo>
                  <a:cubicBezTo>
                    <a:pt x="904" y="11819"/>
                    <a:pt x="1808" y="8966"/>
                    <a:pt x="3114" y="6928"/>
                  </a:cubicBezTo>
                  <a:cubicBezTo>
                    <a:pt x="4420" y="4891"/>
                    <a:pt x="6128" y="3668"/>
                    <a:pt x="7861" y="2853"/>
                  </a:cubicBezTo>
                  <a:cubicBezTo>
                    <a:pt x="9594" y="2038"/>
                    <a:pt x="11353" y="1630"/>
                    <a:pt x="13211" y="1223"/>
                  </a:cubicBezTo>
                  <a:cubicBezTo>
                    <a:pt x="15070" y="815"/>
                    <a:pt x="17029" y="408"/>
                    <a:pt x="18360" y="204"/>
                  </a:cubicBezTo>
                  <a:cubicBezTo>
                    <a:pt x="19691" y="0"/>
                    <a:pt x="20394" y="0"/>
                    <a:pt x="20872" y="0"/>
                  </a:cubicBezTo>
                  <a:cubicBezTo>
                    <a:pt x="21349" y="0"/>
                    <a:pt x="21600" y="0"/>
                    <a:pt x="21525" y="204"/>
                  </a:cubicBezTo>
                  <a:cubicBezTo>
                    <a:pt x="21449" y="408"/>
                    <a:pt x="21047" y="815"/>
                    <a:pt x="19993" y="2242"/>
                  </a:cubicBezTo>
                  <a:cubicBezTo>
                    <a:pt x="18938" y="3668"/>
                    <a:pt x="17230" y="6113"/>
                    <a:pt x="15371" y="8559"/>
                  </a:cubicBezTo>
                  <a:cubicBezTo>
                    <a:pt x="13513" y="11004"/>
                    <a:pt x="11503" y="13449"/>
                    <a:pt x="9946" y="15079"/>
                  </a:cubicBezTo>
                  <a:cubicBezTo>
                    <a:pt x="8389" y="16709"/>
                    <a:pt x="7284" y="17524"/>
                    <a:pt x="6555" y="18340"/>
                  </a:cubicBezTo>
                  <a:cubicBezTo>
                    <a:pt x="5827" y="19155"/>
                    <a:pt x="5475" y="19970"/>
                    <a:pt x="5425" y="20581"/>
                  </a:cubicBezTo>
                  <a:cubicBezTo>
                    <a:pt x="5375" y="21192"/>
                    <a:pt x="5626" y="21600"/>
                    <a:pt x="6631" y="20989"/>
                  </a:cubicBezTo>
                  <a:cubicBezTo>
                    <a:pt x="7635" y="20377"/>
                    <a:pt x="9393" y="18747"/>
                    <a:pt x="10875" y="17117"/>
                  </a:cubicBezTo>
                  <a:cubicBezTo>
                    <a:pt x="12357" y="15487"/>
                    <a:pt x="13563" y="13857"/>
                    <a:pt x="14768" y="122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4" name="Drawing"/>
          <p:cNvGrpSpPr/>
          <p:nvPr/>
        </p:nvGrpSpPr>
        <p:grpSpPr>
          <a:xfrm>
            <a:off x="409327" y="1060450"/>
            <a:ext cx="12298238" cy="6136537"/>
            <a:chOff x="-38100" y="-38099"/>
            <a:chExt cx="12298236" cy="6136536"/>
          </a:xfrm>
        </p:grpSpPr>
        <p:sp>
          <p:nvSpPr>
            <p:cNvPr id="579" name="Line"/>
            <p:cNvSpPr/>
            <p:nvPr/>
          </p:nvSpPr>
          <p:spPr>
            <a:xfrm>
              <a:off x="625722" y="927615"/>
              <a:ext cx="82821" cy="530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0922" fill="norm" stroke="1" extrusionOk="0">
                  <a:moveTo>
                    <a:pt x="0" y="8986"/>
                  </a:moveTo>
                  <a:cubicBezTo>
                    <a:pt x="2160" y="12322"/>
                    <a:pt x="4320" y="15658"/>
                    <a:pt x="5670" y="17952"/>
                  </a:cubicBezTo>
                  <a:cubicBezTo>
                    <a:pt x="7020" y="20245"/>
                    <a:pt x="7560" y="21496"/>
                    <a:pt x="7290" y="20662"/>
                  </a:cubicBezTo>
                  <a:cubicBezTo>
                    <a:pt x="7020" y="19828"/>
                    <a:pt x="5940" y="16909"/>
                    <a:pt x="5130" y="13949"/>
                  </a:cubicBezTo>
                  <a:cubicBezTo>
                    <a:pt x="4320" y="10988"/>
                    <a:pt x="3780" y="7986"/>
                    <a:pt x="3510" y="5901"/>
                  </a:cubicBezTo>
                  <a:cubicBezTo>
                    <a:pt x="3240" y="3816"/>
                    <a:pt x="3240" y="2648"/>
                    <a:pt x="3780" y="1731"/>
                  </a:cubicBezTo>
                  <a:cubicBezTo>
                    <a:pt x="4320" y="813"/>
                    <a:pt x="5400" y="146"/>
                    <a:pt x="7020" y="21"/>
                  </a:cubicBezTo>
                  <a:cubicBezTo>
                    <a:pt x="8640" y="-104"/>
                    <a:pt x="10800" y="313"/>
                    <a:pt x="13770" y="1439"/>
                  </a:cubicBezTo>
                  <a:cubicBezTo>
                    <a:pt x="16740" y="2565"/>
                    <a:pt x="20520" y="4399"/>
                    <a:pt x="21060" y="6193"/>
                  </a:cubicBezTo>
                  <a:cubicBezTo>
                    <a:pt x="21600" y="7986"/>
                    <a:pt x="18900" y="9737"/>
                    <a:pt x="15120" y="10904"/>
                  </a:cubicBezTo>
                  <a:cubicBezTo>
                    <a:pt x="11340" y="12072"/>
                    <a:pt x="6480" y="12656"/>
                    <a:pt x="1620" y="13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746372" y="1149350"/>
              <a:ext cx="158751" cy="260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7316"/>
                  </a:moveTo>
                  <a:cubicBezTo>
                    <a:pt x="0" y="6097"/>
                    <a:pt x="0" y="4877"/>
                    <a:pt x="720" y="4355"/>
                  </a:cubicBezTo>
                  <a:cubicBezTo>
                    <a:pt x="1440" y="3832"/>
                    <a:pt x="2880" y="4006"/>
                    <a:pt x="5328" y="5748"/>
                  </a:cubicBezTo>
                  <a:cubicBezTo>
                    <a:pt x="7776" y="7490"/>
                    <a:pt x="11232" y="10800"/>
                    <a:pt x="12960" y="13413"/>
                  </a:cubicBezTo>
                  <a:cubicBezTo>
                    <a:pt x="14688" y="16026"/>
                    <a:pt x="14688" y="17942"/>
                    <a:pt x="14112" y="19248"/>
                  </a:cubicBezTo>
                  <a:cubicBezTo>
                    <a:pt x="13536" y="20555"/>
                    <a:pt x="12384" y="21252"/>
                    <a:pt x="11088" y="21426"/>
                  </a:cubicBezTo>
                  <a:cubicBezTo>
                    <a:pt x="9792" y="21600"/>
                    <a:pt x="8352" y="21252"/>
                    <a:pt x="7776" y="18987"/>
                  </a:cubicBezTo>
                  <a:cubicBezTo>
                    <a:pt x="7200" y="16723"/>
                    <a:pt x="7488" y="12542"/>
                    <a:pt x="9936" y="9058"/>
                  </a:cubicBezTo>
                  <a:cubicBezTo>
                    <a:pt x="12384" y="5574"/>
                    <a:pt x="16992" y="278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1046423" y="974638"/>
              <a:ext cx="144450" cy="354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541" fill="norm" stroke="1" extrusionOk="0">
                  <a:moveTo>
                    <a:pt x="14789" y="5212"/>
                  </a:moveTo>
                  <a:cubicBezTo>
                    <a:pt x="14789" y="3927"/>
                    <a:pt x="14789" y="2641"/>
                    <a:pt x="14789" y="1677"/>
                  </a:cubicBezTo>
                  <a:cubicBezTo>
                    <a:pt x="14789" y="712"/>
                    <a:pt x="14789" y="70"/>
                    <a:pt x="14006" y="5"/>
                  </a:cubicBezTo>
                  <a:cubicBezTo>
                    <a:pt x="13224" y="-59"/>
                    <a:pt x="11659" y="455"/>
                    <a:pt x="9624" y="2127"/>
                  </a:cubicBezTo>
                  <a:cubicBezTo>
                    <a:pt x="7589" y="3798"/>
                    <a:pt x="5085" y="6627"/>
                    <a:pt x="3363" y="9648"/>
                  </a:cubicBezTo>
                  <a:cubicBezTo>
                    <a:pt x="1641" y="12670"/>
                    <a:pt x="702" y="15884"/>
                    <a:pt x="233" y="17812"/>
                  </a:cubicBezTo>
                  <a:cubicBezTo>
                    <a:pt x="-237" y="19741"/>
                    <a:pt x="-237" y="20384"/>
                    <a:pt x="2580" y="20834"/>
                  </a:cubicBezTo>
                  <a:cubicBezTo>
                    <a:pt x="5398" y="21284"/>
                    <a:pt x="11033" y="21541"/>
                    <a:pt x="14633" y="21541"/>
                  </a:cubicBezTo>
                  <a:cubicBezTo>
                    <a:pt x="18233" y="21541"/>
                    <a:pt x="19798" y="21284"/>
                    <a:pt x="21363" y="210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1283221" y="980645"/>
              <a:ext cx="174352" cy="328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223" fill="norm" stroke="1" extrusionOk="0">
                  <a:moveTo>
                    <a:pt x="18095" y="3104"/>
                  </a:moveTo>
                  <a:cubicBezTo>
                    <a:pt x="16552" y="2010"/>
                    <a:pt x="15010" y="917"/>
                    <a:pt x="13595" y="370"/>
                  </a:cubicBezTo>
                  <a:cubicBezTo>
                    <a:pt x="12181" y="-177"/>
                    <a:pt x="10895" y="-177"/>
                    <a:pt x="8838" y="780"/>
                  </a:cubicBezTo>
                  <a:cubicBezTo>
                    <a:pt x="6781" y="1737"/>
                    <a:pt x="3952" y="3651"/>
                    <a:pt x="2152" y="6522"/>
                  </a:cubicBezTo>
                  <a:cubicBezTo>
                    <a:pt x="352" y="9393"/>
                    <a:pt x="-419" y="13220"/>
                    <a:pt x="224" y="15818"/>
                  </a:cubicBezTo>
                  <a:cubicBezTo>
                    <a:pt x="867" y="18415"/>
                    <a:pt x="2924" y="19782"/>
                    <a:pt x="5624" y="20534"/>
                  </a:cubicBezTo>
                  <a:cubicBezTo>
                    <a:pt x="8324" y="21286"/>
                    <a:pt x="11667" y="21423"/>
                    <a:pt x="14367" y="20945"/>
                  </a:cubicBezTo>
                  <a:cubicBezTo>
                    <a:pt x="17067" y="20466"/>
                    <a:pt x="19124" y="19372"/>
                    <a:pt x="21181" y="182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1273422" y="1143000"/>
              <a:ext cx="196851" cy="66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2787" y="20250"/>
                  </a:moveTo>
                  <a:cubicBezTo>
                    <a:pt x="1394" y="20925"/>
                    <a:pt x="0" y="21600"/>
                    <a:pt x="0" y="20588"/>
                  </a:cubicBezTo>
                  <a:cubicBezTo>
                    <a:pt x="0" y="19575"/>
                    <a:pt x="1394" y="16875"/>
                    <a:pt x="5226" y="13162"/>
                  </a:cubicBezTo>
                  <a:cubicBezTo>
                    <a:pt x="9058" y="9450"/>
                    <a:pt x="15329" y="472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1495672" y="1201094"/>
              <a:ext cx="184151" cy="177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2174"/>
                  </a:moveTo>
                  <a:cubicBezTo>
                    <a:pt x="745" y="1158"/>
                    <a:pt x="1490" y="141"/>
                    <a:pt x="2607" y="14"/>
                  </a:cubicBezTo>
                  <a:cubicBezTo>
                    <a:pt x="3724" y="-113"/>
                    <a:pt x="5214" y="649"/>
                    <a:pt x="6207" y="2301"/>
                  </a:cubicBezTo>
                  <a:cubicBezTo>
                    <a:pt x="7200" y="3953"/>
                    <a:pt x="7697" y="6494"/>
                    <a:pt x="7324" y="9416"/>
                  </a:cubicBezTo>
                  <a:cubicBezTo>
                    <a:pt x="6952" y="12339"/>
                    <a:pt x="5710" y="15642"/>
                    <a:pt x="5462" y="17802"/>
                  </a:cubicBezTo>
                  <a:cubicBezTo>
                    <a:pt x="5214" y="19962"/>
                    <a:pt x="5959" y="20979"/>
                    <a:pt x="6952" y="21233"/>
                  </a:cubicBezTo>
                  <a:cubicBezTo>
                    <a:pt x="7945" y="21487"/>
                    <a:pt x="9186" y="20979"/>
                    <a:pt x="11669" y="19708"/>
                  </a:cubicBezTo>
                  <a:cubicBezTo>
                    <a:pt x="14152" y="18438"/>
                    <a:pt x="17876" y="16405"/>
                    <a:pt x="21600" y="143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1673472" y="971549"/>
              <a:ext cx="111615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600" fill="norm" stroke="1" extrusionOk="0">
                  <a:moveTo>
                    <a:pt x="0" y="0"/>
                  </a:moveTo>
                  <a:cubicBezTo>
                    <a:pt x="4400" y="0"/>
                    <a:pt x="8800" y="0"/>
                    <a:pt x="12800" y="1043"/>
                  </a:cubicBezTo>
                  <a:cubicBezTo>
                    <a:pt x="16800" y="2087"/>
                    <a:pt x="20400" y="4174"/>
                    <a:pt x="21000" y="6991"/>
                  </a:cubicBezTo>
                  <a:cubicBezTo>
                    <a:pt x="21600" y="9809"/>
                    <a:pt x="19200" y="13357"/>
                    <a:pt x="16000" y="15913"/>
                  </a:cubicBezTo>
                  <a:cubicBezTo>
                    <a:pt x="12800" y="18470"/>
                    <a:pt x="8800" y="20035"/>
                    <a:pt x="48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1927472" y="1117600"/>
              <a:ext cx="1651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2" y="14400"/>
                    <a:pt x="10523" y="7200"/>
                    <a:pt x="14123" y="3600"/>
                  </a:cubicBezTo>
                  <a:cubicBezTo>
                    <a:pt x="17723" y="0"/>
                    <a:pt x="1966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1997322" y="1187450"/>
              <a:ext cx="1968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42" y="15600"/>
                    <a:pt x="10684" y="9600"/>
                    <a:pt x="14284" y="6000"/>
                  </a:cubicBezTo>
                  <a:cubicBezTo>
                    <a:pt x="17884" y="2400"/>
                    <a:pt x="19742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2949822" y="831354"/>
              <a:ext cx="136275" cy="551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407" fill="norm" stroke="1" extrusionOk="0">
                  <a:moveTo>
                    <a:pt x="0" y="6918"/>
                  </a:moveTo>
                  <a:cubicBezTo>
                    <a:pt x="655" y="9218"/>
                    <a:pt x="1309" y="11517"/>
                    <a:pt x="1636" y="13817"/>
                  </a:cubicBezTo>
                  <a:cubicBezTo>
                    <a:pt x="1964" y="16116"/>
                    <a:pt x="1964" y="18416"/>
                    <a:pt x="1800" y="19771"/>
                  </a:cubicBezTo>
                  <a:cubicBezTo>
                    <a:pt x="1636" y="21126"/>
                    <a:pt x="1309" y="21537"/>
                    <a:pt x="1145" y="21373"/>
                  </a:cubicBezTo>
                  <a:cubicBezTo>
                    <a:pt x="982" y="21208"/>
                    <a:pt x="982" y="20469"/>
                    <a:pt x="982" y="18375"/>
                  </a:cubicBezTo>
                  <a:cubicBezTo>
                    <a:pt x="982" y="16281"/>
                    <a:pt x="982" y="12831"/>
                    <a:pt x="1309" y="9957"/>
                  </a:cubicBezTo>
                  <a:cubicBezTo>
                    <a:pt x="1636" y="7082"/>
                    <a:pt x="2291" y="4783"/>
                    <a:pt x="3109" y="3345"/>
                  </a:cubicBezTo>
                  <a:cubicBezTo>
                    <a:pt x="3927" y="1908"/>
                    <a:pt x="4909" y="1333"/>
                    <a:pt x="5891" y="881"/>
                  </a:cubicBezTo>
                  <a:cubicBezTo>
                    <a:pt x="6873" y="430"/>
                    <a:pt x="7855" y="101"/>
                    <a:pt x="9164" y="19"/>
                  </a:cubicBezTo>
                  <a:cubicBezTo>
                    <a:pt x="10473" y="-63"/>
                    <a:pt x="12109" y="101"/>
                    <a:pt x="14564" y="840"/>
                  </a:cubicBezTo>
                  <a:cubicBezTo>
                    <a:pt x="17018" y="1580"/>
                    <a:pt x="20291" y="2894"/>
                    <a:pt x="20945" y="4413"/>
                  </a:cubicBezTo>
                  <a:cubicBezTo>
                    <a:pt x="21600" y="5932"/>
                    <a:pt x="19636" y="7657"/>
                    <a:pt x="16036" y="8807"/>
                  </a:cubicBezTo>
                  <a:cubicBezTo>
                    <a:pt x="12436" y="9957"/>
                    <a:pt x="7200" y="10532"/>
                    <a:pt x="1964" y="111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3085562" y="1054100"/>
              <a:ext cx="130961" cy="254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461" fill="norm" stroke="1" extrusionOk="0">
                  <a:moveTo>
                    <a:pt x="642" y="6426"/>
                  </a:moveTo>
                  <a:cubicBezTo>
                    <a:pt x="3042" y="9997"/>
                    <a:pt x="5442" y="13567"/>
                    <a:pt x="6642" y="15798"/>
                  </a:cubicBezTo>
                  <a:cubicBezTo>
                    <a:pt x="7842" y="18030"/>
                    <a:pt x="7842" y="18922"/>
                    <a:pt x="7327" y="19726"/>
                  </a:cubicBezTo>
                  <a:cubicBezTo>
                    <a:pt x="6813" y="20529"/>
                    <a:pt x="5784" y="21243"/>
                    <a:pt x="4413" y="21421"/>
                  </a:cubicBezTo>
                  <a:cubicBezTo>
                    <a:pt x="3042" y="21600"/>
                    <a:pt x="1327" y="21243"/>
                    <a:pt x="470" y="18922"/>
                  </a:cubicBezTo>
                  <a:cubicBezTo>
                    <a:pt x="-387" y="16602"/>
                    <a:pt x="-387" y="12317"/>
                    <a:pt x="3213" y="8836"/>
                  </a:cubicBezTo>
                  <a:cubicBezTo>
                    <a:pt x="6813" y="5355"/>
                    <a:pt x="14013" y="2678"/>
                    <a:pt x="2121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3294212" y="898008"/>
              <a:ext cx="169961" cy="392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302" fill="norm" stroke="1" extrusionOk="0">
                  <a:moveTo>
                    <a:pt x="20896" y="2613"/>
                  </a:moveTo>
                  <a:cubicBezTo>
                    <a:pt x="20896" y="1694"/>
                    <a:pt x="20896" y="775"/>
                    <a:pt x="20115" y="316"/>
                  </a:cubicBezTo>
                  <a:cubicBezTo>
                    <a:pt x="19335" y="-144"/>
                    <a:pt x="17773" y="-144"/>
                    <a:pt x="15691" y="603"/>
                  </a:cubicBezTo>
                  <a:cubicBezTo>
                    <a:pt x="13609" y="1350"/>
                    <a:pt x="11007" y="2843"/>
                    <a:pt x="8014" y="5486"/>
                  </a:cubicBezTo>
                  <a:cubicBezTo>
                    <a:pt x="5021" y="8128"/>
                    <a:pt x="1638" y="11920"/>
                    <a:pt x="467" y="14792"/>
                  </a:cubicBezTo>
                  <a:cubicBezTo>
                    <a:pt x="-704" y="17665"/>
                    <a:pt x="337" y="19618"/>
                    <a:pt x="3460" y="20537"/>
                  </a:cubicBezTo>
                  <a:cubicBezTo>
                    <a:pt x="6583" y="21456"/>
                    <a:pt x="11788" y="21341"/>
                    <a:pt x="16992" y="212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3535724" y="891615"/>
              <a:ext cx="252299" cy="354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84" fill="norm" stroke="1" extrusionOk="0">
                  <a:moveTo>
                    <a:pt x="21455" y="2511"/>
                  </a:moveTo>
                  <a:cubicBezTo>
                    <a:pt x="20735" y="1622"/>
                    <a:pt x="20015" y="732"/>
                    <a:pt x="18845" y="288"/>
                  </a:cubicBezTo>
                  <a:cubicBezTo>
                    <a:pt x="17675" y="-157"/>
                    <a:pt x="16055" y="-157"/>
                    <a:pt x="13895" y="796"/>
                  </a:cubicBezTo>
                  <a:cubicBezTo>
                    <a:pt x="11735" y="1749"/>
                    <a:pt x="9035" y="3655"/>
                    <a:pt x="6605" y="6387"/>
                  </a:cubicBezTo>
                  <a:cubicBezTo>
                    <a:pt x="4175" y="9118"/>
                    <a:pt x="2015" y="12676"/>
                    <a:pt x="935" y="15090"/>
                  </a:cubicBezTo>
                  <a:cubicBezTo>
                    <a:pt x="-145" y="17504"/>
                    <a:pt x="-145" y="18775"/>
                    <a:pt x="215" y="19601"/>
                  </a:cubicBezTo>
                  <a:cubicBezTo>
                    <a:pt x="575" y="20427"/>
                    <a:pt x="1295" y="20808"/>
                    <a:pt x="2645" y="21062"/>
                  </a:cubicBezTo>
                  <a:cubicBezTo>
                    <a:pt x="3995" y="21316"/>
                    <a:pt x="5975" y="21443"/>
                    <a:pt x="8315" y="20935"/>
                  </a:cubicBezTo>
                  <a:cubicBezTo>
                    <a:pt x="10655" y="20427"/>
                    <a:pt x="13355" y="19283"/>
                    <a:pt x="16055" y="181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3559422" y="1079500"/>
              <a:ext cx="1778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14" y="16200"/>
                    <a:pt x="4629" y="10800"/>
                    <a:pt x="8229" y="7200"/>
                  </a:cubicBezTo>
                  <a:cubicBezTo>
                    <a:pt x="11829" y="3600"/>
                    <a:pt x="16714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3778408" y="1111250"/>
              <a:ext cx="168365" cy="157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25" fill="norm" stroke="1" extrusionOk="0">
                  <a:moveTo>
                    <a:pt x="2846" y="0"/>
                  </a:moveTo>
                  <a:cubicBezTo>
                    <a:pt x="4196" y="2592"/>
                    <a:pt x="5546" y="5184"/>
                    <a:pt x="5411" y="8208"/>
                  </a:cubicBezTo>
                  <a:cubicBezTo>
                    <a:pt x="5276" y="11232"/>
                    <a:pt x="3656" y="14688"/>
                    <a:pt x="2306" y="16992"/>
                  </a:cubicBezTo>
                  <a:cubicBezTo>
                    <a:pt x="956" y="19296"/>
                    <a:pt x="-124" y="20448"/>
                    <a:pt x="11" y="21024"/>
                  </a:cubicBezTo>
                  <a:cubicBezTo>
                    <a:pt x="146" y="21600"/>
                    <a:pt x="1496" y="21600"/>
                    <a:pt x="5276" y="20736"/>
                  </a:cubicBezTo>
                  <a:cubicBezTo>
                    <a:pt x="9056" y="19872"/>
                    <a:pt x="15266" y="18144"/>
                    <a:pt x="21476" y="16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4156322" y="755395"/>
              <a:ext cx="50801" cy="617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1111"/>
                  </a:moveTo>
                  <a:cubicBezTo>
                    <a:pt x="0" y="596"/>
                    <a:pt x="0" y="82"/>
                    <a:pt x="900" y="8"/>
                  </a:cubicBezTo>
                  <a:cubicBezTo>
                    <a:pt x="1800" y="-65"/>
                    <a:pt x="3600" y="302"/>
                    <a:pt x="5400" y="1772"/>
                  </a:cubicBezTo>
                  <a:cubicBezTo>
                    <a:pt x="7200" y="3241"/>
                    <a:pt x="9000" y="5813"/>
                    <a:pt x="10350" y="8568"/>
                  </a:cubicBezTo>
                  <a:cubicBezTo>
                    <a:pt x="11700" y="11323"/>
                    <a:pt x="12600" y="14262"/>
                    <a:pt x="12600" y="16245"/>
                  </a:cubicBezTo>
                  <a:cubicBezTo>
                    <a:pt x="12600" y="18229"/>
                    <a:pt x="11700" y="19257"/>
                    <a:pt x="10800" y="20029"/>
                  </a:cubicBezTo>
                  <a:cubicBezTo>
                    <a:pt x="9900" y="20800"/>
                    <a:pt x="9000" y="21315"/>
                    <a:pt x="9900" y="21425"/>
                  </a:cubicBezTo>
                  <a:cubicBezTo>
                    <a:pt x="10800" y="21535"/>
                    <a:pt x="13500" y="21241"/>
                    <a:pt x="15750" y="20800"/>
                  </a:cubicBezTo>
                  <a:cubicBezTo>
                    <a:pt x="18000" y="20359"/>
                    <a:pt x="19800" y="19772"/>
                    <a:pt x="21600" y="19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4335992" y="908484"/>
              <a:ext cx="147092" cy="290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2" h="21359" fill="norm" stroke="1" extrusionOk="0">
                  <a:moveTo>
                    <a:pt x="16605" y="2766"/>
                  </a:moveTo>
                  <a:cubicBezTo>
                    <a:pt x="16309" y="1989"/>
                    <a:pt x="16013" y="1212"/>
                    <a:pt x="14977" y="668"/>
                  </a:cubicBezTo>
                  <a:cubicBezTo>
                    <a:pt x="13942" y="124"/>
                    <a:pt x="12166" y="-187"/>
                    <a:pt x="9207" y="124"/>
                  </a:cubicBezTo>
                  <a:cubicBezTo>
                    <a:pt x="6248" y="435"/>
                    <a:pt x="2106" y="1367"/>
                    <a:pt x="626" y="2999"/>
                  </a:cubicBezTo>
                  <a:cubicBezTo>
                    <a:pt x="-853" y="4630"/>
                    <a:pt x="331" y="6961"/>
                    <a:pt x="3733" y="9137"/>
                  </a:cubicBezTo>
                  <a:cubicBezTo>
                    <a:pt x="7136" y="11312"/>
                    <a:pt x="12758" y="13332"/>
                    <a:pt x="16013" y="14653"/>
                  </a:cubicBezTo>
                  <a:cubicBezTo>
                    <a:pt x="19268" y="15974"/>
                    <a:pt x="20155" y="16596"/>
                    <a:pt x="20451" y="17295"/>
                  </a:cubicBezTo>
                  <a:cubicBezTo>
                    <a:pt x="20747" y="17994"/>
                    <a:pt x="20451" y="18771"/>
                    <a:pt x="19563" y="19471"/>
                  </a:cubicBezTo>
                  <a:cubicBezTo>
                    <a:pt x="18676" y="20170"/>
                    <a:pt x="17196" y="20791"/>
                    <a:pt x="15569" y="21102"/>
                  </a:cubicBezTo>
                  <a:cubicBezTo>
                    <a:pt x="13942" y="21413"/>
                    <a:pt x="12166" y="21413"/>
                    <a:pt x="10539" y="21258"/>
                  </a:cubicBezTo>
                  <a:cubicBezTo>
                    <a:pt x="8911" y="21102"/>
                    <a:pt x="7432" y="20791"/>
                    <a:pt x="6840" y="20248"/>
                  </a:cubicBezTo>
                  <a:cubicBezTo>
                    <a:pt x="6248" y="19704"/>
                    <a:pt x="6544" y="18927"/>
                    <a:pt x="6840" y="181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4486522" y="1123949"/>
              <a:ext cx="635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0"/>
                    <a:pt x="7200" y="0"/>
                    <a:pt x="9720" y="667"/>
                  </a:cubicBezTo>
                  <a:cubicBezTo>
                    <a:pt x="12240" y="1333"/>
                    <a:pt x="13680" y="2667"/>
                    <a:pt x="14040" y="5200"/>
                  </a:cubicBezTo>
                  <a:cubicBezTo>
                    <a:pt x="14400" y="7733"/>
                    <a:pt x="13680" y="11467"/>
                    <a:pt x="13320" y="14000"/>
                  </a:cubicBezTo>
                  <a:cubicBezTo>
                    <a:pt x="12960" y="16533"/>
                    <a:pt x="12960" y="17867"/>
                    <a:pt x="14400" y="18933"/>
                  </a:cubicBezTo>
                  <a:cubicBezTo>
                    <a:pt x="15840" y="20000"/>
                    <a:pt x="18720" y="2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4971481" y="1026182"/>
              <a:ext cx="114186" cy="357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3" h="21437" fill="norm" stroke="1" extrusionOk="0">
                  <a:moveTo>
                    <a:pt x="6399" y="7012"/>
                  </a:moveTo>
                  <a:cubicBezTo>
                    <a:pt x="6020" y="10443"/>
                    <a:pt x="5641" y="13873"/>
                    <a:pt x="5452" y="15970"/>
                  </a:cubicBezTo>
                  <a:cubicBezTo>
                    <a:pt x="5262" y="18066"/>
                    <a:pt x="5262" y="18829"/>
                    <a:pt x="4883" y="19655"/>
                  </a:cubicBezTo>
                  <a:cubicBezTo>
                    <a:pt x="4504" y="20481"/>
                    <a:pt x="3746" y="21370"/>
                    <a:pt x="2989" y="21433"/>
                  </a:cubicBezTo>
                  <a:cubicBezTo>
                    <a:pt x="2231" y="21497"/>
                    <a:pt x="1473" y="20735"/>
                    <a:pt x="1473" y="18193"/>
                  </a:cubicBezTo>
                  <a:cubicBezTo>
                    <a:pt x="1473" y="15652"/>
                    <a:pt x="2231" y="11332"/>
                    <a:pt x="3178" y="8346"/>
                  </a:cubicBezTo>
                  <a:cubicBezTo>
                    <a:pt x="4125" y="5361"/>
                    <a:pt x="5262" y="3709"/>
                    <a:pt x="6210" y="2565"/>
                  </a:cubicBezTo>
                  <a:cubicBezTo>
                    <a:pt x="7157" y="1422"/>
                    <a:pt x="7915" y="786"/>
                    <a:pt x="9241" y="405"/>
                  </a:cubicBezTo>
                  <a:cubicBezTo>
                    <a:pt x="10567" y="24"/>
                    <a:pt x="12462" y="-103"/>
                    <a:pt x="14167" y="88"/>
                  </a:cubicBezTo>
                  <a:cubicBezTo>
                    <a:pt x="15873" y="278"/>
                    <a:pt x="17389" y="786"/>
                    <a:pt x="18715" y="1739"/>
                  </a:cubicBezTo>
                  <a:cubicBezTo>
                    <a:pt x="20041" y="2692"/>
                    <a:pt x="21178" y="4090"/>
                    <a:pt x="19852" y="5361"/>
                  </a:cubicBezTo>
                  <a:cubicBezTo>
                    <a:pt x="18525" y="6631"/>
                    <a:pt x="14736" y="7775"/>
                    <a:pt x="10946" y="8473"/>
                  </a:cubicBezTo>
                  <a:cubicBezTo>
                    <a:pt x="7157" y="9172"/>
                    <a:pt x="3367" y="9426"/>
                    <a:pt x="1473" y="9236"/>
                  </a:cubicBezTo>
                  <a:cubicBezTo>
                    <a:pt x="-422" y="9045"/>
                    <a:pt x="-422" y="8410"/>
                    <a:pt x="1094" y="7711"/>
                  </a:cubicBezTo>
                  <a:cubicBezTo>
                    <a:pt x="2610" y="7012"/>
                    <a:pt x="5641" y="6250"/>
                    <a:pt x="8673" y="5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5108822" y="1064994"/>
              <a:ext cx="35186" cy="90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037" fill="norm" stroke="1" extrusionOk="0">
                  <a:moveTo>
                    <a:pt x="0" y="419"/>
                  </a:moveTo>
                  <a:cubicBezTo>
                    <a:pt x="6353" y="-72"/>
                    <a:pt x="12706" y="-563"/>
                    <a:pt x="16518" y="1646"/>
                  </a:cubicBezTo>
                  <a:cubicBezTo>
                    <a:pt x="20329" y="3855"/>
                    <a:pt x="21600" y="8764"/>
                    <a:pt x="20965" y="12446"/>
                  </a:cubicBezTo>
                  <a:cubicBezTo>
                    <a:pt x="20329" y="16128"/>
                    <a:pt x="17788" y="18582"/>
                    <a:pt x="15247" y="210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5134222" y="939800"/>
              <a:ext cx="317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400"/>
                    <a:pt x="0" y="13200"/>
                    <a:pt x="0" y="9600"/>
                  </a:cubicBezTo>
                  <a:cubicBezTo>
                    <a:pt x="0" y="6000"/>
                    <a:pt x="0" y="3000"/>
                    <a:pt x="3600" y="1500"/>
                  </a:cubicBezTo>
                  <a:cubicBezTo>
                    <a:pt x="7200" y="0"/>
                    <a:pt x="144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5248522" y="863600"/>
              <a:ext cx="1270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19"/>
                    <a:pt x="7200" y="9238"/>
                    <a:pt x="3600" y="12838"/>
                  </a:cubicBezTo>
                  <a:cubicBezTo>
                    <a:pt x="0" y="16438"/>
                    <a:pt x="0" y="1901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5243180" y="1052147"/>
              <a:ext cx="132343" cy="116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0814" fill="norm" stroke="1" extrusionOk="0">
                  <a:moveTo>
                    <a:pt x="8066" y="4897"/>
                  </a:moveTo>
                  <a:cubicBezTo>
                    <a:pt x="8066" y="3003"/>
                    <a:pt x="8066" y="1108"/>
                    <a:pt x="7208" y="350"/>
                  </a:cubicBezTo>
                  <a:cubicBezTo>
                    <a:pt x="6351" y="-408"/>
                    <a:pt x="4637" y="-29"/>
                    <a:pt x="3266" y="2434"/>
                  </a:cubicBezTo>
                  <a:cubicBezTo>
                    <a:pt x="1894" y="4897"/>
                    <a:pt x="866" y="9445"/>
                    <a:pt x="351" y="12666"/>
                  </a:cubicBezTo>
                  <a:cubicBezTo>
                    <a:pt x="-163" y="15887"/>
                    <a:pt x="-163" y="17781"/>
                    <a:pt x="694" y="19108"/>
                  </a:cubicBezTo>
                  <a:cubicBezTo>
                    <a:pt x="1551" y="20434"/>
                    <a:pt x="3266" y="21192"/>
                    <a:pt x="6866" y="20624"/>
                  </a:cubicBezTo>
                  <a:cubicBezTo>
                    <a:pt x="10466" y="20055"/>
                    <a:pt x="15951" y="18160"/>
                    <a:pt x="21437" y="162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5151391" y="1079500"/>
              <a:ext cx="84432" cy="66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205" fill="norm" stroke="1" extrusionOk="0">
                  <a:moveTo>
                    <a:pt x="9952" y="0"/>
                  </a:moveTo>
                  <a:cubicBezTo>
                    <a:pt x="6791" y="1350"/>
                    <a:pt x="3630" y="2700"/>
                    <a:pt x="1786" y="5400"/>
                  </a:cubicBezTo>
                  <a:cubicBezTo>
                    <a:pt x="-58" y="8100"/>
                    <a:pt x="-585" y="12150"/>
                    <a:pt x="732" y="15187"/>
                  </a:cubicBezTo>
                  <a:cubicBezTo>
                    <a:pt x="2049" y="18225"/>
                    <a:pt x="5210" y="20250"/>
                    <a:pt x="8898" y="20925"/>
                  </a:cubicBezTo>
                  <a:cubicBezTo>
                    <a:pt x="12586" y="21600"/>
                    <a:pt x="16800" y="20925"/>
                    <a:pt x="21015" y="20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5370618" y="820856"/>
              <a:ext cx="273323" cy="34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64" fill="norm" stroke="1" extrusionOk="0">
                  <a:moveTo>
                    <a:pt x="876" y="17279"/>
                  </a:moveTo>
                  <a:cubicBezTo>
                    <a:pt x="2195" y="16357"/>
                    <a:pt x="3514" y="15435"/>
                    <a:pt x="4256" y="14645"/>
                  </a:cubicBezTo>
                  <a:cubicBezTo>
                    <a:pt x="4998" y="13855"/>
                    <a:pt x="5163" y="13196"/>
                    <a:pt x="4834" y="12933"/>
                  </a:cubicBezTo>
                  <a:cubicBezTo>
                    <a:pt x="4504" y="12670"/>
                    <a:pt x="3679" y="12801"/>
                    <a:pt x="2772" y="13460"/>
                  </a:cubicBezTo>
                  <a:cubicBezTo>
                    <a:pt x="1866" y="14118"/>
                    <a:pt x="876" y="15304"/>
                    <a:pt x="382" y="16226"/>
                  </a:cubicBezTo>
                  <a:cubicBezTo>
                    <a:pt x="-113" y="17148"/>
                    <a:pt x="-113" y="17806"/>
                    <a:pt x="299" y="18728"/>
                  </a:cubicBezTo>
                  <a:cubicBezTo>
                    <a:pt x="711" y="19650"/>
                    <a:pt x="1536" y="20835"/>
                    <a:pt x="3020" y="21165"/>
                  </a:cubicBezTo>
                  <a:cubicBezTo>
                    <a:pt x="4504" y="21494"/>
                    <a:pt x="6647" y="20967"/>
                    <a:pt x="8626" y="20111"/>
                  </a:cubicBezTo>
                  <a:cubicBezTo>
                    <a:pt x="10605" y="19255"/>
                    <a:pt x="12418" y="18070"/>
                    <a:pt x="13490" y="17148"/>
                  </a:cubicBezTo>
                  <a:cubicBezTo>
                    <a:pt x="14562" y="16226"/>
                    <a:pt x="14892" y="15567"/>
                    <a:pt x="14644" y="15040"/>
                  </a:cubicBezTo>
                  <a:cubicBezTo>
                    <a:pt x="14397" y="14514"/>
                    <a:pt x="13572" y="14118"/>
                    <a:pt x="12583" y="14316"/>
                  </a:cubicBezTo>
                  <a:cubicBezTo>
                    <a:pt x="11594" y="14514"/>
                    <a:pt x="10440" y="15304"/>
                    <a:pt x="9698" y="16094"/>
                  </a:cubicBezTo>
                  <a:cubicBezTo>
                    <a:pt x="8956" y="16884"/>
                    <a:pt x="8626" y="17674"/>
                    <a:pt x="8461" y="18465"/>
                  </a:cubicBezTo>
                  <a:cubicBezTo>
                    <a:pt x="8296" y="19255"/>
                    <a:pt x="8296" y="20045"/>
                    <a:pt x="8708" y="20440"/>
                  </a:cubicBezTo>
                  <a:cubicBezTo>
                    <a:pt x="9121" y="20835"/>
                    <a:pt x="9945" y="20835"/>
                    <a:pt x="11594" y="19716"/>
                  </a:cubicBezTo>
                  <a:cubicBezTo>
                    <a:pt x="13243" y="18596"/>
                    <a:pt x="15716" y="16357"/>
                    <a:pt x="17530" y="13328"/>
                  </a:cubicBezTo>
                  <a:cubicBezTo>
                    <a:pt x="19343" y="10299"/>
                    <a:pt x="20498" y="6479"/>
                    <a:pt x="20992" y="4240"/>
                  </a:cubicBezTo>
                  <a:cubicBezTo>
                    <a:pt x="21487" y="2001"/>
                    <a:pt x="21322" y="1343"/>
                    <a:pt x="20827" y="816"/>
                  </a:cubicBezTo>
                  <a:cubicBezTo>
                    <a:pt x="20333" y="289"/>
                    <a:pt x="19508" y="-106"/>
                    <a:pt x="18849" y="26"/>
                  </a:cubicBezTo>
                  <a:cubicBezTo>
                    <a:pt x="18189" y="157"/>
                    <a:pt x="17695" y="816"/>
                    <a:pt x="17200" y="2989"/>
                  </a:cubicBezTo>
                  <a:cubicBezTo>
                    <a:pt x="16705" y="5162"/>
                    <a:pt x="16211" y="8850"/>
                    <a:pt x="16211" y="11484"/>
                  </a:cubicBezTo>
                  <a:cubicBezTo>
                    <a:pt x="16211" y="14118"/>
                    <a:pt x="16705" y="15699"/>
                    <a:pt x="17447" y="16753"/>
                  </a:cubicBezTo>
                  <a:cubicBezTo>
                    <a:pt x="18189" y="17806"/>
                    <a:pt x="19179" y="18333"/>
                    <a:pt x="20168" y="188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6042222" y="838200"/>
              <a:ext cx="187148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600" fill="norm" stroke="1" extrusionOk="0">
                  <a:moveTo>
                    <a:pt x="2166" y="0"/>
                  </a:moveTo>
                  <a:cubicBezTo>
                    <a:pt x="2406" y="5280"/>
                    <a:pt x="2646" y="10560"/>
                    <a:pt x="2766" y="13680"/>
                  </a:cubicBezTo>
                  <a:cubicBezTo>
                    <a:pt x="2886" y="16800"/>
                    <a:pt x="2886" y="17760"/>
                    <a:pt x="2766" y="18640"/>
                  </a:cubicBezTo>
                  <a:cubicBezTo>
                    <a:pt x="2646" y="19520"/>
                    <a:pt x="2406" y="20320"/>
                    <a:pt x="2046" y="20320"/>
                  </a:cubicBezTo>
                  <a:cubicBezTo>
                    <a:pt x="1686" y="20320"/>
                    <a:pt x="1206" y="19520"/>
                    <a:pt x="726" y="18400"/>
                  </a:cubicBezTo>
                  <a:cubicBezTo>
                    <a:pt x="246" y="17280"/>
                    <a:pt x="-234" y="15840"/>
                    <a:pt x="126" y="15040"/>
                  </a:cubicBezTo>
                  <a:cubicBezTo>
                    <a:pt x="486" y="14240"/>
                    <a:pt x="1686" y="14080"/>
                    <a:pt x="4686" y="12720"/>
                  </a:cubicBezTo>
                  <a:cubicBezTo>
                    <a:pt x="7686" y="11360"/>
                    <a:pt x="12486" y="8800"/>
                    <a:pt x="15246" y="7120"/>
                  </a:cubicBezTo>
                  <a:cubicBezTo>
                    <a:pt x="18006" y="5440"/>
                    <a:pt x="18726" y="4640"/>
                    <a:pt x="19446" y="3600"/>
                  </a:cubicBezTo>
                  <a:cubicBezTo>
                    <a:pt x="20166" y="2560"/>
                    <a:pt x="20886" y="1280"/>
                    <a:pt x="21126" y="1280"/>
                  </a:cubicBezTo>
                  <a:cubicBezTo>
                    <a:pt x="21366" y="1280"/>
                    <a:pt x="21126" y="2560"/>
                    <a:pt x="20646" y="6160"/>
                  </a:cubicBezTo>
                  <a:cubicBezTo>
                    <a:pt x="20166" y="9760"/>
                    <a:pt x="19446" y="15680"/>
                    <a:pt x="1872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6258172" y="1019832"/>
              <a:ext cx="120651" cy="144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9" fill="norm" stroke="1" extrusionOk="0">
                  <a:moveTo>
                    <a:pt x="0" y="4996"/>
                  </a:moveTo>
                  <a:cubicBezTo>
                    <a:pt x="758" y="3453"/>
                    <a:pt x="1516" y="1910"/>
                    <a:pt x="3032" y="984"/>
                  </a:cubicBezTo>
                  <a:cubicBezTo>
                    <a:pt x="4547" y="59"/>
                    <a:pt x="6821" y="-250"/>
                    <a:pt x="8526" y="213"/>
                  </a:cubicBezTo>
                  <a:cubicBezTo>
                    <a:pt x="10232" y="676"/>
                    <a:pt x="11368" y="1910"/>
                    <a:pt x="10800" y="4687"/>
                  </a:cubicBezTo>
                  <a:cubicBezTo>
                    <a:pt x="10232" y="7464"/>
                    <a:pt x="7958" y="11784"/>
                    <a:pt x="6253" y="14870"/>
                  </a:cubicBezTo>
                  <a:cubicBezTo>
                    <a:pt x="4547" y="17956"/>
                    <a:pt x="3411" y="19807"/>
                    <a:pt x="3789" y="20579"/>
                  </a:cubicBezTo>
                  <a:cubicBezTo>
                    <a:pt x="4168" y="21350"/>
                    <a:pt x="6063" y="21041"/>
                    <a:pt x="9284" y="19807"/>
                  </a:cubicBezTo>
                  <a:cubicBezTo>
                    <a:pt x="12505" y="18573"/>
                    <a:pt x="17053" y="16413"/>
                    <a:pt x="21600" y="142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6429622" y="774700"/>
              <a:ext cx="94319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9" h="21600" fill="norm" stroke="1" extrusionOk="0">
                  <a:moveTo>
                    <a:pt x="0" y="0"/>
                  </a:moveTo>
                  <a:cubicBezTo>
                    <a:pt x="5974" y="1414"/>
                    <a:pt x="11949" y="2829"/>
                    <a:pt x="15855" y="5014"/>
                  </a:cubicBezTo>
                  <a:cubicBezTo>
                    <a:pt x="19762" y="7200"/>
                    <a:pt x="21600" y="10157"/>
                    <a:pt x="19762" y="13050"/>
                  </a:cubicBezTo>
                  <a:cubicBezTo>
                    <a:pt x="17923" y="15943"/>
                    <a:pt x="12409" y="18771"/>
                    <a:pt x="68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6620122" y="1066800"/>
              <a:ext cx="31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6893172" y="694401"/>
              <a:ext cx="142631" cy="438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325" fill="norm" stroke="1" extrusionOk="0">
                  <a:moveTo>
                    <a:pt x="0" y="6988"/>
                  </a:moveTo>
                  <a:cubicBezTo>
                    <a:pt x="626" y="10280"/>
                    <a:pt x="1252" y="13571"/>
                    <a:pt x="1409" y="15782"/>
                  </a:cubicBezTo>
                  <a:cubicBezTo>
                    <a:pt x="1565" y="17994"/>
                    <a:pt x="1252" y="19125"/>
                    <a:pt x="939" y="20000"/>
                  </a:cubicBezTo>
                  <a:cubicBezTo>
                    <a:pt x="626" y="20874"/>
                    <a:pt x="313" y="21491"/>
                    <a:pt x="313" y="21285"/>
                  </a:cubicBezTo>
                  <a:cubicBezTo>
                    <a:pt x="313" y="21080"/>
                    <a:pt x="626" y="20051"/>
                    <a:pt x="1096" y="17891"/>
                  </a:cubicBezTo>
                  <a:cubicBezTo>
                    <a:pt x="1565" y="15731"/>
                    <a:pt x="2191" y="12440"/>
                    <a:pt x="3130" y="9560"/>
                  </a:cubicBezTo>
                  <a:cubicBezTo>
                    <a:pt x="4070" y="6680"/>
                    <a:pt x="5322" y="4211"/>
                    <a:pt x="6417" y="2668"/>
                  </a:cubicBezTo>
                  <a:cubicBezTo>
                    <a:pt x="7513" y="1125"/>
                    <a:pt x="8452" y="508"/>
                    <a:pt x="9861" y="200"/>
                  </a:cubicBezTo>
                  <a:cubicBezTo>
                    <a:pt x="11270" y="-109"/>
                    <a:pt x="13148" y="-109"/>
                    <a:pt x="15339" y="560"/>
                  </a:cubicBezTo>
                  <a:cubicBezTo>
                    <a:pt x="17530" y="1228"/>
                    <a:pt x="20035" y="2565"/>
                    <a:pt x="20817" y="4057"/>
                  </a:cubicBezTo>
                  <a:cubicBezTo>
                    <a:pt x="21600" y="5548"/>
                    <a:pt x="20661" y="7194"/>
                    <a:pt x="18783" y="8480"/>
                  </a:cubicBezTo>
                  <a:cubicBezTo>
                    <a:pt x="16904" y="9765"/>
                    <a:pt x="14087" y="10691"/>
                    <a:pt x="11270" y="116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7001122" y="901700"/>
              <a:ext cx="184151" cy="207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5891"/>
                  </a:moveTo>
                  <a:cubicBezTo>
                    <a:pt x="993" y="5018"/>
                    <a:pt x="1986" y="4145"/>
                    <a:pt x="3103" y="4145"/>
                  </a:cubicBezTo>
                  <a:cubicBezTo>
                    <a:pt x="4221" y="4145"/>
                    <a:pt x="5462" y="5018"/>
                    <a:pt x="6828" y="7636"/>
                  </a:cubicBezTo>
                  <a:cubicBezTo>
                    <a:pt x="8193" y="10255"/>
                    <a:pt x="9683" y="14618"/>
                    <a:pt x="10303" y="17345"/>
                  </a:cubicBezTo>
                  <a:cubicBezTo>
                    <a:pt x="10924" y="20073"/>
                    <a:pt x="10676" y="21164"/>
                    <a:pt x="9931" y="21382"/>
                  </a:cubicBezTo>
                  <a:cubicBezTo>
                    <a:pt x="9186" y="21600"/>
                    <a:pt x="7945" y="20945"/>
                    <a:pt x="7324" y="18873"/>
                  </a:cubicBezTo>
                  <a:cubicBezTo>
                    <a:pt x="6703" y="16800"/>
                    <a:pt x="6703" y="13309"/>
                    <a:pt x="9186" y="9927"/>
                  </a:cubicBezTo>
                  <a:cubicBezTo>
                    <a:pt x="11669" y="6545"/>
                    <a:pt x="16634" y="32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7262418" y="736750"/>
              <a:ext cx="128436" cy="363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320" fill="norm" stroke="1" extrusionOk="0">
                  <a:moveTo>
                    <a:pt x="20747" y="4088"/>
                  </a:moveTo>
                  <a:cubicBezTo>
                    <a:pt x="20747" y="3219"/>
                    <a:pt x="20747" y="2350"/>
                    <a:pt x="20921" y="1605"/>
                  </a:cubicBezTo>
                  <a:cubicBezTo>
                    <a:pt x="21096" y="860"/>
                    <a:pt x="21444" y="239"/>
                    <a:pt x="20573" y="53"/>
                  </a:cubicBezTo>
                  <a:cubicBezTo>
                    <a:pt x="19702" y="-133"/>
                    <a:pt x="17612" y="115"/>
                    <a:pt x="14476" y="1667"/>
                  </a:cubicBezTo>
                  <a:cubicBezTo>
                    <a:pt x="11341" y="3219"/>
                    <a:pt x="7160" y="6074"/>
                    <a:pt x="4373" y="8929"/>
                  </a:cubicBezTo>
                  <a:cubicBezTo>
                    <a:pt x="1586" y="11784"/>
                    <a:pt x="192" y="14639"/>
                    <a:pt x="18" y="16750"/>
                  </a:cubicBezTo>
                  <a:cubicBezTo>
                    <a:pt x="-156" y="18860"/>
                    <a:pt x="889" y="20226"/>
                    <a:pt x="3328" y="20846"/>
                  </a:cubicBezTo>
                  <a:cubicBezTo>
                    <a:pt x="5767" y="21467"/>
                    <a:pt x="9599" y="21343"/>
                    <a:pt x="13431" y="212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7472744" y="751115"/>
              <a:ext cx="118929" cy="280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343" fill="norm" stroke="1" extrusionOk="0">
                  <a:moveTo>
                    <a:pt x="21292" y="5181"/>
                  </a:moveTo>
                  <a:cubicBezTo>
                    <a:pt x="21292" y="4214"/>
                    <a:pt x="21292" y="3247"/>
                    <a:pt x="21292" y="2361"/>
                  </a:cubicBezTo>
                  <a:cubicBezTo>
                    <a:pt x="21292" y="1474"/>
                    <a:pt x="21292" y="668"/>
                    <a:pt x="20345" y="265"/>
                  </a:cubicBezTo>
                  <a:cubicBezTo>
                    <a:pt x="19397" y="-138"/>
                    <a:pt x="17503" y="-138"/>
                    <a:pt x="14281" y="668"/>
                  </a:cubicBezTo>
                  <a:cubicBezTo>
                    <a:pt x="11060" y="1474"/>
                    <a:pt x="6513" y="3086"/>
                    <a:pt x="3671" y="4778"/>
                  </a:cubicBezTo>
                  <a:cubicBezTo>
                    <a:pt x="829" y="6471"/>
                    <a:pt x="-308" y="8244"/>
                    <a:pt x="71" y="9775"/>
                  </a:cubicBezTo>
                  <a:cubicBezTo>
                    <a:pt x="450" y="11307"/>
                    <a:pt x="2345" y="12596"/>
                    <a:pt x="5566" y="13805"/>
                  </a:cubicBezTo>
                  <a:cubicBezTo>
                    <a:pt x="8787" y="15014"/>
                    <a:pt x="13334" y="16143"/>
                    <a:pt x="15987" y="17110"/>
                  </a:cubicBezTo>
                  <a:cubicBezTo>
                    <a:pt x="18639" y="18077"/>
                    <a:pt x="19397" y="18883"/>
                    <a:pt x="18071" y="19608"/>
                  </a:cubicBezTo>
                  <a:cubicBezTo>
                    <a:pt x="16745" y="20334"/>
                    <a:pt x="13334" y="20978"/>
                    <a:pt x="10681" y="21220"/>
                  </a:cubicBezTo>
                  <a:cubicBezTo>
                    <a:pt x="8029" y="21462"/>
                    <a:pt x="6134" y="21301"/>
                    <a:pt x="4239" y="211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7661522" y="1073150"/>
              <a:ext cx="27845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0" y="0"/>
                  </a:moveTo>
                  <a:cubicBezTo>
                    <a:pt x="7714" y="4070"/>
                    <a:pt x="15429" y="8139"/>
                    <a:pt x="18514" y="11739"/>
                  </a:cubicBezTo>
                  <a:cubicBezTo>
                    <a:pt x="21600" y="15339"/>
                    <a:pt x="20057" y="18470"/>
                    <a:pt x="185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8011037" y="947737"/>
              <a:ext cx="88636" cy="368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07" fill="norm" stroke="1" extrusionOk="0">
                  <a:moveTo>
                    <a:pt x="6107" y="5091"/>
                  </a:moveTo>
                  <a:cubicBezTo>
                    <a:pt x="5079" y="8917"/>
                    <a:pt x="4050" y="12744"/>
                    <a:pt x="3279" y="15274"/>
                  </a:cubicBezTo>
                  <a:cubicBezTo>
                    <a:pt x="2507" y="17804"/>
                    <a:pt x="1993" y="19038"/>
                    <a:pt x="1479" y="19964"/>
                  </a:cubicBezTo>
                  <a:cubicBezTo>
                    <a:pt x="965" y="20890"/>
                    <a:pt x="450" y="21507"/>
                    <a:pt x="193" y="21507"/>
                  </a:cubicBezTo>
                  <a:cubicBezTo>
                    <a:pt x="-64" y="21507"/>
                    <a:pt x="-64" y="20890"/>
                    <a:pt x="193" y="18236"/>
                  </a:cubicBezTo>
                  <a:cubicBezTo>
                    <a:pt x="450" y="15582"/>
                    <a:pt x="965" y="10892"/>
                    <a:pt x="1993" y="7868"/>
                  </a:cubicBezTo>
                  <a:cubicBezTo>
                    <a:pt x="3022" y="4844"/>
                    <a:pt x="4565" y="3486"/>
                    <a:pt x="6107" y="2437"/>
                  </a:cubicBezTo>
                  <a:cubicBezTo>
                    <a:pt x="7650" y="1388"/>
                    <a:pt x="9193" y="648"/>
                    <a:pt x="11250" y="277"/>
                  </a:cubicBezTo>
                  <a:cubicBezTo>
                    <a:pt x="13307" y="-93"/>
                    <a:pt x="15879" y="-93"/>
                    <a:pt x="17936" y="277"/>
                  </a:cubicBezTo>
                  <a:cubicBezTo>
                    <a:pt x="19993" y="648"/>
                    <a:pt x="21536" y="1388"/>
                    <a:pt x="21536" y="2684"/>
                  </a:cubicBezTo>
                  <a:cubicBezTo>
                    <a:pt x="21536" y="3980"/>
                    <a:pt x="19993" y="5832"/>
                    <a:pt x="17936" y="7004"/>
                  </a:cubicBezTo>
                  <a:cubicBezTo>
                    <a:pt x="15879" y="8177"/>
                    <a:pt x="13307" y="8670"/>
                    <a:pt x="10479" y="8856"/>
                  </a:cubicBezTo>
                  <a:cubicBezTo>
                    <a:pt x="7650" y="9041"/>
                    <a:pt x="4565" y="8917"/>
                    <a:pt x="3022" y="8485"/>
                  </a:cubicBezTo>
                  <a:cubicBezTo>
                    <a:pt x="1479" y="8053"/>
                    <a:pt x="1479" y="7313"/>
                    <a:pt x="1479" y="65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8144122" y="939800"/>
              <a:ext cx="35985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53" y="400"/>
                    <a:pt x="12706" y="800"/>
                    <a:pt x="16518" y="2200"/>
                  </a:cubicBezTo>
                  <a:cubicBezTo>
                    <a:pt x="20329" y="3600"/>
                    <a:pt x="21600" y="6000"/>
                    <a:pt x="21600" y="9400"/>
                  </a:cubicBezTo>
                  <a:cubicBezTo>
                    <a:pt x="21600" y="12800"/>
                    <a:pt x="20329" y="17200"/>
                    <a:pt x="190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8188572" y="88265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8246360" y="909874"/>
              <a:ext cx="107313" cy="125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611" fill="norm" stroke="1" extrusionOk="0">
                  <a:moveTo>
                    <a:pt x="21472" y="745"/>
                  </a:moveTo>
                  <a:cubicBezTo>
                    <a:pt x="19354" y="48"/>
                    <a:pt x="17237" y="-649"/>
                    <a:pt x="13637" y="1093"/>
                  </a:cubicBezTo>
                  <a:cubicBezTo>
                    <a:pt x="10037" y="2835"/>
                    <a:pt x="4954" y="7016"/>
                    <a:pt x="2413" y="9977"/>
                  </a:cubicBezTo>
                  <a:cubicBezTo>
                    <a:pt x="-128" y="12938"/>
                    <a:pt x="-128" y="14680"/>
                    <a:pt x="84" y="16422"/>
                  </a:cubicBezTo>
                  <a:cubicBezTo>
                    <a:pt x="296" y="18164"/>
                    <a:pt x="719" y="19906"/>
                    <a:pt x="3472" y="20428"/>
                  </a:cubicBezTo>
                  <a:cubicBezTo>
                    <a:pt x="6225" y="20951"/>
                    <a:pt x="11307" y="20254"/>
                    <a:pt x="16390" y="19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8427756" y="742949"/>
              <a:ext cx="59267" cy="284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21600" y="0"/>
                  </a:moveTo>
                  <a:cubicBezTo>
                    <a:pt x="17743" y="320"/>
                    <a:pt x="13886" y="640"/>
                    <a:pt x="10800" y="1600"/>
                  </a:cubicBezTo>
                  <a:cubicBezTo>
                    <a:pt x="7714" y="2560"/>
                    <a:pt x="5400" y="4160"/>
                    <a:pt x="3471" y="7280"/>
                  </a:cubicBezTo>
                  <a:cubicBezTo>
                    <a:pt x="1543" y="10400"/>
                    <a:pt x="0" y="15040"/>
                    <a:pt x="0" y="17760"/>
                  </a:cubicBezTo>
                  <a:cubicBezTo>
                    <a:pt x="0" y="20480"/>
                    <a:pt x="1543" y="21280"/>
                    <a:pt x="5400" y="21440"/>
                  </a:cubicBezTo>
                  <a:cubicBezTo>
                    <a:pt x="9257" y="21600"/>
                    <a:pt x="15429" y="21120"/>
                    <a:pt x="21600" y="20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8429322" y="711199"/>
              <a:ext cx="390361" cy="328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86" fill="norm" stroke="1" extrusionOk="0">
                  <a:moveTo>
                    <a:pt x="5604" y="14538"/>
                  </a:moveTo>
                  <a:cubicBezTo>
                    <a:pt x="4327" y="14262"/>
                    <a:pt x="3049" y="13985"/>
                    <a:pt x="2179" y="14123"/>
                  </a:cubicBezTo>
                  <a:cubicBezTo>
                    <a:pt x="1308" y="14262"/>
                    <a:pt x="843" y="14815"/>
                    <a:pt x="495" y="15854"/>
                  </a:cubicBezTo>
                  <a:cubicBezTo>
                    <a:pt x="146" y="16892"/>
                    <a:pt x="-86" y="18415"/>
                    <a:pt x="30" y="19385"/>
                  </a:cubicBezTo>
                  <a:cubicBezTo>
                    <a:pt x="146" y="20354"/>
                    <a:pt x="611" y="20769"/>
                    <a:pt x="1946" y="20769"/>
                  </a:cubicBezTo>
                  <a:cubicBezTo>
                    <a:pt x="3282" y="20769"/>
                    <a:pt x="5488" y="20354"/>
                    <a:pt x="7462" y="19592"/>
                  </a:cubicBezTo>
                  <a:cubicBezTo>
                    <a:pt x="9437" y="18831"/>
                    <a:pt x="11179" y="17723"/>
                    <a:pt x="12224" y="16823"/>
                  </a:cubicBezTo>
                  <a:cubicBezTo>
                    <a:pt x="13269" y="15923"/>
                    <a:pt x="13617" y="15231"/>
                    <a:pt x="13675" y="14538"/>
                  </a:cubicBezTo>
                  <a:cubicBezTo>
                    <a:pt x="13733" y="13846"/>
                    <a:pt x="13501" y="13154"/>
                    <a:pt x="12862" y="13085"/>
                  </a:cubicBezTo>
                  <a:cubicBezTo>
                    <a:pt x="12224" y="13015"/>
                    <a:pt x="11179" y="13569"/>
                    <a:pt x="10540" y="14538"/>
                  </a:cubicBezTo>
                  <a:cubicBezTo>
                    <a:pt x="9901" y="15508"/>
                    <a:pt x="9669" y="16892"/>
                    <a:pt x="9553" y="17931"/>
                  </a:cubicBezTo>
                  <a:cubicBezTo>
                    <a:pt x="9437" y="18969"/>
                    <a:pt x="9437" y="19662"/>
                    <a:pt x="9959" y="20146"/>
                  </a:cubicBezTo>
                  <a:cubicBezTo>
                    <a:pt x="10482" y="20631"/>
                    <a:pt x="11527" y="20908"/>
                    <a:pt x="12688" y="20285"/>
                  </a:cubicBezTo>
                  <a:cubicBezTo>
                    <a:pt x="13849" y="19662"/>
                    <a:pt x="15127" y="18138"/>
                    <a:pt x="15882" y="17031"/>
                  </a:cubicBezTo>
                  <a:cubicBezTo>
                    <a:pt x="16637" y="15923"/>
                    <a:pt x="16869" y="15231"/>
                    <a:pt x="16753" y="14677"/>
                  </a:cubicBezTo>
                  <a:cubicBezTo>
                    <a:pt x="16637" y="14123"/>
                    <a:pt x="16172" y="13708"/>
                    <a:pt x="15824" y="13915"/>
                  </a:cubicBezTo>
                  <a:cubicBezTo>
                    <a:pt x="15475" y="14123"/>
                    <a:pt x="15243" y="14954"/>
                    <a:pt x="14953" y="16062"/>
                  </a:cubicBezTo>
                  <a:cubicBezTo>
                    <a:pt x="14662" y="17169"/>
                    <a:pt x="14314" y="18554"/>
                    <a:pt x="14140" y="19592"/>
                  </a:cubicBezTo>
                  <a:cubicBezTo>
                    <a:pt x="13966" y="20631"/>
                    <a:pt x="13966" y="21323"/>
                    <a:pt x="14198" y="21462"/>
                  </a:cubicBezTo>
                  <a:cubicBezTo>
                    <a:pt x="14430" y="21600"/>
                    <a:pt x="14895" y="21185"/>
                    <a:pt x="15708" y="19385"/>
                  </a:cubicBezTo>
                  <a:cubicBezTo>
                    <a:pt x="16520" y="17585"/>
                    <a:pt x="17682" y="14400"/>
                    <a:pt x="18669" y="11215"/>
                  </a:cubicBezTo>
                  <a:cubicBezTo>
                    <a:pt x="19656" y="8031"/>
                    <a:pt x="20469" y="4846"/>
                    <a:pt x="20933" y="2838"/>
                  </a:cubicBezTo>
                  <a:cubicBezTo>
                    <a:pt x="21398" y="831"/>
                    <a:pt x="21514" y="0"/>
                    <a:pt x="21340" y="0"/>
                  </a:cubicBezTo>
                  <a:cubicBezTo>
                    <a:pt x="21166" y="0"/>
                    <a:pt x="20701" y="831"/>
                    <a:pt x="20295" y="3392"/>
                  </a:cubicBezTo>
                  <a:cubicBezTo>
                    <a:pt x="19888" y="5954"/>
                    <a:pt x="19540" y="10246"/>
                    <a:pt x="19424" y="13085"/>
                  </a:cubicBezTo>
                  <a:cubicBezTo>
                    <a:pt x="19308" y="15923"/>
                    <a:pt x="19424" y="17308"/>
                    <a:pt x="19540" y="186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9122022" y="711200"/>
              <a:ext cx="210771" cy="293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28" fill="norm" stroke="1" extrusionOk="0">
                  <a:moveTo>
                    <a:pt x="0" y="2331"/>
                  </a:moveTo>
                  <a:cubicBezTo>
                    <a:pt x="864" y="1554"/>
                    <a:pt x="1728" y="777"/>
                    <a:pt x="2484" y="699"/>
                  </a:cubicBezTo>
                  <a:cubicBezTo>
                    <a:pt x="3240" y="622"/>
                    <a:pt x="3888" y="1243"/>
                    <a:pt x="4104" y="3652"/>
                  </a:cubicBezTo>
                  <a:cubicBezTo>
                    <a:pt x="4320" y="6060"/>
                    <a:pt x="4104" y="10256"/>
                    <a:pt x="3888" y="13209"/>
                  </a:cubicBezTo>
                  <a:cubicBezTo>
                    <a:pt x="3672" y="16161"/>
                    <a:pt x="3456" y="17871"/>
                    <a:pt x="3348" y="19191"/>
                  </a:cubicBezTo>
                  <a:cubicBezTo>
                    <a:pt x="3240" y="20512"/>
                    <a:pt x="3240" y="21445"/>
                    <a:pt x="2916" y="21522"/>
                  </a:cubicBezTo>
                  <a:cubicBezTo>
                    <a:pt x="2592" y="21600"/>
                    <a:pt x="1944" y="20823"/>
                    <a:pt x="1512" y="19580"/>
                  </a:cubicBezTo>
                  <a:cubicBezTo>
                    <a:pt x="1080" y="18337"/>
                    <a:pt x="864" y="16627"/>
                    <a:pt x="1296" y="15695"/>
                  </a:cubicBezTo>
                  <a:cubicBezTo>
                    <a:pt x="1728" y="14763"/>
                    <a:pt x="2808" y="14607"/>
                    <a:pt x="5076" y="13519"/>
                  </a:cubicBezTo>
                  <a:cubicBezTo>
                    <a:pt x="7344" y="12432"/>
                    <a:pt x="10800" y="10412"/>
                    <a:pt x="13500" y="8314"/>
                  </a:cubicBezTo>
                  <a:cubicBezTo>
                    <a:pt x="16200" y="6216"/>
                    <a:pt x="18144" y="4040"/>
                    <a:pt x="19440" y="2486"/>
                  </a:cubicBezTo>
                  <a:cubicBezTo>
                    <a:pt x="20736" y="932"/>
                    <a:pt x="21384" y="0"/>
                    <a:pt x="21492" y="0"/>
                  </a:cubicBezTo>
                  <a:cubicBezTo>
                    <a:pt x="21600" y="0"/>
                    <a:pt x="21168" y="932"/>
                    <a:pt x="20412" y="3807"/>
                  </a:cubicBezTo>
                  <a:cubicBezTo>
                    <a:pt x="19656" y="6682"/>
                    <a:pt x="18576" y="11499"/>
                    <a:pt x="18036" y="14685"/>
                  </a:cubicBezTo>
                  <a:cubicBezTo>
                    <a:pt x="17496" y="17871"/>
                    <a:pt x="17496" y="19424"/>
                    <a:pt x="17496" y="20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9318872" y="902642"/>
              <a:ext cx="184151" cy="165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5" fill="norm" stroke="1" extrusionOk="0">
                  <a:moveTo>
                    <a:pt x="0" y="5550"/>
                  </a:moveTo>
                  <a:cubicBezTo>
                    <a:pt x="248" y="4200"/>
                    <a:pt x="497" y="2850"/>
                    <a:pt x="2110" y="1770"/>
                  </a:cubicBezTo>
                  <a:cubicBezTo>
                    <a:pt x="3724" y="690"/>
                    <a:pt x="6703" y="-120"/>
                    <a:pt x="8566" y="15"/>
                  </a:cubicBezTo>
                  <a:cubicBezTo>
                    <a:pt x="10428" y="150"/>
                    <a:pt x="11172" y="1230"/>
                    <a:pt x="10676" y="4200"/>
                  </a:cubicBezTo>
                  <a:cubicBezTo>
                    <a:pt x="10179" y="7170"/>
                    <a:pt x="8441" y="12030"/>
                    <a:pt x="7324" y="15135"/>
                  </a:cubicBezTo>
                  <a:cubicBezTo>
                    <a:pt x="6207" y="18240"/>
                    <a:pt x="5710" y="19590"/>
                    <a:pt x="6083" y="20400"/>
                  </a:cubicBezTo>
                  <a:cubicBezTo>
                    <a:pt x="6455" y="21210"/>
                    <a:pt x="7697" y="21480"/>
                    <a:pt x="10428" y="20130"/>
                  </a:cubicBezTo>
                  <a:cubicBezTo>
                    <a:pt x="13159" y="18780"/>
                    <a:pt x="17379" y="15810"/>
                    <a:pt x="21600" y="128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9528422" y="654050"/>
              <a:ext cx="137377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1600" fill="norm" stroke="1" extrusionOk="0">
                  <a:moveTo>
                    <a:pt x="0" y="0"/>
                  </a:moveTo>
                  <a:cubicBezTo>
                    <a:pt x="2859" y="1534"/>
                    <a:pt x="5718" y="3069"/>
                    <a:pt x="9688" y="5252"/>
                  </a:cubicBezTo>
                  <a:cubicBezTo>
                    <a:pt x="13659" y="7436"/>
                    <a:pt x="18741" y="10269"/>
                    <a:pt x="20171" y="12689"/>
                  </a:cubicBezTo>
                  <a:cubicBezTo>
                    <a:pt x="21600" y="15108"/>
                    <a:pt x="19376" y="17115"/>
                    <a:pt x="16518" y="18531"/>
                  </a:cubicBezTo>
                  <a:cubicBezTo>
                    <a:pt x="13659" y="19948"/>
                    <a:pt x="10165" y="20774"/>
                    <a:pt x="66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9985622" y="869950"/>
              <a:ext cx="2413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32" y="17673"/>
                    <a:pt x="6063" y="13745"/>
                    <a:pt x="9568" y="10473"/>
                  </a:cubicBezTo>
                  <a:cubicBezTo>
                    <a:pt x="13074" y="7200"/>
                    <a:pt x="17053" y="4582"/>
                    <a:pt x="19137" y="2945"/>
                  </a:cubicBezTo>
                  <a:cubicBezTo>
                    <a:pt x="21221" y="1309"/>
                    <a:pt x="21411" y="6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10094514" y="768350"/>
              <a:ext cx="18109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5400"/>
                    <a:pt x="1332" y="10800"/>
                    <a:pt x="132" y="14400"/>
                  </a:cubicBezTo>
                  <a:cubicBezTo>
                    <a:pt x="-1068" y="18000"/>
                    <a:pt x="6132" y="19800"/>
                    <a:pt x="133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2854572" y="1879100"/>
              <a:ext cx="169102" cy="593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343" fill="norm" stroke="1" extrusionOk="0">
                  <a:moveTo>
                    <a:pt x="0" y="11427"/>
                  </a:moveTo>
                  <a:cubicBezTo>
                    <a:pt x="1067" y="13556"/>
                    <a:pt x="2133" y="15686"/>
                    <a:pt x="2933" y="17207"/>
                  </a:cubicBezTo>
                  <a:cubicBezTo>
                    <a:pt x="3733" y="18728"/>
                    <a:pt x="4267" y="19641"/>
                    <a:pt x="4533" y="20325"/>
                  </a:cubicBezTo>
                  <a:cubicBezTo>
                    <a:pt x="4800" y="21010"/>
                    <a:pt x="4800" y="21466"/>
                    <a:pt x="4800" y="21314"/>
                  </a:cubicBezTo>
                  <a:cubicBezTo>
                    <a:pt x="4800" y="21162"/>
                    <a:pt x="4800" y="20401"/>
                    <a:pt x="5067" y="18804"/>
                  </a:cubicBezTo>
                  <a:cubicBezTo>
                    <a:pt x="5333" y="17207"/>
                    <a:pt x="5867" y="14773"/>
                    <a:pt x="6400" y="12149"/>
                  </a:cubicBezTo>
                  <a:cubicBezTo>
                    <a:pt x="6933" y="9525"/>
                    <a:pt x="7467" y="6711"/>
                    <a:pt x="8267" y="4658"/>
                  </a:cubicBezTo>
                  <a:cubicBezTo>
                    <a:pt x="9067" y="2604"/>
                    <a:pt x="10133" y="1311"/>
                    <a:pt x="11333" y="627"/>
                  </a:cubicBezTo>
                  <a:cubicBezTo>
                    <a:pt x="12533" y="-58"/>
                    <a:pt x="13867" y="-134"/>
                    <a:pt x="15333" y="170"/>
                  </a:cubicBezTo>
                  <a:cubicBezTo>
                    <a:pt x="16800" y="474"/>
                    <a:pt x="18400" y="1159"/>
                    <a:pt x="19600" y="2452"/>
                  </a:cubicBezTo>
                  <a:cubicBezTo>
                    <a:pt x="20800" y="3745"/>
                    <a:pt x="21600" y="5646"/>
                    <a:pt x="21200" y="6939"/>
                  </a:cubicBezTo>
                  <a:cubicBezTo>
                    <a:pt x="20800" y="8232"/>
                    <a:pt x="19200" y="8917"/>
                    <a:pt x="17467" y="9373"/>
                  </a:cubicBezTo>
                  <a:cubicBezTo>
                    <a:pt x="15733" y="9829"/>
                    <a:pt x="13867" y="10058"/>
                    <a:pt x="12267" y="10172"/>
                  </a:cubicBezTo>
                  <a:cubicBezTo>
                    <a:pt x="10667" y="10286"/>
                    <a:pt x="9333" y="10286"/>
                    <a:pt x="8533" y="10438"/>
                  </a:cubicBezTo>
                  <a:cubicBezTo>
                    <a:pt x="7733" y="10590"/>
                    <a:pt x="7467" y="10894"/>
                    <a:pt x="7200" y="111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3006972" y="2108199"/>
              <a:ext cx="190501" cy="241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7325"/>
                  </a:moveTo>
                  <a:cubicBezTo>
                    <a:pt x="1200" y="7325"/>
                    <a:pt x="2400" y="7325"/>
                    <a:pt x="3840" y="9110"/>
                  </a:cubicBezTo>
                  <a:cubicBezTo>
                    <a:pt x="5280" y="10894"/>
                    <a:pt x="6960" y="14463"/>
                    <a:pt x="7800" y="16717"/>
                  </a:cubicBezTo>
                  <a:cubicBezTo>
                    <a:pt x="8640" y="18970"/>
                    <a:pt x="8640" y="19910"/>
                    <a:pt x="8040" y="20567"/>
                  </a:cubicBezTo>
                  <a:cubicBezTo>
                    <a:pt x="7440" y="21224"/>
                    <a:pt x="6240" y="21600"/>
                    <a:pt x="5400" y="21318"/>
                  </a:cubicBezTo>
                  <a:cubicBezTo>
                    <a:pt x="4560" y="21037"/>
                    <a:pt x="4080" y="20097"/>
                    <a:pt x="4200" y="17562"/>
                  </a:cubicBezTo>
                  <a:cubicBezTo>
                    <a:pt x="4320" y="15026"/>
                    <a:pt x="5040" y="10894"/>
                    <a:pt x="8040" y="7701"/>
                  </a:cubicBezTo>
                  <a:cubicBezTo>
                    <a:pt x="11040" y="4508"/>
                    <a:pt x="16320" y="225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3352249" y="1916655"/>
              <a:ext cx="162724" cy="411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314" fill="norm" stroke="1" extrusionOk="0">
                  <a:moveTo>
                    <a:pt x="16304" y="3673"/>
                  </a:moveTo>
                  <a:cubicBezTo>
                    <a:pt x="16304" y="3124"/>
                    <a:pt x="16304" y="2576"/>
                    <a:pt x="16443" y="1863"/>
                  </a:cubicBezTo>
                  <a:cubicBezTo>
                    <a:pt x="16581" y="1151"/>
                    <a:pt x="16858" y="274"/>
                    <a:pt x="16304" y="54"/>
                  </a:cubicBezTo>
                  <a:cubicBezTo>
                    <a:pt x="15751" y="-165"/>
                    <a:pt x="14366" y="274"/>
                    <a:pt x="12151" y="1534"/>
                  </a:cubicBezTo>
                  <a:cubicBezTo>
                    <a:pt x="9935" y="2795"/>
                    <a:pt x="6889" y="4879"/>
                    <a:pt x="4535" y="7510"/>
                  </a:cubicBezTo>
                  <a:cubicBezTo>
                    <a:pt x="2181" y="10142"/>
                    <a:pt x="520" y="13321"/>
                    <a:pt x="104" y="15459"/>
                  </a:cubicBezTo>
                  <a:cubicBezTo>
                    <a:pt x="-311" y="17597"/>
                    <a:pt x="520" y="18694"/>
                    <a:pt x="2458" y="19571"/>
                  </a:cubicBezTo>
                  <a:cubicBezTo>
                    <a:pt x="4397" y="20448"/>
                    <a:pt x="7443" y="21106"/>
                    <a:pt x="10766" y="21271"/>
                  </a:cubicBezTo>
                  <a:cubicBezTo>
                    <a:pt x="14089" y="21435"/>
                    <a:pt x="17689" y="21106"/>
                    <a:pt x="21289" y="207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3624102" y="2005233"/>
              <a:ext cx="151221" cy="313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44" fill="norm" stroke="1" extrusionOk="0">
                  <a:moveTo>
                    <a:pt x="21433" y="2253"/>
                  </a:moveTo>
                  <a:cubicBezTo>
                    <a:pt x="21133" y="1389"/>
                    <a:pt x="20833" y="525"/>
                    <a:pt x="19933" y="165"/>
                  </a:cubicBezTo>
                  <a:cubicBezTo>
                    <a:pt x="19033" y="-195"/>
                    <a:pt x="17533" y="-51"/>
                    <a:pt x="14833" y="1461"/>
                  </a:cubicBezTo>
                  <a:cubicBezTo>
                    <a:pt x="12133" y="2973"/>
                    <a:pt x="8233" y="5853"/>
                    <a:pt x="5533" y="8589"/>
                  </a:cubicBezTo>
                  <a:cubicBezTo>
                    <a:pt x="2833" y="11325"/>
                    <a:pt x="1333" y="13917"/>
                    <a:pt x="583" y="15861"/>
                  </a:cubicBezTo>
                  <a:cubicBezTo>
                    <a:pt x="-167" y="17805"/>
                    <a:pt x="-167" y="19101"/>
                    <a:pt x="433" y="19965"/>
                  </a:cubicBezTo>
                  <a:cubicBezTo>
                    <a:pt x="1033" y="20829"/>
                    <a:pt x="2233" y="21261"/>
                    <a:pt x="4483" y="21333"/>
                  </a:cubicBezTo>
                  <a:cubicBezTo>
                    <a:pt x="6733" y="21405"/>
                    <a:pt x="10033" y="21117"/>
                    <a:pt x="12583" y="20469"/>
                  </a:cubicBezTo>
                  <a:cubicBezTo>
                    <a:pt x="15133" y="19821"/>
                    <a:pt x="16933" y="18813"/>
                    <a:pt x="18733" y="178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3622922" y="2171700"/>
              <a:ext cx="1714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6800"/>
                    <a:pt x="11200" y="12000"/>
                    <a:pt x="14800" y="8400"/>
                  </a:cubicBezTo>
                  <a:cubicBezTo>
                    <a:pt x="18400" y="4800"/>
                    <a:pt x="200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3838822" y="2197100"/>
              <a:ext cx="171451" cy="144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0"/>
                  </a:moveTo>
                  <a:cubicBezTo>
                    <a:pt x="2400" y="2191"/>
                    <a:pt x="4800" y="4383"/>
                    <a:pt x="6000" y="6261"/>
                  </a:cubicBezTo>
                  <a:cubicBezTo>
                    <a:pt x="7200" y="8139"/>
                    <a:pt x="7200" y="9704"/>
                    <a:pt x="6933" y="11270"/>
                  </a:cubicBezTo>
                  <a:cubicBezTo>
                    <a:pt x="6667" y="12835"/>
                    <a:pt x="6133" y="14400"/>
                    <a:pt x="5200" y="16122"/>
                  </a:cubicBezTo>
                  <a:cubicBezTo>
                    <a:pt x="4267" y="17843"/>
                    <a:pt x="2933" y="19722"/>
                    <a:pt x="2933" y="20661"/>
                  </a:cubicBezTo>
                  <a:cubicBezTo>
                    <a:pt x="2933" y="21600"/>
                    <a:pt x="4267" y="21600"/>
                    <a:pt x="7600" y="20974"/>
                  </a:cubicBezTo>
                  <a:cubicBezTo>
                    <a:pt x="10933" y="20348"/>
                    <a:pt x="16267" y="19096"/>
                    <a:pt x="21600" y="178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4232522" y="1797050"/>
              <a:ext cx="57151" cy="654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1538"/>
                    <a:pt x="8000" y="3076"/>
                    <a:pt x="10000" y="4998"/>
                  </a:cubicBezTo>
                  <a:cubicBezTo>
                    <a:pt x="12000" y="6920"/>
                    <a:pt x="12000" y="9227"/>
                    <a:pt x="12000" y="11674"/>
                  </a:cubicBezTo>
                  <a:cubicBezTo>
                    <a:pt x="12000" y="14120"/>
                    <a:pt x="12000" y="16707"/>
                    <a:pt x="13600" y="18384"/>
                  </a:cubicBezTo>
                  <a:cubicBezTo>
                    <a:pt x="15200" y="20062"/>
                    <a:pt x="18400" y="2083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4444324" y="1932167"/>
              <a:ext cx="133170" cy="278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0" h="21185" fill="norm" stroke="1" extrusionOk="0">
                  <a:moveTo>
                    <a:pt x="16343" y="3734"/>
                  </a:moveTo>
                  <a:cubicBezTo>
                    <a:pt x="16016" y="2928"/>
                    <a:pt x="15688" y="2122"/>
                    <a:pt x="13888" y="1316"/>
                  </a:cubicBezTo>
                  <a:cubicBezTo>
                    <a:pt x="12088" y="510"/>
                    <a:pt x="8816" y="-296"/>
                    <a:pt x="6197" y="107"/>
                  </a:cubicBezTo>
                  <a:cubicBezTo>
                    <a:pt x="3579" y="510"/>
                    <a:pt x="1616" y="2122"/>
                    <a:pt x="634" y="3814"/>
                  </a:cubicBezTo>
                  <a:cubicBezTo>
                    <a:pt x="-348" y="5507"/>
                    <a:pt x="-348" y="7280"/>
                    <a:pt x="1779" y="8892"/>
                  </a:cubicBezTo>
                  <a:cubicBezTo>
                    <a:pt x="3907" y="10504"/>
                    <a:pt x="8161" y="11955"/>
                    <a:pt x="11925" y="13567"/>
                  </a:cubicBezTo>
                  <a:cubicBezTo>
                    <a:pt x="15688" y="15179"/>
                    <a:pt x="18961" y="16952"/>
                    <a:pt x="20107" y="18161"/>
                  </a:cubicBezTo>
                  <a:cubicBezTo>
                    <a:pt x="21252" y="19370"/>
                    <a:pt x="20270" y="20014"/>
                    <a:pt x="18143" y="20498"/>
                  </a:cubicBezTo>
                  <a:cubicBezTo>
                    <a:pt x="16016" y="20982"/>
                    <a:pt x="12743" y="21304"/>
                    <a:pt x="10452" y="21143"/>
                  </a:cubicBezTo>
                  <a:cubicBezTo>
                    <a:pt x="8161" y="20982"/>
                    <a:pt x="6852" y="20337"/>
                    <a:pt x="5543" y="196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4645272" y="2152650"/>
              <a:ext cx="571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0"/>
                    <a:pt x="11200" y="0"/>
                    <a:pt x="14800" y="1000"/>
                  </a:cubicBezTo>
                  <a:cubicBezTo>
                    <a:pt x="18400" y="2000"/>
                    <a:pt x="20000" y="4000"/>
                    <a:pt x="20800" y="7600"/>
                  </a:cubicBezTo>
                  <a:cubicBezTo>
                    <a:pt x="21600" y="11200"/>
                    <a:pt x="21600" y="16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4992035" y="1852083"/>
              <a:ext cx="167011" cy="368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79" fill="norm" stroke="1" extrusionOk="0">
                  <a:moveTo>
                    <a:pt x="11657" y="14194"/>
                  </a:moveTo>
                  <a:cubicBezTo>
                    <a:pt x="12737" y="13701"/>
                    <a:pt x="13817" y="13207"/>
                    <a:pt x="13817" y="12651"/>
                  </a:cubicBezTo>
                  <a:cubicBezTo>
                    <a:pt x="13817" y="12096"/>
                    <a:pt x="12737" y="11479"/>
                    <a:pt x="11117" y="11047"/>
                  </a:cubicBezTo>
                  <a:cubicBezTo>
                    <a:pt x="9497" y="10615"/>
                    <a:pt x="7337" y="10368"/>
                    <a:pt x="5852" y="10553"/>
                  </a:cubicBezTo>
                  <a:cubicBezTo>
                    <a:pt x="4367" y="10738"/>
                    <a:pt x="3557" y="11355"/>
                    <a:pt x="2612" y="12960"/>
                  </a:cubicBezTo>
                  <a:cubicBezTo>
                    <a:pt x="1667" y="14565"/>
                    <a:pt x="587" y="17157"/>
                    <a:pt x="182" y="18761"/>
                  </a:cubicBezTo>
                  <a:cubicBezTo>
                    <a:pt x="-223" y="20366"/>
                    <a:pt x="47" y="20983"/>
                    <a:pt x="992" y="21291"/>
                  </a:cubicBezTo>
                  <a:cubicBezTo>
                    <a:pt x="1937" y="21600"/>
                    <a:pt x="3557" y="21600"/>
                    <a:pt x="5987" y="20736"/>
                  </a:cubicBezTo>
                  <a:cubicBezTo>
                    <a:pt x="8417" y="19872"/>
                    <a:pt x="11657" y="18144"/>
                    <a:pt x="14357" y="15429"/>
                  </a:cubicBezTo>
                  <a:cubicBezTo>
                    <a:pt x="17057" y="12713"/>
                    <a:pt x="19217" y="9010"/>
                    <a:pt x="20297" y="6480"/>
                  </a:cubicBezTo>
                  <a:cubicBezTo>
                    <a:pt x="21377" y="3950"/>
                    <a:pt x="21377" y="2592"/>
                    <a:pt x="21242" y="1605"/>
                  </a:cubicBezTo>
                  <a:cubicBezTo>
                    <a:pt x="21107" y="617"/>
                    <a:pt x="20837" y="0"/>
                    <a:pt x="20432" y="0"/>
                  </a:cubicBezTo>
                  <a:cubicBezTo>
                    <a:pt x="20027" y="0"/>
                    <a:pt x="19487" y="617"/>
                    <a:pt x="18812" y="2715"/>
                  </a:cubicBezTo>
                  <a:cubicBezTo>
                    <a:pt x="18137" y="4814"/>
                    <a:pt x="17327" y="8393"/>
                    <a:pt x="17327" y="11170"/>
                  </a:cubicBezTo>
                  <a:cubicBezTo>
                    <a:pt x="17327" y="13947"/>
                    <a:pt x="18137" y="15922"/>
                    <a:pt x="18947" y="178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5216772" y="2089149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5261222" y="19431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5294945" y="1777744"/>
              <a:ext cx="134823" cy="374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238" fill="norm" stroke="1" extrusionOk="0">
                  <a:moveTo>
                    <a:pt x="15404" y="12614"/>
                  </a:moveTo>
                  <a:cubicBezTo>
                    <a:pt x="13441" y="12494"/>
                    <a:pt x="11477" y="12374"/>
                    <a:pt x="8695" y="13454"/>
                  </a:cubicBezTo>
                  <a:cubicBezTo>
                    <a:pt x="5913" y="14534"/>
                    <a:pt x="2313" y="16814"/>
                    <a:pt x="841" y="18314"/>
                  </a:cubicBezTo>
                  <a:cubicBezTo>
                    <a:pt x="-632" y="19814"/>
                    <a:pt x="23" y="20534"/>
                    <a:pt x="1332" y="20954"/>
                  </a:cubicBezTo>
                  <a:cubicBezTo>
                    <a:pt x="2641" y="21374"/>
                    <a:pt x="4604" y="21494"/>
                    <a:pt x="7713" y="20114"/>
                  </a:cubicBezTo>
                  <a:cubicBezTo>
                    <a:pt x="10823" y="18734"/>
                    <a:pt x="15077" y="15854"/>
                    <a:pt x="17532" y="12434"/>
                  </a:cubicBezTo>
                  <a:cubicBezTo>
                    <a:pt x="19986" y="9014"/>
                    <a:pt x="20641" y="5054"/>
                    <a:pt x="20804" y="2774"/>
                  </a:cubicBezTo>
                  <a:cubicBezTo>
                    <a:pt x="20968" y="494"/>
                    <a:pt x="20641" y="-106"/>
                    <a:pt x="19986" y="14"/>
                  </a:cubicBezTo>
                  <a:cubicBezTo>
                    <a:pt x="19332" y="134"/>
                    <a:pt x="18350" y="974"/>
                    <a:pt x="17532" y="3254"/>
                  </a:cubicBezTo>
                  <a:cubicBezTo>
                    <a:pt x="16713" y="5534"/>
                    <a:pt x="16059" y="9254"/>
                    <a:pt x="16386" y="12014"/>
                  </a:cubicBezTo>
                  <a:cubicBezTo>
                    <a:pt x="16713" y="14774"/>
                    <a:pt x="18023" y="16574"/>
                    <a:pt x="19332" y="18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5605063" y="1966700"/>
              <a:ext cx="109921" cy="146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0695" fill="norm" stroke="1" extrusionOk="0">
                  <a:moveTo>
                    <a:pt x="3487" y="4755"/>
                  </a:moveTo>
                  <a:cubicBezTo>
                    <a:pt x="3079" y="7755"/>
                    <a:pt x="2672" y="10755"/>
                    <a:pt x="2061" y="13755"/>
                  </a:cubicBezTo>
                  <a:cubicBezTo>
                    <a:pt x="1449" y="16755"/>
                    <a:pt x="634" y="19755"/>
                    <a:pt x="227" y="20505"/>
                  </a:cubicBezTo>
                  <a:cubicBezTo>
                    <a:pt x="-181" y="21255"/>
                    <a:pt x="-181" y="19755"/>
                    <a:pt x="1449" y="16605"/>
                  </a:cubicBezTo>
                  <a:cubicBezTo>
                    <a:pt x="3079" y="13455"/>
                    <a:pt x="6340" y="8655"/>
                    <a:pt x="8785" y="5655"/>
                  </a:cubicBezTo>
                  <a:cubicBezTo>
                    <a:pt x="11230" y="2655"/>
                    <a:pt x="12861" y="1455"/>
                    <a:pt x="14694" y="705"/>
                  </a:cubicBezTo>
                  <a:cubicBezTo>
                    <a:pt x="16528" y="-45"/>
                    <a:pt x="18566" y="-345"/>
                    <a:pt x="19789" y="555"/>
                  </a:cubicBezTo>
                  <a:cubicBezTo>
                    <a:pt x="21011" y="1455"/>
                    <a:pt x="21419" y="3555"/>
                    <a:pt x="21011" y="6705"/>
                  </a:cubicBezTo>
                  <a:cubicBezTo>
                    <a:pt x="20604" y="9855"/>
                    <a:pt x="19381" y="14055"/>
                    <a:pt x="18159" y="182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5769222" y="1917700"/>
              <a:ext cx="82551" cy="163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16615" y="5815"/>
                  </a:moveTo>
                  <a:cubicBezTo>
                    <a:pt x="13846" y="5815"/>
                    <a:pt x="11077" y="5815"/>
                    <a:pt x="8308" y="7062"/>
                  </a:cubicBezTo>
                  <a:cubicBezTo>
                    <a:pt x="5538" y="8308"/>
                    <a:pt x="2769" y="10800"/>
                    <a:pt x="1385" y="12738"/>
                  </a:cubicBezTo>
                  <a:cubicBezTo>
                    <a:pt x="0" y="14677"/>
                    <a:pt x="0" y="16062"/>
                    <a:pt x="0" y="17446"/>
                  </a:cubicBezTo>
                  <a:cubicBezTo>
                    <a:pt x="0" y="18831"/>
                    <a:pt x="0" y="20215"/>
                    <a:pt x="1385" y="20908"/>
                  </a:cubicBezTo>
                  <a:cubicBezTo>
                    <a:pt x="2769" y="21600"/>
                    <a:pt x="5538" y="21600"/>
                    <a:pt x="7754" y="21046"/>
                  </a:cubicBezTo>
                  <a:cubicBezTo>
                    <a:pt x="9969" y="20492"/>
                    <a:pt x="11631" y="19385"/>
                    <a:pt x="13015" y="16754"/>
                  </a:cubicBezTo>
                  <a:cubicBezTo>
                    <a:pt x="14400" y="14123"/>
                    <a:pt x="15508" y="9969"/>
                    <a:pt x="16892" y="6923"/>
                  </a:cubicBezTo>
                  <a:cubicBezTo>
                    <a:pt x="18277" y="3877"/>
                    <a:pt x="19938" y="193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5884805" y="1701800"/>
              <a:ext cx="74918" cy="378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34" fill="norm" stroke="1" extrusionOk="0">
                  <a:moveTo>
                    <a:pt x="21236" y="0"/>
                  </a:moveTo>
                  <a:cubicBezTo>
                    <a:pt x="17636" y="3360"/>
                    <a:pt x="14036" y="6720"/>
                    <a:pt x="10436" y="9960"/>
                  </a:cubicBezTo>
                  <a:cubicBezTo>
                    <a:pt x="6836" y="13200"/>
                    <a:pt x="3236" y="16320"/>
                    <a:pt x="1436" y="18300"/>
                  </a:cubicBezTo>
                  <a:cubicBezTo>
                    <a:pt x="-364" y="20280"/>
                    <a:pt x="-364" y="21120"/>
                    <a:pt x="836" y="21360"/>
                  </a:cubicBezTo>
                  <a:cubicBezTo>
                    <a:pt x="2036" y="21600"/>
                    <a:pt x="4436" y="21240"/>
                    <a:pt x="6836" y="20520"/>
                  </a:cubicBezTo>
                  <a:cubicBezTo>
                    <a:pt x="9236" y="19800"/>
                    <a:pt x="11636" y="18720"/>
                    <a:pt x="14036" y="17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5847073" y="1892300"/>
              <a:ext cx="1317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4876" y="21600"/>
                  </a:moveTo>
                  <a:cubicBezTo>
                    <a:pt x="3162" y="20000"/>
                    <a:pt x="1447" y="18400"/>
                    <a:pt x="590" y="15600"/>
                  </a:cubicBezTo>
                  <a:cubicBezTo>
                    <a:pt x="-267" y="12800"/>
                    <a:pt x="-267" y="8800"/>
                    <a:pt x="1104" y="6400"/>
                  </a:cubicBezTo>
                  <a:cubicBezTo>
                    <a:pt x="2476" y="4000"/>
                    <a:pt x="5219" y="3200"/>
                    <a:pt x="8819" y="2400"/>
                  </a:cubicBezTo>
                  <a:cubicBezTo>
                    <a:pt x="12419" y="1600"/>
                    <a:pt x="16876" y="800"/>
                    <a:pt x="2133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6159954" y="1880545"/>
              <a:ext cx="121913" cy="451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508" fill="norm" stroke="1" extrusionOk="0">
                  <a:moveTo>
                    <a:pt x="4906" y="10250"/>
                  </a:moveTo>
                  <a:cubicBezTo>
                    <a:pt x="4906" y="12168"/>
                    <a:pt x="4906" y="14086"/>
                    <a:pt x="4540" y="15802"/>
                  </a:cubicBezTo>
                  <a:cubicBezTo>
                    <a:pt x="4174" y="17518"/>
                    <a:pt x="3442" y="19032"/>
                    <a:pt x="2710" y="20041"/>
                  </a:cubicBezTo>
                  <a:cubicBezTo>
                    <a:pt x="1978" y="21050"/>
                    <a:pt x="1245" y="21555"/>
                    <a:pt x="696" y="21505"/>
                  </a:cubicBezTo>
                  <a:cubicBezTo>
                    <a:pt x="147" y="21454"/>
                    <a:pt x="-219" y="20848"/>
                    <a:pt x="147" y="18729"/>
                  </a:cubicBezTo>
                  <a:cubicBezTo>
                    <a:pt x="513" y="16609"/>
                    <a:pt x="1612" y="12976"/>
                    <a:pt x="3259" y="9746"/>
                  </a:cubicBezTo>
                  <a:cubicBezTo>
                    <a:pt x="4906" y="6516"/>
                    <a:pt x="7103" y="3690"/>
                    <a:pt x="8750" y="2075"/>
                  </a:cubicBezTo>
                  <a:cubicBezTo>
                    <a:pt x="10398" y="460"/>
                    <a:pt x="11496" y="56"/>
                    <a:pt x="12778" y="5"/>
                  </a:cubicBezTo>
                  <a:cubicBezTo>
                    <a:pt x="14059" y="-45"/>
                    <a:pt x="15523" y="258"/>
                    <a:pt x="17171" y="964"/>
                  </a:cubicBezTo>
                  <a:cubicBezTo>
                    <a:pt x="18818" y="1671"/>
                    <a:pt x="20649" y="2781"/>
                    <a:pt x="21015" y="3841"/>
                  </a:cubicBezTo>
                  <a:cubicBezTo>
                    <a:pt x="21381" y="4901"/>
                    <a:pt x="20283" y="5910"/>
                    <a:pt x="18818" y="6566"/>
                  </a:cubicBezTo>
                  <a:cubicBezTo>
                    <a:pt x="17354" y="7222"/>
                    <a:pt x="15523" y="7525"/>
                    <a:pt x="13693" y="7676"/>
                  </a:cubicBezTo>
                  <a:cubicBezTo>
                    <a:pt x="11862" y="7828"/>
                    <a:pt x="10032" y="7828"/>
                    <a:pt x="8934" y="7576"/>
                  </a:cubicBezTo>
                  <a:cubicBezTo>
                    <a:pt x="7835" y="7323"/>
                    <a:pt x="7469" y="6819"/>
                    <a:pt x="7835" y="6364"/>
                  </a:cubicBezTo>
                  <a:cubicBezTo>
                    <a:pt x="8201" y="5910"/>
                    <a:pt x="9300" y="5506"/>
                    <a:pt x="10398" y="51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6343616" y="1835513"/>
              <a:ext cx="41557" cy="172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174" fill="norm" stroke="1" extrusionOk="0">
                  <a:moveTo>
                    <a:pt x="1764" y="8543"/>
                  </a:moveTo>
                  <a:cubicBezTo>
                    <a:pt x="5004" y="11926"/>
                    <a:pt x="8244" y="15309"/>
                    <a:pt x="8784" y="17652"/>
                  </a:cubicBezTo>
                  <a:cubicBezTo>
                    <a:pt x="9324" y="19994"/>
                    <a:pt x="7164" y="21295"/>
                    <a:pt x="5544" y="21165"/>
                  </a:cubicBezTo>
                  <a:cubicBezTo>
                    <a:pt x="3924" y="21035"/>
                    <a:pt x="2844" y="19473"/>
                    <a:pt x="1764" y="16350"/>
                  </a:cubicBezTo>
                  <a:cubicBezTo>
                    <a:pt x="684" y="13228"/>
                    <a:pt x="-396" y="8543"/>
                    <a:pt x="144" y="5420"/>
                  </a:cubicBezTo>
                  <a:cubicBezTo>
                    <a:pt x="684" y="2297"/>
                    <a:pt x="2844" y="736"/>
                    <a:pt x="6624" y="215"/>
                  </a:cubicBezTo>
                  <a:cubicBezTo>
                    <a:pt x="10404" y="-305"/>
                    <a:pt x="15804" y="215"/>
                    <a:pt x="21204" y="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6429111" y="1831130"/>
              <a:ext cx="108462" cy="156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283" fill="norm" stroke="1" extrusionOk="0">
                  <a:moveTo>
                    <a:pt x="21285" y="1411"/>
                  </a:moveTo>
                  <a:cubicBezTo>
                    <a:pt x="19623" y="547"/>
                    <a:pt x="17962" y="-317"/>
                    <a:pt x="15054" y="115"/>
                  </a:cubicBezTo>
                  <a:cubicBezTo>
                    <a:pt x="12147" y="547"/>
                    <a:pt x="7993" y="2275"/>
                    <a:pt x="5085" y="5155"/>
                  </a:cubicBezTo>
                  <a:cubicBezTo>
                    <a:pt x="2177" y="8035"/>
                    <a:pt x="516" y="12067"/>
                    <a:pt x="100" y="14947"/>
                  </a:cubicBezTo>
                  <a:cubicBezTo>
                    <a:pt x="-315" y="17827"/>
                    <a:pt x="516" y="19555"/>
                    <a:pt x="3423" y="20419"/>
                  </a:cubicBezTo>
                  <a:cubicBezTo>
                    <a:pt x="6331" y="21283"/>
                    <a:pt x="11316" y="21283"/>
                    <a:pt x="16300" y="21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6607928" y="1676400"/>
              <a:ext cx="31245" cy="297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358" fill="norm" stroke="1" extrusionOk="0">
                  <a:moveTo>
                    <a:pt x="16936" y="0"/>
                  </a:moveTo>
                  <a:cubicBezTo>
                    <a:pt x="12616" y="4259"/>
                    <a:pt x="8296" y="8518"/>
                    <a:pt x="5416" y="11485"/>
                  </a:cubicBezTo>
                  <a:cubicBezTo>
                    <a:pt x="2536" y="14451"/>
                    <a:pt x="1096" y="16124"/>
                    <a:pt x="376" y="17645"/>
                  </a:cubicBezTo>
                  <a:cubicBezTo>
                    <a:pt x="-344" y="19166"/>
                    <a:pt x="-344" y="20535"/>
                    <a:pt x="3256" y="21068"/>
                  </a:cubicBezTo>
                  <a:cubicBezTo>
                    <a:pt x="6856" y="21600"/>
                    <a:pt x="14056" y="21296"/>
                    <a:pt x="21256" y="209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6621946" y="1835150"/>
              <a:ext cx="93427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600" fill="norm" stroke="1" extrusionOk="0">
                  <a:moveTo>
                    <a:pt x="18306" y="0"/>
                  </a:moveTo>
                  <a:cubicBezTo>
                    <a:pt x="15906" y="0"/>
                    <a:pt x="13506" y="0"/>
                    <a:pt x="10386" y="2700"/>
                  </a:cubicBezTo>
                  <a:cubicBezTo>
                    <a:pt x="7266" y="5400"/>
                    <a:pt x="3426" y="10800"/>
                    <a:pt x="1506" y="14294"/>
                  </a:cubicBezTo>
                  <a:cubicBezTo>
                    <a:pt x="-414" y="17788"/>
                    <a:pt x="-414" y="19376"/>
                    <a:pt x="1026" y="20329"/>
                  </a:cubicBezTo>
                  <a:cubicBezTo>
                    <a:pt x="2466" y="21282"/>
                    <a:pt x="5346" y="21600"/>
                    <a:pt x="8946" y="21600"/>
                  </a:cubicBezTo>
                  <a:cubicBezTo>
                    <a:pt x="12546" y="21600"/>
                    <a:pt x="16866" y="21282"/>
                    <a:pt x="21186" y="20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6956672" y="1746249"/>
              <a:ext cx="195907" cy="300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2090" y="0"/>
                  </a:moveTo>
                  <a:cubicBezTo>
                    <a:pt x="1858" y="4715"/>
                    <a:pt x="1626" y="9431"/>
                    <a:pt x="1394" y="12777"/>
                  </a:cubicBezTo>
                  <a:cubicBezTo>
                    <a:pt x="1161" y="16124"/>
                    <a:pt x="929" y="18101"/>
                    <a:pt x="697" y="19470"/>
                  </a:cubicBezTo>
                  <a:cubicBezTo>
                    <a:pt x="465" y="20839"/>
                    <a:pt x="232" y="21600"/>
                    <a:pt x="116" y="21600"/>
                  </a:cubicBezTo>
                  <a:cubicBezTo>
                    <a:pt x="0" y="21600"/>
                    <a:pt x="0" y="20839"/>
                    <a:pt x="0" y="19546"/>
                  </a:cubicBezTo>
                  <a:cubicBezTo>
                    <a:pt x="0" y="18254"/>
                    <a:pt x="0" y="16428"/>
                    <a:pt x="1974" y="14375"/>
                  </a:cubicBezTo>
                  <a:cubicBezTo>
                    <a:pt x="3948" y="12321"/>
                    <a:pt x="7897" y="10039"/>
                    <a:pt x="11148" y="8062"/>
                  </a:cubicBezTo>
                  <a:cubicBezTo>
                    <a:pt x="14400" y="6085"/>
                    <a:pt x="16955" y="4411"/>
                    <a:pt x="18697" y="3042"/>
                  </a:cubicBezTo>
                  <a:cubicBezTo>
                    <a:pt x="20439" y="1673"/>
                    <a:pt x="21368" y="608"/>
                    <a:pt x="21484" y="456"/>
                  </a:cubicBezTo>
                  <a:cubicBezTo>
                    <a:pt x="21600" y="304"/>
                    <a:pt x="20903" y="1065"/>
                    <a:pt x="19626" y="3803"/>
                  </a:cubicBezTo>
                  <a:cubicBezTo>
                    <a:pt x="18348" y="6541"/>
                    <a:pt x="16490" y="11256"/>
                    <a:pt x="14632" y="159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7159872" y="1940792"/>
              <a:ext cx="133351" cy="144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5" fill="norm" stroke="1" extrusionOk="0">
                  <a:moveTo>
                    <a:pt x="0" y="3113"/>
                  </a:moveTo>
                  <a:cubicBezTo>
                    <a:pt x="1371" y="2188"/>
                    <a:pt x="2743" y="1262"/>
                    <a:pt x="4800" y="645"/>
                  </a:cubicBezTo>
                  <a:cubicBezTo>
                    <a:pt x="6857" y="28"/>
                    <a:pt x="9600" y="-281"/>
                    <a:pt x="10971" y="336"/>
                  </a:cubicBezTo>
                  <a:cubicBezTo>
                    <a:pt x="12343" y="953"/>
                    <a:pt x="12343" y="2496"/>
                    <a:pt x="10629" y="5119"/>
                  </a:cubicBezTo>
                  <a:cubicBezTo>
                    <a:pt x="8914" y="7742"/>
                    <a:pt x="5486" y="11445"/>
                    <a:pt x="3429" y="14222"/>
                  </a:cubicBezTo>
                  <a:cubicBezTo>
                    <a:pt x="1371" y="16999"/>
                    <a:pt x="686" y="18850"/>
                    <a:pt x="1371" y="19930"/>
                  </a:cubicBezTo>
                  <a:cubicBezTo>
                    <a:pt x="2057" y="21010"/>
                    <a:pt x="4114" y="21319"/>
                    <a:pt x="7714" y="20856"/>
                  </a:cubicBezTo>
                  <a:cubicBezTo>
                    <a:pt x="11314" y="20393"/>
                    <a:pt x="16457" y="19159"/>
                    <a:pt x="21600" y="179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7344022" y="1638300"/>
              <a:ext cx="61895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600" fill="norm" stroke="1" extrusionOk="0">
                  <a:moveTo>
                    <a:pt x="0" y="0"/>
                  </a:moveTo>
                  <a:cubicBezTo>
                    <a:pt x="6271" y="2125"/>
                    <a:pt x="12542" y="4249"/>
                    <a:pt x="16374" y="6787"/>
                  </a:cubicBezTo>
                  <a:cubicBezTo>
                    <a:pt x="20206" y="9325"/>
                    <a:pt x="21600" y="12275"/>
                    <a:pt x="19161" y="14813"/>
                  </a:cubicBezTo>
                  <a:cubicBezTo>
                    <a:pt x="16723" y="17351"/>
                    <a:pt x="10452" y="19475"/>
                    <a:pt x="418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7566272" y="20002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7885889" y="1608474"/>
              <a:ext cx="120994" cy="474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29" fill="norm" stroke="1" extrusionOk="0">
                  <a:moveTo>
                    <a:pt x="4097" y="7655"/>
                  </a:moveTo>
                  <a:cubicBezTo>
                    <a:pt x="3352" y="11286"/>
                    <a:pt x="2607" y="14918"/>
                    <a:pt x="2234" y="16973"/>
                  </a:cubicBezTo>
                  <a:cubicBezTo>
                    <a:pt x="1862" y="19028"/>
                    <a:pt x="1862" y="19506"/>
                    <a:pt x="1676" y="20079"/>
                  </a:cubicBezTo>
                  <a:cubicBezTo>
                    <a:pt x="1490" y="20653"/>
                    <a:pt x="1117" y="21322"/>
                    <a:pt x="745" y="21417"/>
                  </a:cubicBezTo>
                  <a:cubicBezTo>
                    <a:pt x="372" y="21513"/>
                    <a:pt x="0" y="21035"/>
                    <a:pt x="0" y="19028"/>
                  </a:cubicBezTo>
                  <a:cubicBezTo>
                    <a:pt x="0" y="17021"/>
                    <a:pt x="372" y="13485"/>
                    <a:pt x="1303" y="10331"/>
                  </a:cubicBezTo>
                  <a:cubicBezTo>
                    <a:pt x="2234" y="7177"/>
                    <a:pt x="3724" y="4405"/>
                    <a:pt x="4841" y="2732"/>
                  </a:cubicBezTo>
                  <a:cubicBezTo>
                    <a:pt x="5959" y="1060"/>
                    <a:pt x="6703" y="486"/>
                    <a:pt x="8007" y="200"/>
                  </a:cubicBezTo>
                  <a:cubicBezTo>
                    <a:pt x="9310" y="-87"/>
                    <a:pt x="11172" y="-87"/>
                    <a:pt x="13407" y="343"/>
                  </a:cubicBezTo>
                  <a:cubicBezTo>
                    <a:pt x="15641" y="773"/>
                    <a:pt x="18248" y="1633"/>
                    <a:pt x="19738" y="2589"/>
                  </a:cubicBezTo>
                  <a:cubicBezTo>
                    <a:pt x="21228" y="3545"/>
                    <a:pt x="21600" y="4596"/>
                    <a:pt x="21041" y="5313"/>
                  </a:cubicBezTo>
                  <a:cubicBezTo>
                    <a:pt x="20483" y="6030"/>
                    <a:pt x="18993" y="6412"/>
                    <a:pt x="16572" y="6842"/>
                  </a:cubicBezTo>
                  <a:cubicBezTo>
                    <a:pt x="14152" y="7272"/>
                    <a:pt x="10800" y="7750"/>
                    <a:pt x="9310" y="8037"/>
                  </a:cubicBezTo>
                  <a:cubicBezTo>
                    <a:pt x="7821" y="8324"/>
                    <a:pt x="8193" y="8419"/>
                    <a:pt x="8566" y="8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8004422" y="1758949"/>
              <a:ext cx="158751" cy="21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5608"/>
                  </a:moveTo>
                  <a:cubicBezTo>
                    <a:pt x="1728" y="4985"/>
                    <a:pt x="3456" y="4362"/>
                    <a:pt x="4896" y="4569"/>
                  </a:cubicBezTo>
                  <a:cubicBezTo>
                    <a:pt x="6336" y="4777"/>
                    <a:pt x="7488" y="5815"/>
                    <a:pt x="8208" y="8412"/>
                  </a:cubicBezTo>
                  <a:cubicBezTo>
                    <a:pt x="8928" y="11008"/>
                    <a:pt x="9216" y="15162"/>
                    <a:pt x="8928" y="17758"/>
                  </a:cubicBezTo>
                  <a:cubicBezTo>
                    <a:pt x="8640" y="20354"/>
                    <a:pt x="7776" y="21392"/>
                    <a:pt x="6912" y="21496"/>
                  </a:cubicBezTo>
                  <a:cubicBezTo>
                    <a:pt x="6048" y="21600"/>
                    <a:pt x="5184" y="20769"/>
                    <a:pt x="5328" y="18692"/>
                  </a:cubicBezTo>
                  <a:cubicBezTo>
                    <a:pt x="5472" y="16615"/>
                    <a:pt x="6624" y="13292"/>
                    <a:pt x="9504" y="9969"/>
                  </a:cubicBezTo>
                  <a:cubicBezTo>
                    <a:pt x="12384" y="6646"/>
                    <a:pt x="16992" y="332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8266492" y="1615989"/>
              <a:ext cx="131631" cy="354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390" fill="norm" stroke="1" extrusionOk="0">
                  <a:moveTo>
                    <a:pt x="21321" y="1347"/>
                  </a:moveTo>
                  <a:cubicBezTo>
                    <a:pt x="20292" y="708"/>
                    <a:pt x="19264" y="69"/>
                    <a:pt x="17892" y="5"/>
                  </a:cubicBezTo>
                  <a:cubicBezTo>
                    <a:pt x="16521" y="-59"/>
                    <a:pt x="14807" y="452"/>
                    <a:pt x="12064" y="2369"/>
                  </a:cubicBezTo>
                  <a:cubicBezTo>
                    <a:pt x="9321" y="4287"/>
                    <a:pt x="5550" y="7610"/>
                    <a:pt x="3150" y="10358"/>
                  </a:cubicBezTo>
                  <a:cubicBezTo>
                    <a:pt x="750" y="13105"/>
                    <a:pt x="-279" y="15278"/>
                    <a:pt x="64" y="17068"/>
                  </a:cubicBezTo>
                  <a:cubicBezTo>
                    <a:pt x="407" y="18857"/>
                    <a:pt x="2121" y="20263"/>
                    <a:pt x="4178" y="20902"/>
                  </a:cubicBezTo>
                  <a:cubicBezTo>
                    <a:pt x="6235" y="21541"/>
                    <a:pt x="8635" y="21413"/>
                    <a:pt x="11035" y="21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8486590" y="1635720"/>
              <a:ext cx="178233" cy="287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243" fill="norm" stroke="1" extrusionOk="0">
                  <a:moveTo>
                    <a:pt x="21149" y="3008"/>
                  </a:moveTo>
                  <a:cubicBezTo>
                    <a:pt x="21149" y="2225"/>
                    <a:pt x="21149" y="1443"/>
                    <a:pt x="20647" y="817"/>
                  </a:cubicBezTo>
                  <a:cubicBezTo>
                    <a:pt x="20144" y="191"/>
                    <a:pt x="19140" y="-279"/>
                    <a:pt x="15875" y="191"/>
                  </a:cubicBezTo>
                  <a:cubicBezTo>
                    <a:pt x="12609" y="660"/>
                    <a:pt x="7084" y="2069"/>
                    <a:pt x="3819" y="4025"/>
                  </a:cubicBezTo>
                  <a:cubicBezTo>
                    <a:pt x="554" y="5982"/>
                    <a:pt x="-451" y="8486"/>
                    <a:pt x="177" y="10286"/>
                  </a:cubicBezTo>
                  <a:cubicBezTo>
                    <a:pt x="805" y="12086"/>
                    <a:pt x="3065" y="13182"/>
                    <a:pt x="5326" y="14199"/>
                  </a:cubicBezTo>
                  <a:cubicBezTo>
                    <a:pt x="7586" y="15217"/>
                    <a:pt x="9847" y="16156"/>
                    <a:pt x="11228" y="17017"/>
                  </a:cubicBezTo>
                  <a:cubicBezTo>
                    <a:pt x="12609" y="17878"/>
                    <a:pt x="13112" y="18660"/>
                    <a:pt x="12861" y="19364"/>
                  </a:cubicBezTo>
                  <a:cubicBezTo>
                    <a:pt x="12609" y="20069"/>
                    <a:pt x="11605" y="20695"/>
                    <a:pt x="10223" y="21008"/>
                  </a:cubicBezTo>
                  <a:cubicBezTo>
                    <a:pt x="8842" y="21321"/>
                    <a:pt x="7084" y="21321"/>
                    <a:pt x="5702" y="21008"/>
                  </a:cubicBezTo>
                  <a:cubicBezTo>
                    <a:pt x="4321" y="20695"/>
                    <a:pt x="3316" y="20069"/>
                    <a:pt x="2312" y="19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8594972" y="1892300"/>
              <a:ext cx="35186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0" y="0"/>
                  </a:moveTo>
                  <a:cubicBezTo>
                    <a:pt x="6353" y="847"/>
                    <a:pt x="12706" y="1694"/>
                    <a:pt x="16518" y="4235"/>
                  </a:cubicBezTo>
                  <a:cubicBezTo>
                    <a:pt x="20329" y="6776"/>
                    <a:pt x="21600" y="11012"/>
                    <a:pt x="20965" y="14188"/>
                  </a:cubicBezTo>
                  <a:cubicBezTo>
                    <a:pt x="20329" y="17365"/>
                    <a:pt x="17788" y="19482"/>
                    <a:pt x="1524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8943290" y="1529221"/>
              <a:ext cx="254933" cy="380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39" fill="norm" stroke="1" extrusionOk="0">
                  <a:moveTo>
                    <a:pt x="11232" y="16442"/>
                  </a:moveTo>
                  <a:cubicBezTo>
                    <a:pt x="11232" y="15848"/>
                    <a:pt x="11232" y="15255"/>
                    <a:pt x="10258" y="14661"/>
                  </a:cubicBezTo>
                  <a:cubicBezTo>
                    <a:pt x="9285" y="14068"/>
                    <a:pt x="7337" y="13475"/>
                    <a:pt x="5390" y="14187"/>
                  </a:cubicBezTo>
                  <a:cubicBezTo>
                    <a:pt x="3442" y="14899"/>
                    <a:pt x="1494" y="16916"/>
                    <a:pt x="609" y="18400"/>
                  </a:cubicBezTo>
                  <a:cubicBezTo>
                    <a:pt x="-276" y="19883"/>
                    <a:pt x="-99" y="20833"/>
                    <a:pt x="521" y="21189"/>
                  </a:cubicBezTo>
                  <a:cubicBezTo>
                    <a:pt x="1140" y="21545"/>
                    <a:pt x="2203" y="21308"/>
                    <a:pt x="4062" y="20061"/>
                  </a:cubicBezTo>
                  <a:cubicBezTo>
                    <a:pt x="5921" y="18815"/>
                    <a:pt x="8576" y="16560"/>
                    <a:pt x="10790" y="13237"/>
                  </a:cubicBezTo>
                  <a:cubicBezTo>
                    <a:pt x="13003" y="9914"/>
                    <a:pt x="14773" y="5523"/>
                    <a:pt x="15658" y="3031"/>
                  </a:cubicBezTo>
                  <a:cubicBezTo>
                    <a:pt x="16544" y="538"/>
                    <a:pt x="16544" y="-55"/>
                    <a:pt x="16278" y="4"/>
                  </a:cubicBezTo>
                  <a:cubicBezTo>
                    <a:pt x="16013" y="64"/>
                    <a:pt x="15481" y="776"/>
                    <a:pt x="14685" y="3031"/>
                  </a:cubicBezTo>
                  <a:cubicBezTo>
                    <a:pt x="13888" y="5286"/>
                    <a:pt x="12826" y="9083"/>
                    <a:pt x="12294" y="11279"/>
                  </a:cubicBezTo>
                  <a:cubicBezTo>
                    <a:pt x="11763" y="13475"/>
                    <a:pt x="11763" y="14068"/>
                    <a:pt x="11940" y="14661"/>
                  </a:cubicBezTo>
                  <a:cubicBezTo>
                    <a:pt x="12117" y="15255"/>
                    <a:pt x="12472" y="15848"/>
                    <a:pt x="13091" y="15967"/>
                  </a:cubicBezTo>
                  <a:cubicBezTo>
                    <a:pt x="13711" y="16086"/>
                    <a:pt x="14596" y="15730"/>
                    <a:pt x="15304" y="15255"/>
                  </a:cubicBezTo>
                  <a:cubicBezTo>
                    <a:pt x="16013" y="14780"/>
                    <a:pt x="16544" y="14187"/>
                    <a:pt x="16632" y="14424"/>
                  </a:cubicBezTo>
                  <a:cubicBezTo>
                    <a:pt x="16721" y="14661"/>
                    <a:pt x="16367" y="15730"/>
                    <a:pt x="16367" y="15908"/>
                  </a:cubicBezTo>
                  <a:cubicBezTo>
                    <a:pt x="16367" y="16086"/>
                    <a:pt x="16721" y="15374"/>
                    <a:pt x="17606" y="13771"/>
                  </a:cubicBezTo>
                  <a:cubicBezTo>
                    <a:pt x="18491" y="12169"/>
                    <a:pt x="19908" y="9677"/>
                    <a:pt x="21324" y="7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9206160" y="1453883"/>
              <a:ext cx="192344" cy="379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382" fill="norm" stroke="1" extrusionOk="0">
                  <a:moveTo>
                    <a:pt x="13207" y="16484"/>
                  </a:moveTo>
                  <a:cubicBezTo>
                    <a:pt x="12502" y="15768"/>
                    <a:pt x="11798" y="15052"/>
                    <a:pt x="10272" y="14873"/>
                  </a:cubicBezTo>
                  <a:cubicBezTo>
                    <a:pt x="8746" y="14694"/>
                    <a:pt x="6398" y="15052"/>
                    <a:pt x="4520" y="15947"/>
                  </a:cubicBezTo>
                  <a:cubicBezTo>
                    <a:pt x="2641" y="16842"/>
                    <a:pt x="1233" y="18274"/>
                    <a:pt x="528" y="19288"/>
                  </a:cubicBezTo>
                  <a:cubicBezTo>
                    <a:pt x="-176" y="20303"/>
                    <a:pt x="-176" y="20899"/>
                    <a:pt x="528" y="21198"/>
                  </a:cubicBezTo>
                  <a:cubicBezTo>
                    <a:pt x="1233" y="21496"/>
                    <a:pt x="2641" y="21496"/>
                    <a:pt x="4754" y="20720"/>
                  </a:cubicBezTo>
                  <a:cubicBezTo>
                    <a:pt x="6867" y="19945"/>
                    <a:pt x="9685" y="18393"/>
                    <a:pt x="12385" y="15827"/>
                  </a:cubicBezTo>
                  <a:cubicBezTo>
                    <a:pt x="15085" y="13262"/>
                    <a:pt x="17667" y="9682"/>
                    <a:pt x="19194" y="7056"/>
                  </a:cubicBezTo>
                  <a:cubicBezTo>
                    <a:pt x="20720" y="4431"/>
                    <a:pt x="21189" y="2760"/>
                    <a:pt x="21307" y="1626"/>
                  </a:cubicBezTo>
                  <a:cubicBezTo>
                    <a:pt x="21424" y="493"/>
                    <a:pt x="21189" y="-104"/>
                    <a:pt x="20367" y="15"/>
                  </a:cubicBezTo>
                  <a:cubicBezTo>
                    <a:pt x="19546" y="135"/>
                    <a:pt x="18137" y="970"/>
                    <a:pt x="16963" y="3357"/>
                  </a:cubicBezTo>
                  <a:cubicBezTo>
                    <a:pt x="15789" y="5744"/>
                    <a:pt x="14850" y="9682"/>
                    <a:pt x="14733" y="12307"/>
                  </a:cubicBezTo>
                  <a:cubicBezTo>
                    <a:pt x="14615" y="14932"/>
                    <a:pt x="15320" y="16245"/>
                    <a:pt x="16024" y="17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9677956" y="1707441"/>
              <a:ext cx="112934" cy="187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002" fill="norm" stroke="1" extrusionOk="0">
                  <a:moveTo>
                    <a:pt x="10142" y="7201"/>
                  </a:moveTo>
                  <a:cubicBezTo>
                    <a:pt x="6942" y="10761"/>
                    <a:pt x="3742" y="14321"/>
                    <a:pt x="1942" y="16814"/>
                  </a:cubicBezTo>
                  <a:cubicBezTo>
                    <a:pt x="142" y="19306"/>
                    <a:pt x="-258" y="20730"/>
                    <a:pt x="142" y="20968"/>
                  </a:cubicBezTo>
                  <a:cubicBezTo>
                    <a:pt x="542" y="21205"/>
                    <a:pt x="1742" y="20256"/>
                    <a:pt x="4342" y="17051"/>
                  </a:cubicBezTo>
                  <a:cubicBezTo>
                    <a:pt x="6942" y="13847"/>
                    <a:pt x="10942" y="8387"/>
                    <a:pt x="13742" y="4827"/>
                  </a:cubicBezTo>
                  <a:cubicBezTo>
                    <a:pt x="16542" y="1267"/>
                    <a:pt x="18142" y="-395"/>
                    <a:pt x="19342" y="80"/>
                  </a:cubicBezTo>
                  <a:cubicBezTo>
                    <a:pt x="20542" y="554"/>
                    <a:pt x="21342" y="3165"/>
                    <a:pt x="21342" y="6607"/>
                  </a:cubicBezTo>
                  <a:cubicBezTo>
                    <a:pt x="21342" y="10049"/>
                    <a:pt x="20542" y="14321"/>
                    <a:pt x="19742" y="185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9875228" y="1752599"/>
              <a:ext cx="70179" cy="119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0969" fill="norm" stroke="1" extrusionOk="0">
                  <a:moveTo>
                    <a:pt x="12169" y="4469"/>
                  </a:moveTo>
                  <a:cubicBezTo>
                    <a:pt x="8992" y="5586"/>
                    <a:pt x="5816" y="6703"/>
                    <a:pt x="3910" y="8193"/>
                  </a:cubicBezTo>
                  <a:cubicBezTo>
                    <a:pt x="2004" y="9683"/>
                    <a:pt x="1369" y="11545"/>
                    <a:pt x="734" y="13593"/>
                  </a:cubicBezTo>
                  <a:cubicBezTo>
                    <a:pt x="98" y="15641"/>
                    <a:pt x="-537" y="17876"/>
                    <a:pt x="734" y="19366"/>
                  </a:cubicBezTo>
                  <a:cubicBezTo>
                    <a:pt x="2004" y="20855"/>
                    <a:pt x="5181" y="21600"/>
                    <a:pt x="8675" y="20297"/>
                  </a:cubicBezTo>
                  <a:cubicBezTo>
                    <a:pt x="12169" y="18993"/>
                    <a:pt x="15981" y="15641"/>
                    <a:pt x="18204" y="12848"/>
                  </a:cubicBezTo>
                  <a:cubicBezTo>
                    <a:pt x="20428" y="10055"/>
                    <a:pt x="21063" y="7821"/>
                    <a:pt x="21063" y="5772"/>
                  </a:cubicBezTo>
                  <a:cubicBezTo>
                    <a:pt x="21063" y="3724"/>
                    <a:pt x="20428" y="1862"/>
                    <a:pt x="18522" y="931"/>
                  </a:cubicBezTo>
                  <a:cubicBezTo>
                    <a:pt x="16616" y="0"/>
                    <a:pt x="13439" y="0"/>
                    <a:pt x="1026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10018099" y="1511300"/>
              <a:ext cx="94524" cy="351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74" fill="norm" stroke="1" extrusionOk="0">
                  <a:moveTo>
                    <a:pt x="21435" y="0"/>
                  </a:moveTo>
                  <a:cubicBezTo>
                    <a:pt x="15195" y="4371"/>
                    <a:pt x="8955" y="8743"/>
                    <a:pt x="5355" y="11829"/>
                  </a:cubicBezTo>
                  <a:cubicBezTo>
                    <a:pt x="1755" y="14914"/>
                    <a:pt x="795" y="16714"/>
                    <a:pt x="315" y="18193"/>
                  </a:cubicBezTo>
                  <a:cubicBezTo>
                    <a:pt x="-165" y="19671"/>
                    <a:pt x="-165" y="20829"/>
                    <a:pt x="795" y="21214"/>
                  </a:cubicBezTo>
                  <a:cubicBezTo>
                    <a:pt x="1755" y="21600"/>
                    <a:pt x="3675" y="21214"/>
                    <a:pt x="5595" y="208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10004672" y="1695450"/>
              <a:ext cx="1270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10576814" y="1648588"/>
              <a:ext cx="166236" cy="437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63" fill="norm" stroke="1" extrusionOk="0">
                  <a:moveTo>
                    <a:pt x="8828" y="11957"/>
                  </a:moveTo>
                  <a:cubicBezTo>
                    <a:pt x="7208" y="12788"/>
                    <a:pt x="5588" y="13619"/>
                    <a:pt x="4508" y="15073"/>
                  </a:cubicBezTo>
                  <a:cubicBezTo>
                    <a:pt x="3428" y="16526"/>
                    <a:pt x="2888" y="18603"/>
                    <a:pt x="2213" y="19849"/>
                  </a:cubicBezTo>
                  <a:cubicBezTo>
                    <a:pt x="1538" y="21096"/>
                    <a:pt x="728" y="21511"/>
                    <a:pt x="323" y="21459"/>
                  </a:cubicBezTo>
                  <a:cubicBezTo>
                    <a:pt x="-82" y="21407"/>
                    <a:pt x="-82" y="20888"/>
                    <a:pt x="188" y="18915"/>
                  </a:cubicBezTo>
                  <a:cubicBezTo>
                    <a:pt x="458" y="16942"/>
                    <a:pt x="998" y="13515"/>
                    <a:pt x="2078" y="10607"/>
                  </a:cubicBezTo>
                  <a:cubicBezTo>
                    <a:pt x="3158" y="7699"/>
                    <a:pt x="4778" y="5311"/>
                    <a:pt x="6128" y="3649"/>
                  </a:cubicBezTo>
                  <a:cubicBezTo>
                    <a:pt x="7478" y="1988"/>
                    <a:pt x="8558" y="1053"/>
                    <a:pt x="9773" y="534"/>
                  </a:cubicBezTo>
                  <a:cubicBezTo>
                    <a:pt x="10988" y="15"/>
                    <a:pt x="12338" y="-89"/>
                    <a:pt x="13553" y="67"/>
                  </a:cubicBezTo>
                  <a:cubicBezTo>
                    <a:pt x="14768" y="223"/>
                    <a:pt x="15848" y="638"/>
                    <a:pt x="17198" y="1728"/>
                  </a:cubicBezTo>
                  <a:cubicBezTo>
                    <a:pt x="18548" y="2819"/>
                    <a:pt x="20168" y="4584"/>
                    <a:pt x="20843" y="5726"/>
                  </a:cubicBezTo>
                  <a:cubicBezTo>
                    <a:pt x="21518" y="6869"/>
                    <a:pt x="21248" y="7388"/>
                    <a:pt x="20033" y="7855"/>
                  </a:cubicBezTo>
                  <a:cubicBezTo>
                    <a:pt x="18818" y="8323"/>
                    <a:pt x="16658" y="8738"/>
                    <a:pt x="14363" y="8998"/>
                  </a:cubicBezTo>
                  <a:cubicBezTo>
                    <a:pt x="12068" y="9257"/>
                    <a:pt x="9638" y="9361"/>
                    <a:pt x="7748" y="9257"/>
                  </a:cubicBezTo>
                  <a:cubicBezTo>
                    <a:pt x="5858" y="9153"/>
                    <a:pt x="4508" y="8842"/>
                    <a:pt x="4373" y="8530"/>
                  </a:cubicBezTo>
                  <a:cubicBezTo>
                    <a:pt x="4238" y="8219"/>
                    <a:pt x="5318" y="7907"/>
                    <a:pt x="6398" y="75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10792072" y="1695450"/>
              <a:ext cx="13924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4926"/>
                    <a:pt x="18514" y="9853"/>
                    <a:pt x="20057" y="13453"/>
                  </a:cubicBezTo>
                  <a:cubicBezTo>
                    <a:pt x="21600" y="17053"/>
                    <a:pt x="15429" y="19326"/>
                    <a:pt x="92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10817472" y="1625600"/>
              <a:ext cx="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10849254" y="1621350"/>
              <a:ext cx="126969" cy="168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216" fill="norm" stroke="1" extrusionOk="0">
                  <a:moveTo>
                    <a:pt x="16717" y="4535"/>
                  </a:moveTo>
                  <a:cubicBezTo>
                    <a:pt x="18459" y="2935"/>
                    <a:pt x="20201" y="1335"/>
                    <a:pt x="20201" y="535"/>
                  </a:cubicBezTo>
                  <a:cubicBezTo>
                    <a:pt x="20201" y="-265"/>
                    <a:pt x="18459" y="-265"/>
                    <a:pt x="15150" y="1202"/>
                  </a:cubicBezTo>
                  <a:cubicBezTo>
                    <a:pt x="11840" y="2668"/>
                    <a:pt x="6963" y="5602"/>
                    <a:pt x="3827" y="8935"/>
                  </a:cubicBezTo>
                  <a:cubicBezTo>
                    <a:pt x="692" y="12268"/>
                    <a:pt x="-702" y="16002"/>
                    <a:pt x="343" y="18268"/>
                  </a:cubicBezTo>
                  <a:cubicBezTo>
                    <a:pt x="1388" y="20535"/>
                    <a:pt x="4872" y="21335"/>
                    <a:pt x="8704" y="21202"/>
                  </a:cubicBezTo>
                  <a:cubicBezTo>
                    <a:pt x="12537" y="21068"/>
                    <a:pt x="16717" y="20002"/>
                    <a:pt x="20898" y="18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11058772" y="1447799"/>
              <a:ext cx="508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3200"/>
                    <a:pt x="18000" y="6400"/>
                    <a:pt x="14400" y="10000"/>
                  </a:cubicBezTo>
                  <a:cubicBezTo>
                    <a:pt x="10800" y="13600"/>
                    <a:pt x="5400" y="17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11063992" y="1639244"/>
              <a:ext cx="121781" cy="119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31" fill="norm" stroke="1" extrusionOk="0">
                  <a:moveTo>
                    <a:pt x="19192" y="3242"/>
                  </a:moveTo>
                  <a:cubicBezTo>
                    <a:pt x="18074" y="1726"/>
                    <a:pt x="16957" y="210"/>
                    <a:pt x="14536" y="20"/>
                  </a:cubicBezTo>
                  <a:cubicBezTo>
                    <a:pt x="12116" y="-169"/>
                    <a:pt x="8392" y="968"/>
                    <a:pt x="5412" y="3052"/>
                  </a:cubicBezTo>
                  <a:cubicBezTo>
                    <a:pt x="2433" y="5136"/>
                    <a:pt x="198" y="8168"/>
                    <a:pt x="12" y="11199"/>
                  </a:cubicBezTo>
                  <a:cubicBezTo>
                    <a:pt x="-174" y="14231"/>
                    <a:pt x="1688" y="17263"/>
                    <a:pt x="5598" y="18968"/>
                  </a:cubicBezTo>
                  <a:cubicBezTo>
                    <a:pt x="9509" y="20673"/>
                    <a:pt x="15467" y="21052"/>
                    <a:pt x="21426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11458822" y="1511299"/>
              <a:ext cx="101601" cy="288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21600" y="0"/>
                  </a:moveTo>
                  <a:cubicBezTo>
                    <a:pt x="18450" y="3784"/>
                    <a:pt x="15300" y="7568"/>
                    <a:pt x="12600" y="10800"/>
                  </a:cubicBezTo>
                  <a:cubicBezTo>
                    <a:pt x="9900" y="14032"/>
                    <a:pt x="7650" y="16712"/>
                    <a:pt x="5850" y="18604"/>
                  </a:cubicBezTo>
                  <a:cubicBezTo>
                    <a:pt x="4050" y="20496"/>
                    <a:pt x="2700" y="21600"/>
                    <a:pt x="1800" y="21442"/>
                  </a:cubicBezTo>
                  <a:cubicBezTo>
                    <a:pt x="900" y="21285"/>
                    <a:pt x="450" y="19866"/>
                    <a:pt x="0" y="18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11458822" y="1523741"/>
              <a:ext cx="229732" cy="269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283" fill="norm" stroke="1" extrusionOk="0">
                  <a:moveTo>
                    <a:pt x="0" y="16095"/>
                  </a:moveTo>
                  <a:cubicBezTo>
                    <a:pt x="198" y="14420"/>
                    <a:pt x="396" y="12746"/>
                    <a:pt x="1486" y="11490"/>
                  </a:cubicBezTo>
                  <a:cubicBezTo>
                    <a:pt x="2576" y="10234"/>
                    <a:pt x="4558" y="9397"/>
                    <a:pt x="7629" y="7974"/>
                  </a:cubicBezTo>
                  <a:cubicBezTo>
                    <a:pt x="10701" y="6551"/>
                    <a:pt x="14862" y="4541"/>
                    <a:pt x="17538" y="2951"/>
                  </a:cubicBezTo>
                  <a:cubicBezTo>
                    <a:pt x="20213" y="1360"/>
                    <a:pt x="21402" y="188"/>
                    <a:pt x="21501" y="20"/>
                  </a:cubicBezTo>
                  <a:cubicBezTo>
                    <a:pt x="21600" y="-147"/>
                    <a:pt x="20609" y="690"/>
                    <a:pt x="19024" y="3453"/>
                  </a:cubicBezTo>
                  <a:cubicBezTo>
                    <a:pt x="17439" y="6216"/>
                    <a:pt x="15259" y="10904"/>
                    <a:pt x="13971" y="13751"/>
                  </a:cubicBezTo>
                  <a:cubicBezTo>
                    <a:pt x="12683" y="16597"/>
                    <a:pt x="12286" y="17602"/>
                    <a:pt x="11989" y="18606"/>
                  </a:cubicBezTo>
                  <a:cubicBezTo>
                    <a:pt x="11692" y="19611"/>
                    <a:pt x="11494" y="20616"/>
                    <a:pt x="11890" y="21034"/>
                  </a:cubicBezTo>
                  <a:cubicBezTo>
                    <a:pt x="12286" y="21453"/>
                    <a:pt x="13277" y="21286"/>
                    <a:pt x="14169" y="20951"/>
                  </a:cubicBezTo>
                  <a:cubicBezTo>
                    <a:pt x="15061" y="20616"/>
                    <a:pt x="15853" y="20113"/>
                    <a:pt x="16646" y="196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11662022" y="1714491"/>
              <a:ext cx="152401" cy="99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4" fill="norm" stroke="1" extrusionOk="0">
                  <a:moveTo>
                    <a:pt x="0" y="7937"/>
                  </a:moveTo>
                  <a:cubicBezTo>
                    <a:pt x="900" y="5732"/>
                    <a:pt x="1800" y="3528"/>
                    <a:pt x="3000" y="1985"/>
                  </a:cubicBezTo>
                  <a:cubicBezTo>
                    <a:pt x="4200" y="443"/>
                    <a:pt x="5700" y="-439"/>
                    <a:pt x="6600" y="222"/>
                  </a:cubicBezTo>
                  <a:cubicBezTo>
                    <a:pt x="7500" y="883"/>
                    <a:pt x="7800" y="3088"/>
                    <a:pt x="7650" y="5512"/>
                  </a:cubicBezTo>
                  <a:cubicBezTo>
                    <a:pt x="7500" y="7937"/>
                    <a:pt x="6900" y="10581"/>
                    <a:pt x="5700" y="13226"/>
                  </a:cubicBezTo>
                  <a:cubicBezTo>
                    <a:pt x="4500" y="15871"/>
                    <a:pt x="2700" y="18516"/>
                    <a:pt x="2550" y="19839"/>
                  </a:cubicBezTo>
                  <a:cubicBezTo>
                    <a:pt x="2400" y="21161"/>
                    <a:pt x="3900" y="21161"/>
                    <a:pt x="7350" y="19618"/>
                  </a:cubicBezTo>
                  <a:cubicBezTo>
                    <a:pt x="10800" y="18075"/>
                    <a:pt x="16200" y="14990"/>
                    <a:pt x="21600" y="119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11763622" y="1498600"/>
              <a:ext cx="12718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15934" y="0"/>
                  </a:moveTo>
                  <a:cubicBezTo>
                    <a:pt x="18767" y="3927"/>
                    <a:pt x="21600" y="7855"/>
                    <a:pt x="21246" y="11062"/>
                  </a:cubicBezTo>
                  <a:cubicBezTo>
                    <a:pt x="20892" y="14269"/>
                    <a:pt x="17351" y="16756"/>
                    <a:pt x="13279" y="18393"/>
                  </a:cubicBezTo>
                  <a:cubicBezTo>
                    <a:pt x="9207" y="20029"/>
                    <a:pt x="4603" y="208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67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778364" y="495663"/>
              <a:ext cx="3855022" cy="1079138"/>
            </a:xfrm>
            <a:prstGeom prst="rect">
              <a:avLst/>
            </a:prstGeom>
            <a:effectLst/>
          </p:spPr>
        </p:pic>
        <p:pic>
          <p:nvPicPr>
            <p:cNvPr id="673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620101" y="286745"/>
              <a:ext cx="154934" cy="280205"/>
            </a:xfrm>
            <a:prstGeom prst="rect">
              <a:avLst/>
            </a:prstGeom>
            <a:effectLst/>
          </p:spPr>
        </p:pic>
        <p:pic>
          <p:nvPicPr>
            <p:cNvPr id="675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397933" y="1473729"/>
              <a:ext cx="5166239" cy="1199622"/>
            </a:xfrm>
            <a:prstGeom prst="rect">
              <a:avLst/>
            </a:prstGeom>
            <a:effectLst/>
          </p:spPr>
        </p:pic>
        <p:pic>
          <p:nvPicPr>
            <p:cNvPr id="677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267572" y="2832100"/>
              <a:ext cx="31751" cy="228600"/>
            </a:xfrm>
            <a:prstGeom prst="rect">
              <a:avLst/>
            </a:prstGeom>
            <a:effectLst/>
          </p:spPr>
        </p:pic>
        <p:pic>
          <p:nvPicPr>
            <p:cNvPr id="679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078233" y="3098800"/>
              <a:ext cx="656378" cy="95250"/>
            </a:xfrm>
            <a:prstGeom prst="rect">
              <a:avLst/>
            </a:prstGeom>
            <a:effectLst/>
          </p:spPr>
        </p:pic>
        <p:pic>
          <p:nvPicPr>
            <p:cNvPr id="681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5025062" y="3267434"/>
              <a:ext cx="172661" cy="287624"/>
            </a:xfrm>
            <a:prstGeom prst="rect">
              <a:avLst/>
            </a:prstGeom>
            <a:effectLst/>
          </p:spPr>
        </p:pic>
        <p:pic>
          <p:nvPicPr>
            <p:cNvPr id="683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5228249" y="3358650"/>
              <a:ext cx="102824" cy="171950"/>
            </a:xfrm>
            <a:prstGeom prst="rect">
              <a:avLst/>
            </a:prstGeom>
            <a:effectLst/>
          </p:spPr>
        </p:pic>
        <p:pic>
          <p:nvPicPr>
            <p:cNvPr id="685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5400922" y="3409950"/>
              <a:ext cx="139701" cy="57150"/>
            </a:xfrm>
            <a:prstGeom prst="rect">
              <a:avLst/>
            </a:prstGeom>
            <a:effectLst/>
          </p:spPr>
        </p:pic>
        <p:pic>
          <p:nvPicPr>
            <p:cNvPr id="687" name="Line Line" descr="Line Lin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5623172" y="3321050"/>
              <a:ext cx="38101" cy="158750"/>
            </a:xfrm>
            <a:prstGeom prst="rect">
              <a:avLst/>
            </a:prstGeom>
            <a:effectLst/>
          </p:spPr>
        </p:pic>
        <p:pic>
          <p:nvPicPr>
            <p:cNvPr id="689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5680322" y="3251200"/>
              <a:ext cx="104503" cy="323850"/>
            </a:xfrm>
            <a:prstGeom prst="rect">
              <a:avLst/>
            </a:prstGeom>
            <a:effectLst/>
          </p:spPr>
        </p:pic>
        <p:pic>
          <p:nvPicPr>
            <p:cNvPr id="691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5198228" y="3365500"/>
              <a:ext cx="56645" cy="141246"/>
            </a:xfrm>
            <a:prstGeom prst="rect">
              <a:avLst/>
            </a:prstGeom>
            <a:effectLst/>
          </p:spPr>
        </p:pic>
        <p:pic>
          <p:nvPicPr>
            <p:cNvPr id="693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6766789" y="516466"/>
              <a:ext cx="2987588" cy="816671"/>
            </a:xfrm>
            <a:prstGeom prst="rect">
              <a:avLst/>
            </a:prstGeom>
            <a:effectLst/>
          </p:spPr>
        </p:pic>
        <p:pic>
          <p:nvPicPr>
            <p:cNvPr id="695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9871322" y="205530"/>
              <a:ext cx="50801" cy="289770"/>
            </a:xfrm>
            <a:prstGeom prst="rect">
              <a:avLst/>
            </a:prstGeom>
            <a:effectLst/>
          </p:spPr>
        </p:pic>
        <p:pic>
          <p:nvPicPr>
            <p:cNvPr id="697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9942495" y="241300"/>
              <a:ext cx="170128" cy="338667"/>
            </a:xfrm>
            <a:prstGeom prst="rect">
              <a:avLst/>
            </a:prstGeom>
            <a:effectLst/>
          </p:spPr>
        </p:pic>
        <p:pic>
          <p:nvPicPr>
            <p:cNvPr id="699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0036893" y="438150"/>
              <a:ext cx="145580" cy="120650"/>
            </a:xfrm>
            <a:prstGeom prst="rect">
              <a:avLst/>
            </a:prstGeom>
            <a:effectLst/>
          </p:spPr>
        </p:pic>
        <p:pic>
          <p:nvPicPr>
            <p:cNvPr id="701" name="Line Line" descr="Line Lin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0163422" y="457200"/>
              <a:ext cx="31751" cy="114300"/>
            </a:xfrm>
            <a:prstGeom prst="rect">
              <a:avLst/>
            </a:prstGeom>
            <a:effectLst/>
          </p:spPr>
        </p:pic>
        <p:pic>
          <p:nvPicPr>
            <p:cNvPr id="703" name="Line Line" descr="Line Lin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0138022" y="609600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705" name="Line Line" descr="Line Lin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0138022" y="628650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707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7486185" y="1257300"/>
              <a:ext cx="4715288" cy="1301750"/>
            </a:xfrm>
            <a:prstGeom prst="rect">
              <a:avLst/>
            </a:prstGeom>
            <a:effectLst/>
          </p:spPr>
        </p:pic>
        <p:pic>
          <p:nvPicPr>
            <p:cNvPr id="709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8974749" y="2682381"/>
              <a:ext cx="52024" cy="302120"/>
            </a:xfrm>
            <a:prstGeom prst="rect">
              <a:avLst/>
            </a:prstGeom>
            <a:effectLst/>
          </p:spPr>
        </p:pic>
        <p:pic>
          <p:nvPicPr>
            <p:cNvPr id="711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9122022" y="2813050"/>
              <a:ext cx="203201" cy="69850"/>
            </a:xfrm>
            <a:prstGeom prst="rect">
              <a:avLst/>
            </a:prstGeom>
            <a:effectLst/>
          </p:spPr>
        </p:pic>
        <p:pic>
          <p:nvPicPr>
            <p:cNvPr id="713" name="Line Line" descr="Line Lin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9541122" y="2686050"/>
              <a:ext cx="50801" cy="203200"/>
            </a:xfrm>
            <a:prstGeom prst="rect">
              <a:avLst/>
            </a:prstGeom>
            <a:effectLst/>
          </p:spPr>
        </p:pic>
        <p:pic>
          <p:nvPicPr>
            <p:cNvPr id="715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9464922" y="2940050"/>
              <a:ext cx="184151" cy="38100"/>
            </a:xfrm>
            <a:prstGeom prst="rect">
              <a:avLst/>
            </a:prstGeom>
            <a:effectLst/>
          </p:spPr>
        </p:pic>
        <p:pic>
          <p:nvPicPr>
            <p:cNvPr id="717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9506492" y="2999316"/>
              <a:ext cx="199731" cy="170465"/>
            </a:xfrm>
            <a:prstGeom prst="rect">
              <a:avLst/>
            </a:prstGeom>
            <a:effectLst/>
          </p:spPr>
        </p:pic>
        <p:pic>
          <p:nvPicPr>
            <p:cNvPr id="719" name="Line Line" descr="Line Lin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9871322" y="2832100"/>
              <a:ext cx="107951" cy="50800"/>
            </a:xfrm>
            <a:prstGeom prst="rect">
              <a:avLst/>
            </a:prstGeom>
            <a:effectLst/>
          </p:spPr>
        </p:pic>
        <p:pic>
          <p:nvPicPr>
            <p:cNvPr id="721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9852272" y="2944137"/>
              <a:ext cx="190501" cy="59414"/>
            </a:xfrm>
            <a:prstGeom prst="rect">
              <a:avLst/>
            </a:prstGeom>
            <a:effectLst/>
          </p:spPr>
        </p:pic>
        <p:pic>
          <p:nvPicPr>
            <p:cNvPr id="723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0603862" y="2660628"/>
              <a:ext cx="162811" cy="224361"/>
            </a:xfrm>
            <a:prstGeom prst="rect">
              <a:avLst/>
            </a:prstGeom>
            <a:effectLst/>
          </p:spPr>
        </p:pic>
        <p:pic>
          <p:nvPicPr>
            <p:cNvPr id="725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0779372" y="2736850"/>
              <a:ext cx="184151" cy="76200"/>
            </a:xfrm>
            <a:prstGeom prst="rect">
              <a:avLst/>
            </a:prstGeom>
            <a:effectLst/>
          </p:spPr>
        </p:pic>
        <p:pic>
          <p:nvPicPr>
            <p:cNvPr id="727" name="Line Line" descr="Line Lin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0982572" y="2673350"/>
              <a:ext cx="38101" cy="165100"/>
            </a:xfrm>
            <a:prstGeom prst="rect">
              <a:avLst/>
            </a:prstGeom>
            <a:effectLst/>
          </p:spPr>
        </p:pic>
        <p:pic>
          <p:nvPicPr>
            <p:cNvPr id="729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0620622" y="2959100"/>
              <a:ext cx="393701" cy="69850"/>
            </a:xfrm>
            <a:prstGeom prst="rect">
              <a:avLst/>
            </a:prstGeom>
            <a:effectLst/>
          </p:spPr>
        </p:pic>
        <p:pic>
          <p:nvPicPr>
            <p:cNvPr id="731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0778151" y="3067050"/>
              <a:ext cx="178143" cy="228600"/>
            </a:xfrm>
            <a:prstGeom prst="rect">
              <a:avLst/>
            </a:prstGeom>
            <a:effectLst/>
          </p:spPr>
        </p:pic>
        <p:sp>
          <p:nvSpPr>
            <p:cNvPr id="733" name="Line"/>
            <p:cNvSpPr/>
            <p:nvPr/>
          </p:nvSpPr>
          <p:spPr>
            <a:xfrm>
              <a:off x="2251322" y="4140199"/>
              <a:ext cx="247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0800"/>
                    <a:pt x="9969" y="0"/>
                    <a:pt x="13569" y="0"/>
                  </a:cubicBezTo>
                  <a:cubicBezTo>
                    <a:pt x="17169" y="0"/>
                    <a:pt x="19385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2327522" y="4318000"/>
              <a:ext cx="2476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3381221" y="4124258"/>
              <a:ext cx="316135" cy="326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331" fill="norm" stroke="1" extrusionOk="0">
                  <a:moveTo>
                    <a:pt x="10546" y="2705"/>
                  </a:moveTo>
                  <a:cubicBezTo>
                    <a:pt x="9284" y="1735"/>
                    <a:pt x="8021" y="766"/>
                    <a:pt x="7110" y="489"/>
                  </a:cubicBezTo>
                  <a:cubicBezTo>
                    <a:pt x="6198" y="212"/>
                    <a:pt x="5637" y="628"/>
                    <a:pt x="4445" y="2359"/>
                  </a:cubicBezTo>
                  <a:cubicBezTo>
                    <a:pt x="3252" y="4089"/>
                    <a:pt x="1429" y="7135"/>
                    <a:pt x="588" y="10182"/>
                  </a:cubicBezTo>
                  <a:cubicBezTo>
                    <a:pt x="-254" y="13228"/>
                    <a:pt x="-114" y="16274"/>
                    <a:pt x="517" y="18282"/>
                  </a:cubicBezTo>
                  <a:cubicBezTo>
                    <a:pt x="1149" y="20289"/>
                    <a:pt x="2271" y="21259"/>
                    <a:pt x="4585" y="21328"/>
                  </a:cubicBezTo>
                  <a:cubicBezTo>
                    <a:pt x="6899" y="21397"/>
                    <a:pt x="10406" y="20566"/>
                    <a:pt x="13211" y="19182"/>
                  </a:cubicBezTo>
                  <a:cubicBezTo>
                    <a:pt x="16016" y="17797"/>
                    <a:pt x="18120" y="15859"/>
                    <a:pt x="19452" y="13505"/>
                  </a:cubicBezTo>
                  <a:cubicBezTo>
                    <a:pt x="20785" y="11151"/>
                    <a:pt x="21346" y="8382"/>
                    <a:pt x="20645" y="6028"/>
                  </a:cubicBezTo>
                  <a:cubicBezTo>
                    <a:pt x="19943" y="3674"/>
                    <a:pt x="17980" y="1735"/>
                    <a:pt x="15315" y="766"/>
                  </a:cubicBezTo>
                  <a:cubicBezTo>
                    <a:pt x="12650" y="-203"/>
                    <a:pt x="9284" y="-203"/>
                    <a:pt x="6759" y="489"/>
                  </a:cubicBezTo>
                  <a:cubicBezTo>
                    <a:pt x="4234" y="1182"/>
                    <a:pt x="2551" y="2566"/>
                    <a:pt x="868" y="39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4029322" y="4368800"/>
              <a:ext cx="25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4359522" y="4165600"/>
              <a:ext cx="635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6000"/>
                    <a:pt x="8640" y="12000"/>
                    <a:pt x="5040" y="15600"/>
                  </a:cubicBezTo>
                  <a:cubicBezTo>
                    <a:pt x="1440" y="19200"/>
                    <a:pt x="720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4219822" y="4493537"/>
              <a:ext cx="2413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5116" y="12793"/>
                    <a:pt x="10232" y="5170"/>
                    <a:pt x="13832" y="1993"/>
                  </a:cubicBezTo>
                  <a:cubicBezTo>
                    <a:pt x="17432" y="-1183"/>
                    <a:pt x="19516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4359522" y="4565650"/>
              <a:ext cx="244566" cy="17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1676" y="0"/>
                  </a:moveTo>
                  <a:cubicBezTo>
                    <a:pt x="1303" y="4828"/>
                    <a:pt x="931" y="9656"/>
                    <a:pt x="652" y="12833"/>
                  </a:cubicBezTo>
                  <a:cubicBezTo>
                    <a:pt x="372" y="16009"/>
                    <a:pt x="186" y="17534"/>
                    <a:pt x="93" y="18932"/>
                  </a:cubicBezTo>
                  <a:cubicBezTo>
                    <a:pt x="0" y="20329"/>
                    <a:pt x="0" y="21600"/>
                    <a:pt x="0" y="21600"/>
                  </a:cubicBezTo>
                  <a:cubicBezTo>
                    <a:pt x="0" y="21600"/>
                    <a:pt x="0" y="20329"/>
                    <a:pt x="1117" y="17534"/>
                  </a:cubicBezTo>
                  <a:cubicBezTo>
                    <a:pt x="2234" y="14739"/>
                    <a:pt x="4469" y="10419"/>
                    <a:pt x="7076" y="7242"/>
                  </a:cubicBezTo>
                  <a:cubicBezTo>
                    <a:pt x="9683" y="4066"/>
                    <a:pt x="12662" y="2033"/>
                    <a:pt x="14803" y="1016"/>
                  </a:cubicBezTo>
                  <a:cubicBezTo>
                    <a:pt x="16945" y="0"/>
                    <a:pt x="18248" y="0"/>
                    <a:pt x="19366" y="1525"/>
                  </a:cubicBezTo>
                  <a:cubicBezTo>
                    <a:pt x="20483" y="3049"/>
                    <a:pt x="21414" y="6099"/>
                    <a:pt x="21507" y="9275"/>
                  </a:cubicBezTo>
                  <a:cubicBezTo>
                    <a:pt x="21600" y="12452"/>
                    <a:pt x="20855" y="15755"/>
                    <a:pt x="20110" y="19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5153272" y="4432300"/>
              <a:ext cx="2540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6457"/>
                    <a:pt x="6480" y="11314"/>
                    <a:pt x="10080" y="7714"/>
                  </a:cubicBezTo>
                  <a:cubicBezTo>
                    <a:pt x="13680" y="4114"/>
                    <a:pt x="17640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5296058" y="4362450"/>
              <a:ext cx="54065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600" fill="norm" stroke="1" extrusionOk="0">
                  <a:moveTo>
                    <a:pt x="8758" y="0"/>
                  </a:moveTo>
                  <a:cubicBezTo>
                    <a:pt x="4605" y="465"/>
                    <a:pt x="451" y="929"/>
                    <a:pt x="35" y="2903"/>
                  </a:cubicBezTo>
                  <a:cubicBezTo>
                    <a:pt x="-380" y="4877"/>
                    <a:pt x="2943" y="8361"/>
                    <a:pt x="7097" y="11729"/>
                  </a:cubicBezTo>
                  <a:cubicBezTo>
                    <a:pt x="11251" y="15097"/>
                    <a:pt x="16235" y="18348"/>
                    <a:pt x="212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6242009" y="4192701"/>
              <a:ext cx="28864" cy="169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386" fill="norm" stroke="1" extrusionOk="0">
                  <a:moveTo>
                    <a:pt x="21039" y="1386"/>
                  </a:moveTo>
                  <a:cubicBezTo>
                    <a:pt x="14868" y="586"/>
                    <a:pt x="8696" y="-214"/>
                    <a:pt x="5610" y="53"/>
                  </a:cubicBezTo>
                  <a:cubicBezTo>
                    <a:pt x="2525" y="319"/>
                    <a:pt x="2525" y="1653"/>
                    <a:pt x="1753" y="4719"/>
                  </a:cubicBezTo>
                  <a:cubicBezTo>
                    <a:pt x="982" y="7786"/>
                    <a:pt x="-561" y="12586"/>
                    <a:pt x="210" y="15653"/>
                  </a:cubicBezTo>
                  <a:cubicBezTo>
                    <a:pt x="982" y="18719"/>
                    <a:pt x="4068" y="20053"/>
                    <a:pt x="7153" y="21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5985122" y="4455112"/>
              <a:ext cx="488951" cy="2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73" fill="norm" stroke="1" extrusionOk="0">
                  <a:moveTo>
                    <a:pt x="0" y="20073"/>
                  </a:moveTo>
                  <a:cubicBezTo>
                    <a:pt x="3179" y="12218"/>
                    <a:pt x="6358" y="4364"/>
                    <a:pt x="9444" y="1418"/>
                  </a:cubicBezTo>
                  <a:cubicBezTo>
                    <a:pt x="12530" y="-1527"/>
                    <a:pt x="15522" y="437"/>
                    <a:pt x="17532" y="4364"/>
                  </a:cubicBezTo>
                  <a:cubicBezTo>
                    <a:pt x="19543" y="8291"/>
                    <a:pt x="20571" y="14182"/>
                    <a:pt x="21600" y="20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5957470" y="4579055"/>
              <a:ext cx="116553" cy="240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7" h="21350" fill="norm" stroke="1" extrusionOk="0">
                  <a:moveTo>
                    <a:pt x="20507" y="501"/>
                  </a:moveTo>
                  <a:cubicBezTo>
                    <a:pt x="18273" y="126"/>
                    <a:pt x="16038" y="-250"/>
                    <a:pt x="13431" y="220"/>
                  </a:cubicBezTo>
                  <a:cubicBezTo>
                    <a:pt x="10824" y="689"/>
                    <a:pt x="7845" y="2004"/>
                    <a:pt x="4866" y="4446"/>
                  </a:cubicBezTo>
                  <a:cubicBezTo>
                    <a:pt x="1886" y="6887"/>
                    <a:pt x="-1093" y="10456"/>
                    <a:pt x="397" y="13461"/>
                  </a:cubicBezTo>
                  <a:cubicBezTo>
                    <a:pt x="1886" y="16467"/>
                    <a:pt x="7845" y="18908"/>
                    <a:pt x="11755" y="20129"/>
                  </a:cubicBezTo>
                  <a:cubicBezTo>
                    <a:pt x="15666" y="21350"/>
                    <a:pt x="17528" y="21350"/>
                    <a:pt x="19390" y="21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6083828" y="4670135"/>
              <a:ext cx="142595" cy="118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0919" fill="norm" stroke="1" extrusionOk="0">
                  <a:moveTo>
                    <a:pt x="6152" y="3961"/>
                  </a:moveTo>
                  <a:cubicBezTo>
                    <a:pt x="4246" y="8058"/>
                    <a:pt x="2340" y="12154"/>
                    <a:pt x="1228" y="15320"/>
                  </a:cubicBezTo>
                  <a:cubicBezTo>
                    <a:pt x="117" y="18485"/>
                    <a:pt x="-201" y="20720"/>
                    <a:pt x="117" y="20906"/>
                  </a:cubicBezTo>
                  <a:cubicBezTo>
                    <a:pt x="434" y="21092"/>
                    <a:pt x="1387" y="19230"/>
                    <a:pt x="2499" y="16623"/>
                  </a:cubicBezTo>
                  <a:cubicBezTo>
                    <a:pt x="3611" y="14016"/>
                    <a:pt x="4881" y="10664"/>
                    <a:pt x="5834" y="8058"/>
                  </a:cubicBezTo>
                  <a:cubicBezTo>
                    <a:pt x="6787" y="5451"/>
                    <a:pt x="7423" y="3589"/>
                    <a:pt x="8375" y="2099"/>
                  </a:cubicBezTo>
                  <a:cubicBezTo>
                    <a:pt x="9328" y="609"/>
                    <a:pt x="10599" y="-508"/>
                    <a:pt x="11870" y="237"/>
                  </a:cubicBezTo>
                  <a:cubicBezTo>
                    <a:pt x="13140" y="982"/>
                    <a:pt x="14411" y="3589"/>
                    <a:pt x="15999" y="6754"/>
                  </a:cubicBezTo>
                  <a:cubicBezTo>
                    <a:pt x="17587" y="9920"/>
                    <a:pt x="19493" y="13644"/>
                    <a:pt x="21399" y="17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6245472" y="4718050"/>
              <a:ext cx="1270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6448672" y="4667249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6556622" y="4599072"/>
              <a:ext cx="72431" cy="201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1" h="21422" fill="norm" stroke="1" extrusionOk="0">
                  <a:moveTo>
                    <a:pt x="0" y="1847"/>
                  </a:moveTo>
                  <a:cubicBezTo>
                    <a:pt x="3000" y="1172"/>
                    <a:pt x="6000" y="497"/>
                    <a:pt x="9000" y="160"/>
                  </a:cubicBezTo>
                  <a:cubicBezTo>
                    <a:pt x="12000" y="-178"/>
                    <a:pt x="15000" y="-178"/>
                    <a:pt x="17400" y="2185"/>
                  </a:cubicBezTo>
                  <a:cubicBezTo>
                    <a:pt x="19800" y="4547"/>
                    <a:pt x="21600" y="9272"/>
                    <a:pt x="19800" y="12872"/>
                  </a:cubicBezTo>
                  <a:cubicBezTo>
                    <a:pt x="18000" y="16472"/>
                    <a:pt x="12600" y="18947"/>
                    <a:pt x="7200" y="214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6823322" y="4455583"/>
              <a:ext cx="31751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0800"/>
                    <a:pt x="11520" y="0"/>
                    <a:pt x="15120" y="0"/>
                  </a:cubicBezTo>
                  <a:cubicBezTo>
                    <a:pt x="18720" y="0"/>
                    <a:pt x="2016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7049478" y="4185599"/>
              <a:ext cx="78645" cy="24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515" fill="norm" stroke="1" extrusionOk="0">
                  <a:moveTo>
                    <a:pt x="21120" y="1620"/>
                  </a:moveTo>
                  <a:cubicBezTo>
                    <a:pt x="19415" y="862"/>
                    <a:pt x="17709" y="104"/>
                    <a:pt x="15436" y="10"/>
                  </a:cubicBezTo>
                  <a:cubicBezTo>
                    <a:pt x="13162" y="-85"/>
                    <a:pt x="10320" y="483"/>
                    <a:pt x="7194" y="2947"/>
                  </a:cubicBezTo>
                  <a:cubicBezTo>
                    <a:pt x="4067" y="5410"/>
                    <a:pt x="657" y="9768"/>
                    <a:pt x="88" y="13083"/>
                  </a:cubicBezTo>
                  <a:cubicBezTo>
                    <a:pt x="-480" y="16399"/>
                    <a:pt x="1794" y="18673"/>
                    <a:pt x="4352" y="19904"/>
                  </a:cubicBezTo>
                  <a:cubicBezTo>
                    <a:pt x="6909" y="21136"/>
                    <a:pt x="9752" y="21326"/>
                    <a:pt x="12594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7190404" y="4248150"/>
              <a:ext cx="128219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992" fill="norm" stroke="1" extrusionOk="0">
                  <a:moveTo>
                    <a:pt x="7640" y="0"/>
                  </a:moveTo>
                  <a:cubicBezTo>
                    <a:pt x="5516" y="3347"/>
                    <a:pt x="3391" y="6693"/>
                    <a:pt x="1975" y="9736"/>
                  </a:cubicBezTo>
                  <a:cubicBezTo>
                    <a:pt x="558" y="12778"/>
                    <a:pt x="-150" y="15516"/>
                    <a:pt x="27" y="15668"/>
                  </a:cubicBezTo>
                  <a:cubicBezTo>
                    <a:pt x="204" y="15820"/>
                    <a:pt x="1266" y="13386"/>
                    <a:pt x="2860" y="10648"/>
                  </a:cubicBezTo>
                  <a:cubicBezTo>
                    <a:pt x="4453" y="7910"/>
                    <a:pt x="6578" y="4868"/>
                    <a:pt x="8880" y="2738"/>
                  </a:cubicBezTo>
                  <a:cubicBezTo>
                    <a:pt x="11181" y="609"/>
                    <a:pt x="13660" y="-608"/>
                    <a:pt x="15607" y="457"/>
                  </a:cubicBezTo>
                  <a:cubicBezTo>
                    <a:pt x="17555" y="1522"/>
                    <a:pt x="18971" y="4868"/>
                    <a:pt x="19857" y="8671"/>
                  </a:cubicBezTo>
                  <a:cubicBezTo>
                    <a:pt x="20742" y="12474"/>
                    <a:pt x="21096" y="16733"/>
                    <a:pt x="21450" y="209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7388472" y="4317999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4400"/>
                    <a:pt x="3840" y="7200"/>
                    <a:pt x="7440" y="3600"/>
                  </a:cubicBezTo>
                  <a:cubicBezTo>
                    <a:pt x="11040" y="0"/>
                    <a:pt x="1632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7534522" y="4286250"/>
              <a:ext cx="1016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7705972" y="4184650"/>
              <a:ext cx="37396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17053" y="0"/>
                  </a:moveTo>
                  <a:cubicBezTo>
                    <a:pt x="19326" y="3411"/>
                    <a:pt x="21600" y="6821"/>
                    <a:pt x="18758" y="10421"/>
                  </a:cubicBezTo>
                  <a:cubicBezTo>
                    <a:pt x="15916" y="14021"/>
                    <a:pt x="7958" y="1781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7375772" y="4290483"/>
              <a:ext cx="251312" cy="71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0" y="21600"/>
                  </a:moveTo>
                  <a:cubicBezTo>
                    <a:pt x="4320" y="17153"/>
                    <a:pt x="8640" y="12706"/>
                    <a:pt x="11880" y="9529"/>
                  </a:cubicBezTo>
                  <a:cubicBezTo>
                    <a:pt x="15120" y="6353"/>
                    <a:pt x="17280" y="4447"/>
                    <a:pt x="18900" y="2859"/>
                  </a:cubicBezTo>
                  <a:cubicBezTo>
                    <a:pt x="20520" y="1271"/>
                    <a:pt x="21600" y="0"/>
                    <a:pt x="21330" y="0"/>
                  </a:cubicBezTo>
                  <a:cubicBezTo>
                    <a:pt x="21060" y="0"/>
                    <a:pt x="19440" y="1271"/>
                    <a:pt x="17820" y="2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7839322" y="4147875"/>
              <a:ext cx="115133" cy="335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515" fill="norm" stroke="1" extrusionOk="0">
                  <a:moveTo>
                    <a:pt x="0" y="1138"/>
                  </a:moveTo>
                  <a:cubicBezTo>
                    <a:pt x="2274" y="730"/>
                    <a:pt x="4547" y="323"/>
                    <a:pt x="6821" y="119"/>
                  </a:cubicBezTo>
                  <a:cubicBezTo>
                    <a:pt x="9095" y="-85"/>
                    <a:pt x="11368" y="-85"/>
                    <a:pt x="13453" y="594"/>
                  </a:cubicBezTo>
                  <a:cubicBezTo>
                    <a:pt x="15537" y="1273"/>
                    <a:pt x="17432" y="2632"/>
                    <a:pt x="18947" y="4941"/>
                  </a:cubicBezTo>
                  <a:cubicBezTo>
                    <a:pt x="20463" y="7251"/>
                    <a:pt x="21600" y="10511"/>
                    <a:pt x="19326" y="13432"/>
                  </a:cubicBezTo>
                  <a:cubicBezTo>
                    <a:pt x="17053" y="16353"/>
                    <a:pt x="11368" y="18934"/>
                    <a:pt x="5684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6950322" y="4593955"/>
              <a:ext cx="990601" cy="66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21349"/>
                  </a:moveTo>
                  <a:cubicBezTo>
                    <a:pt x="1662" y="18649"/>
                    <a:pt x="3323" y="15949"/>
                    <a:pt x="4962" y="12912"/>
                  </a:cubicBezTo>
                  <a:cubicBezTo>
                    <a:pt x="6600" y="9874"/>
                    <a:pt x="8215" y="6499"/>
                    <a:pt x="9831" y="4137"/>
                  </a:cubicBezTo>
                  <a:cubicBezTo>
                    <a:pt x="11446" y="1774"/>
                    <a:pt x="13062" y="424"/>
                    <a:pt x="14862" y="86"/>
                  </a:cubicBezTo>
                  <a:cubicBezTo>
                    <a:pt x="16662" y="-251"/>
                    <a:pt x="18646" y="424"/>
                    <a:pt x="19800" y="1774"/>
                  </a:cubicBezTo>
                  <a:cubicBezTo>
                    <a:pt x="20954" y="3124"/>
                    <a:pt x="21277" y="5149"/>
                    <a:pt x="21600" y="71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7446349" y="4737215"/>
              <a:ext cx="224180" cy="178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0974" fill="norm" stroke="1" extrusionOk="0">
                  <a:moveTo>
                    <a:pt x="2310" y="2966"/>
                  </a:moveTo>
                  <a:cubicBezTo>
                    <a:pt x="1517" y="8180"/>
                    <a:pt x="725" y="13393"/>
                    <a:pt x="328" y="16621"/>
                  </a:cubicBezTo>
                  <a:cubicBezTo>
                    <a:pt x="-68" y="19849"/>
                    <a:pt x="-68" y="21090"/>
                    <a:pt x="130" y="20966"/>
                  </a:cubicBezTo>
                  <a:cubicBezTo>
                    <a:pt x="328" y="20842"/>
                    <a:pt x="725" y="19352"/>
                    <a:pt x="2607" y="15876"/>
                  </a:cubicBezTo>
                  <a:cubicBezTo>
                    <a:pt x="4490" y="12400"/>
                    <a:pt x="7859" y="6938"/>
                    <a:pt x="10038" y="3711"/>
                  </a:cubicBezTo>
                  <a:cubicBezTo>
                    <a:pt x="12218" y="483"/>
                    <a:pt x="13209" y="-510"/>
                    <a:pt x="15092" y="235"/>
                  </a:cubicBezTo>
                  <a:cubicBezTo>
                    <a:pt x="16974" y="980"/>
                    <a:pt x="19749" y="3462"/>
                    <a:pt x="20640" y="6938"/>
                  </a:cubicBezTo>
                  <a:cubicBezTo>
                    <a:pt x="21532" y="10414"/>
                    <a:pt x="20541" y="14883"/>
                    <a:pt x="19550" y="19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8550522" y="4616449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8582272" y="4705349"/>
              <a:ext cx="222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7" y="18000"/>
                    <a:pt x="9874" y="14400"/>
                    <a:pt x="13474" y="10800"/>
                  </a:cubicBezTo>
                  <a:cubicBezTo>
                    <a:pt x="17074" y="7200"/>
                    <a:pt x="19337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9642722" y="4267199"/>
              <a:ext cx="444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2653"/>
                    <a:pt x="13371" y="5305"/>
                    <a:pt x="9771" y="8905"/>
                  </a:cubicBezTo>
                  <a:cubicBezTo>
                    <a:pt x="6171" y="12505"/>
                    <a:pt x="3086" y="170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9350622" y="4584165"/>
              <a:ext cx="361951" cy="5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4" fill="norm" stroke="1" extrusionOk="0">
                  <a:moveTo>
                    <a:pt x="0" y="20954"/>
                  </a:moveTo>
                  <a:cubicBezTo>
                    <a:pt x="1516" y="14906"/>
                    <a:pt x="3032" y="8858"/>
                    <a:pt x="5684" y="4970"/>
                  </a:cubicBezTo>
                  <a:cubicBezTo>
                    <a:pt x="8337" y="1082"/>
                    <a:pt x="12126" y="-646"/>
                    <a:pt x="14968" y="218"/>
                  </a:cubicBezTo>
                  <a:cubicBezTo>
                    <a:pt x="17811" y="1082"/>
                    <a:pt x="19705" y="4538"/>
                    <a:pt x="21600" y="79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9474866" y="4649522"/>
              <a:ext cx="221174" cy="172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35" fill="norm" stroke="1" extrusionOk="0">
                  <a:moveTo>
                    <a:pt x="10047" y="1415"/>
                  </a:moveTo>
                  <a:cubicBezTo>
                    <a:pt x="7398" y="5894"/>
                    <a:pt x="4749" y="10372"/>
                    <a:pt x="3322" y="13269"/>
                  </a:cubicBezTo>
                  <a:cubicBezTo>
                    <a:pt x="1896" y="16167"/>
                    <a:pt x="1692" y="17484"/>
                    <a:pt x="1284" y="18801"/>
                  </a:cubicBezTo>
                  <a:cubicBezTo>
                    <a:pt x="877" y="20118"/>
                    <a:pt x="266" y="21435"/>
                    <a:pt x="62" y="21435"/>
                  </a:cubicBezTo>
                  <a:cubicBezTo>
                    <a:pt x="-142" y="21435"/>
                    <a:pt x="62" y="20118"/>
                    <a:pt x="2201" y="16957"/>
                  </a:cubicBezTo>
                  <a:cubicBezTo>
                    <a:pt x="4341" y="13796"/>
                    <a:pt x="8416" y="8791"/>
                    <a:pt x="11371" y="5630"/>
                  </a:cubicBezTo>
                  <a:cubicBezTo>
                    <a:pt x="14326" y="2469"/>
                    <a:pt x="16160" y="1152"/>
                    <a:pt x="17586" y="494"/>
                  </a:cubicBezTo>
                  <a:cubicBezTo>
                    <a:pt x="19013" y="-165"/>
                    <a:pt x="20032" y="-165"/>
                    <a:pt x="20643" y="494"/>
                  </a:cubicBezTo>
                  <a:cubicBezTo>
                    <a:pt x="21254" y="1152"/>
                    <a:pt x="21458" y="2469"/>
                    <a:pt x="21152" y="6025"/>
                  </a:cubicBezTo>
                  <a:cubicBezTo>
                    <a:pt x="20847" y="9581"/>
                    <a:pt x="20032" y="15376"/>
                    <a:pt x="19216" y="21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9350622" y="4931432"/>
              <a:ext cx="298451" cy="34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0" fill="norm" stroke="1" extrusionOk="0">
                  <a:moveTo>
                    <a:pt x="0" y="20570"/>
                  </a:moveTo>
                  <a:cubicBezTo>
                    <a:pt x="613" y="14217"/>
                    <a:pt x="1226" y="7864"/>
                    <a:pt x="3140" y="4052"/>
                  </a:cubicBezTo>
                  <a:cubicBezTo>
                    <a:pt x="5055" y="241"/>
                    <a:pt x="8272" y="-1030"/>
                    <a:pt x="11566" y="876"/>
                  </a:cubicBezTo>
                  <a:cubicBezTo>
                    <a:pt x="14860" y="2782"/>
                    <a:pt x="18230" y="7864"/>
                    <a:pt x="21600" y="129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9458572" y="5054600"/>
              <a:ext cx="2476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1101972" y="5265896"/>
              <a:ext cx="180004" cy="620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75" fill="norm" stroke="1" extrusionOk="0">
                  <a:moveTo>
                    <a:pt x="3014" y="8507"/>
                  </a:moveTo>
                  <a:cubicBezTo>
                    <a:pt x="2009" y="9239"/>
                    <a:pt x="1005" y="9971"/>
                    <a:pt x="753" y="11253"/>
                  </a:cubicBezTo>
                  <a:cubicBezTo>
                    <a:pt x="502" y="12534"/>
                    <a:pt x="1005" y="14364"/>
                    <a:pt x="1256" y="16048"/>
                  </a:cubicBezTo>
                  <a:cubicBezTo>
                    <a:pt x="1507" y="17733"/>
                    <a:pt x="1507" y="19270"/>
                    <a:pt x="1507" y="20222"/>
                  </a:cubicBezTo>
                  <a:cubicBezTo>
                    <a:pt x="1507" y="21174"/>
                    <a:pt x="1507" y="21540"/>
                    <a:pt x="1758" y="21467"/>
                  </a:cubicBezTo>
                  <a:cubicBezTo>
                    <a:pt x="2009" y="21394"/>
                    <a:pt x="2512" y="20881"/>
                    <a:pt x="3140" y="19380"/>
                  </a:cubicBezTo>
                  <a:cubicBezTo>
                    <a:pt x="3767" y="17879"/>
                    <a:pt x="4521" y="15389"/>
                    <a:pt x="5526" y="13010"/>
                  </a:cubicBezTo>
                  <a:cubicBezTo>
                    <a:pt x="6530" y="10630"/>
                    <a:pt x="7786" y="8360"/>
                    <a:pt x="9795" y="6274"/>
                  </a:cubicBezTo>
                  <a:cubicBezTo>
                    <a:pt x="11805" y="4187"/>
                    <a:pt x="14567" y="2283"/>
                    <a:pt x="16577" y="1221"/>
                  </a:cubicBezTo>
                  <a:cubicBezTo>
                    <a:pt x="18586" y="160"/>
                    <a:pt x="19842" y="-60"/>
                    <a:pt x="20595" y="13"/>
                  </a:cubicBezTo>
                  <a:cubicBezTo>
                    <a:pt x="21349" y="86"/>
                    <a:pt x="21600" y="453"/>
                    <a:pt x="21098" y="1624"/>
                  </a:cubicBezTo>
                  <a:cubicBezTo>
                    <a:pt x="20595" y="2796"/>
                    <a:pt x="19340" y="4773"/>
                    <a:pt x="16828" y="6200"/>
                  </a:cubicBezTo>
                  <a:cubicBezTo>
                    <a:pt x="14316" y="7628"/>
                    <a:pt x="10549" y="8507"/>
                    <a:pt x="7535" y="9276"/>
                  </a:cubicBezTo>
                  <a:cubicBezTo>
                    <a:pt x="4521" y="10044"/>
                    <a:pt x="2260" y="10703"/>
                    <a:pt x="0" y="113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1203572" y="5588000"/>
              <a:ext cx="209551" cy="24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6534"/>
                  </a:moveTo>
                  <a:cubicBezTo>
                    <a:pt x="873" y="5627"/>
                    <a:pt x="1745" y="4719"/>
                    <a:pt x="3273" y="4175"/>
                  </a:cubicBezTo>
                  <a:cubicBezTo>
                    <a:pt x="4800" y="3630"/>
                    <a:pt x="6982" y="3449"/>
                    <a:pt x="8618" y="5355"/>
                  </a:cubicBezTo>
                  <a:cubicBezTo>
                    <a:pt x="10255" y="7261"/>
                    <a:pt x="11345" y="11254"/>
                    <a:pt x="11782" y="13704"/>
                  </a:cubicBezTo>
                  <a:cubicBezTo>
                    <a:pt x="12218" y="16155"/>
                    <a:pt x="12000" y="17062"/>
                    <a:pt x="11564" y="18061"/>
                  </a:cubicBezTo>
                  <a:cubicBezTo>
                    <a:pt x="11127" y="19059"/>
                    <a:pt x="10473" y="20148"/>
                    <a:pt x="9600" y="20783"/>
                  </a:cubicBezTo>
                  <a:cubicBezTo>
                    <a:pt x="8727" y="21418"/>
                    <a:pt x="7636" y="21600"/>
                    <a:pt x="7091" y="20874"/>
                  </a:cubicBezTo>
                  <a:cubicBezTo>
                    <a:pt x="6545" y="20148"/>
                    <a:pt x="6545" y="18514"/>
                    <a:pt x="7855" y="15519"/>
                  </a:cubicBezTo>
                  <a:cubicBezTo>
                    <a:pt x="9164" y="12524"/>
                    <a:pt x="11782" y="8168"/>
                    <a:pt x="14291" y="5355"/>
                  </a:cubicBezTo>
                  <a:cubicBezTo>
                    <a:pt x="16800" y="2541"/>
                    <a:pt x="19200" y="12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1541897" y="5444777"/>
              <a:ext cx="233176" cy="428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459" fill="norm" stroke="1" extrusionOk="0">
                  <a:moveTo>
                    <a:pt x="21057" y="2400"/>
                  </a:moveTo>
                  <a:cubicBezTo>
                    <a:pt x="20866" y="1553"/>
                    <a:pt x="20675" y="706"/>
                    <a:pt x="19910" y="283"/>
                  </a:cubicBezTo>
                  <a:cubicBezTo>
                    <a:pt x="19145" y="-141"/>
                    <a:pt x="17807" y="-141"/>
                    <a:pt x="15514" y="653"/>
                  </a:cubicBezTo>
                  <a:cubicBezTo>
                    <a:pt x="13220" y="1447"/>
                    <a:pt x="9970" y="3035"/>
                    <a:pt x="7199" y="5206"/>
                  </a:cubicBezTo>
                  <a:cubicBezTo>
                    <a:pt x="4427" y="7377"/>
                    <a:pt x="2133" y="10130"/>
                    <a:pt x="891" y="12459"/>
                  </a:cubicBezTo>
                  <a:cubicBezTo>
                    <a:pt x="-352" y="14788"/>
                    <a:pt x="-543" y="16694"/>
                    <a:pt x="1942" y="18124"/>
                  </a:cubicBezTo>
                  <a:cubicBezTo>
                    <a:pt x="4427" y="19553"/>
                    <a:pt x="9588" y="20506"/>
                    <a:pt x="14749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1801755" y="5497104"/>
              <a:ext cx="259068" cy="30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83" fill="norm" stroke="1" extrusionOk="0">
                  <a:moveTo>
                    <a:pt x="21494" y="139"/>
                  </a:moveTo>
                  <a:cubicBezTo>
                    <a:pt x="20616" y="-8"/>
                    <a:pt x="19738" y="-155"/>
                    <a:pt x="18421" y="359"/>
                  </a:cubicBezTo>
                  <a:cubicBezTo>
                    <a:pt x="17104" y="874"/>
                    <a:pt x="15348" y="2049"/>
                    <a:pt x="12538" y="4253"/>
                  </a:cubicBezTo>
                  <a:cubicBezTo>
                    <a:pt x="9728" y="6457"/>
                    <a:pt x="5865" y="9690"/>
                    <a:pt x="3582" y="11967"/>
                  </a:cubicBezTo>
                  <a:cubicBezTo>
                    <a:pt x="1299" y="14245"/>
                    <a:pt x="596" y="15567"/>
                    <a:pt x="245" y="16816"/>
                  </a:cubicBezTo>
                  <a:cubicBezTo>
                    <a:pt x="-106" y="18065"/>
                    <a:pt x="-106" y="19241"/>
                    <a:pt x="421" y="20049"/>
                  </a:cubicBezTo>
                  <a:cubicBezTo>
                    <a:pt x="948" y="20857"/>
                    <a:pt x="2001" y="21298"/>
                    <a:pt x="4723" y="21372"/>
                  </a:cubicBezTo>
                  <a:cubicBezTo>
                    <a:pt x="7445" y="21445"/>
                    <a:pt x="11835" y="21151"/>
                    <a:pt x="14557" y="20784"/>
                  </a:cubicBezTo>
                  <a:cubicBezTo>
                    <a:pt x="17279" y="20416"/>
                    <a:pt x="18333" y="19976"/>
                    <a:pt x="19387" y="19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1895722" y="5689600"/>
              <a:ext cx="1016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4400"/>
                    <a:pt x="8100" y="7200"/>
                    <a:pt x="11700" y="3600"/>
                  </a:cubicBezTo>
                  <a:cubicBezTo>
                    <a:pt x="15300" y="0"/>
                    <a:pt x="1845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2093550" y="5734050"/>
              <a:ext cx="157773" cy="129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600" fill="norm" stroke="1" extrusionOk="0">
                  <a:moveTo>
                    <a:pt x="5051" y="0"/>
                  </a:moveTo>
                  <a:cubicBezTo>
                    <a:pt x="3899" y="6020"/>
                    <a:pt x="2747" y="12039"/>
                    <a:pt x="1883" y="15934"/>
                  </a:cubicBezTo>
                  <a:cubicBezTo>
                    <a:pt x="1019" y="19830"/>
                    <a:pt x="443" y="21600"/>
                    <a:pt x="155" y="21600"/>
                  </a:cubicBezTo>
                  <a:cubicBezTo>
                    <a:pt x="-133" y="21600"/>
                    <a:pt x="-133" y="19830"/>
                    <a:pt x="1163" y="16643"/>
                  </a:cubicBezTo>
                  <a:cubicBezTo>
                    <a:pt x="2459" y="13456"/>
                    <a:pt x="5051" y="8852"/>
                    <a:pt x="7067" y="6197"/>
                  </a:cubicBezTo>
                  <a:cubicBezTo>
                    <a:pt x="9083" y="3541"/>
                    <a:pt x="10523" y="2833"/>
                    <a:pt x="12539" y="3541"/>
                  </a:cubicBezTo>
                  <a:cubicBezTo>
                    <a:pt x="14555" y="4249"/>
                    <a:pt x="17147" y="6374"/>
                    <a:pt x="18587" y="8321"/>
                  </a:cubicBezTo>
                  <a:cubicBezTo>
                    <a:pt x="20027" y="10269"/>
                    <a:pt x="20315" y="12039"/>
                    <a:pt x="20459" y="13987"/>
                  </a:cubicBezTo>
                  <a:cubicBezTo>
                    <a:pt x="20603" y="15934"/>
                    <a:pt x="20603" y="18059"/>
                    <a:pt x="20747" y="19121"/>
                  </a:cubicBezTo>
                  <a:cubicBezTo>
                    <a:pt x="20891" y="20184"/>
                    <a:pt x="21179" y="20184"/>
                    <a:pt x="21467" y="20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2391022" y="5490754"/>
              <a:ext cx="126328" cy="389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77" fill="norm" stroke="1" extrusionOk="0">
                  <a:moveTo>
                    <a:pt x="0" y="111"/>
                  </a:moveTo>
                  <a:cubicBezTo>
                    <a:pt x="1770" y="-6"/>
                    <a:pt x="3541" y="-123"/>
                    <a:pt x="6197" y="286"/>
                  </a:cubicBezTo>
                  <a:cubicBezTo>
                    <a:pt x="8852" y="694"/>
                    <a:pt x="12393" y="1628"/>
                    <a:pt x="15580" y="3205"/>
                  </a:cubicBezTo>
                  <a:cubicBezTo>
                    <a:pt x="18767" y="4781"/>
                    <a:pt x="21600" y="6999"/>
                    <a:pt x="21069" y="9509"/>
                  </a:cubicBezTo>
                  <a:cubicBezTo>
                    <a:pt x="20538" y="12020"/>
                    <a:pt x="16643" y="14822"/>
                    <a:pt x="12748" y="16865"/>
                  </a:cubicBezTo>
                  <a:cubicBezTo>
                    <a:pt x="8852" y="18908"/>
                    <a:pt x="4957" y="20193"/>
                    <a:pt x="1062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2733922" y="5727700"/>
              <a:ext cx="133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2683122" y="5816600"/>
              <a:ext cx="1714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6800"/>
                    <a:pt x="11200" y="12000"/>
                    <a:pt x="14800" y="8400"/>
                  </a:cubicBezTo>
                  <a:cubicBezTo>
                    <a:pt x="18400" y="4800"/>
                    <a:pt x="200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3422637" y="5467350"/>
              <a:ext cx="35186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21121" y="0"/>
                  </a:moveTo>
                  <a:cubicBezTo>
                    <a:pt x="14768" y="568"/>
                    <a:pt x="8415" y="1137"/>
                    <a:pt x="4603" y="2463"/>
                  </a:cubicBezTo>
                  <a:cubicBezTo>
                    <a:pt x="792" y="3789"/>
                    <a:pt x="-479" y="5874"/>
                    <a:pt x="156" y="9189"/>
                  </a:cubicBezTo>
                  <a:cubicBezTo>
                    <a:pt x="792" y="12505"/>
                    <a:pt x="3333" y="17053"/>
                    <a:pt x="587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3189993" y="5772150"/>
              <a:ext cx="356730" cy="56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375" fill="norm" stroke="1" extrusionOk="0">
                  <a:moveTo>
                    <a:pt x="1602" y="19200"/>
                  </a:moveTo>
                  <a:cubicBezTo>
                    <a:pt x="835" y="20000"/>
                    <a:pt x="68" y="20800"/>
                    <a:pt x="4" y="21200"/>
                  </a:cubicBezTo>
                  <a:cubicBezTo>
                    <a:pt x="-60" y="21600"/>
                    <a:pt x="579" y="21600"/>
                    <a:pt x="3007" y="18000"/>
                  </a:cubicBezTo>
                  <a:cubicBezTo>
                    <a:pt x="5436" y="14400"/>
                    <a:pt x="9654" y="7200"/>
                    <a:pt x="13041" y="3600"/>
                  </a:cubicBezTo>
                  <a:cubicBezTo>
                    <a:pt x="16428" y="0"/>
                    <a:pt x="18984" y="0"/>
                    <a:pt x="2154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3310561" y="5905500"/>
              <a:ext cx="198062" cy="192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01" fill="norm" stroke="1" extrusionOk="0">
                  <a:moveTo>
                    <a:pt x="4957" y="0"/>
                  </a:moveTo>
                  <a:cubicBezTo>
                    <a:pt x="4498" y="3757"/>
                    <a:pt x="4038" y="7513"/>
                    <a:pt x="3464" y="10800"/>
                  </a:cubicBezTo>
                  <a:cubicBezTo>
                    <a:pt x="2889" y="14087"/>
                    <a:pt x="2200" y="16904"/>
                    <a:pt x="1511" y="18783"/>
                  </a:cubicBezTo>
                  <a:cubicBezTo>
                    <a:pt x="821" y="20661"/>
                    <a:pt x="132" y="21600"/>
                    <a:pt x="17" y="21365"/>
                  </a:cubicBezTo>
                  <a:cubicBezTo>
                    <a:pt x="-98" y="21130"/>
                    <a:pt x="362" y="19722"/>
                    <a:pt x="2085" y="16435"/>
                  </a:cubicBezTo>
                  <a:cubicBezTo>
                    <a:pt x="3808" y="13148"/>
                    <a:pt x="6796" y="7983"/>
                    <a:pt x="9093" y="4930"/>
                  </a:cubicBezTo>
                  <a:cubicBezTo>
                    <a:pt x="11391" y="1878"/>
                    <a:pt x="13000" y="939"/>
                    <a:pt x="14953" y="822"/>
                  </a:cubicBezTo>
                  <a:cubicBezTo>
                    <a:pt x="16906" y="704"/>
                    <a:pt x="19204" y="1409"/>
                    <a:pt x="20238" y="3052"/>
                  </a:cubicBezTo>
                  <a:cubicBezTo>
                    <a:pt x="21272" y="4696"/>
                    <a:pt x="21042" y="7278"/>
                    <a:pt x="21042" y="10096"/>
                  </a:cubicBezTo>
                  <a:cubicBezTo>
                    <a:pt x="21042" y="12913"/>
                    <a:pt x="21272" y="15965"/>
                    <a:pt x="21502" y="190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778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2673342" y="454157"/>
              <a:ext cx="3985124" cy="1037858"/>
            </a:xfrm>
            <a:prstGeom prst="rect">
              <a:avLst/>
            </a:prstGeom>
            <a:effectLst/>
          </p:spPr>
        </p:pic>
        <p:pic>
          <p:nvPicPr>
            <p:cNvPr id="780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2376477" y="1552707"/>
              <a:ext cx="5144310" cy="1018862"/>
            </a:xfrm>
            <a:prstGeom prst="rect">
              <a:avLst/>
            </a:prstGeom>
            <a:effectLst/>
          </p:spPr>
        </p:pic>
        <p:pic>
          <p:nvPicPr>
            <p:cNvPr id="782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-38101" y="-38100"/>
              <a:ext cx="12298238" cy="3974836"/>
            </a:xfrm>
            <a:prstGeom prst="rect">
              <a:avLst/>
            </a:prstGeom>
            <a:effectLst/>
          </p:spPr>
        </p:pic>
        <p:pic>
          <p:nvPicPr>
            <p:cNvPr id="784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921122" y="800100"/>
              <a:ext cx="127001" cy="228600"/>
            </a:xfrm>
            <a:prstGeom prst="rect">
              <a:avLst/>
            </a:prstGeom>
            <a:effectLst/>
          </p:spPr>
        </p:pic>
        <p:pic>
          <p:nvPicPr>
            <p:cNvPr id="786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1805711" y="742950"/>
              <a:ext cx="248762" cy="215900"/>
            </a:xfrm>
            <a:prstGeom prst="rect">
              <a:avLst/>
            </a:prstGeom>
            <a:effectLst/>
          </p:spPr>
        </p:pic>
        <p:pic>
          <p:nvPicPr>
            <p:cNvPr id="788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2060822" y="666741"/>
              <a:ext cx="141745" cy="320298"/>
            </a:xfrm>
            <a:prstGeom prst="rect">
              <a:avLst/>
            </a:prstGeom>
            <a:effectLst/>
          </p:spPr>
        </p:pic>
        <p:pic>
          <p:nvPicPr>
            <p:cNvPr id="790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2257672" y="622300"/>
              <a:ext cx="203201" cy="244564"/>
            </a:xfrm>
            <a:prstGeom prst="rect">
              <a:avLst/>
            </a:prstGeom>
            <a:effectLst/>
          </p:spPr>
        </p:pic>
        <p:pic>
          <p:nvPicPr>
            <p:cNvPr id="792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2410578" y="457200"/>
              <a:ext cx="463045" cy="336559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7" name="Drawing"/>
          <p:cNvGrpSpPr/>
          <p:nvPr/>
        </p:nvGrpSpPr>
        <p:grpSpPr>
          <a:xfrm>
            <a:off x="1365720" y="1562100"/>
            <a:ext cx="11086630" cy="4216400"/>
            <a:chOff x="0" y="0"/>
            <a:chExt cx="11086629" cy="4216400"/>
          </a:xfrm>
        </p:grpSpPr>
        <p:sp>
          <p:nvSpPr>
            <p:cNvPr id="796" name="Line"/>
            <p:cNvSpPr/>
            <p:nvPr/>
          </p:nvSpPr>
          <p:spPr>
            <a:xfrm>
              <a:off x="0" y="210494"/>
              <a:ext cx="202730" cy="397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455" fill="norm" stroke="1" extrusionOk="0">
                  <a:moveTo>
                    <a:pt x="21550" y="978"/>
                  </a:moveTo>
                  <a:cubicBezTo>
                    <a:pt x="20650" y="520"/>
                    <a:pt x="19750" y="63"/>
                    <a:pt x="17500" y="6"/>
                  </a:cubicBezTo>
                  <a:cubicBezTo>
                    <a:pt x="15250" y="-51"/>
                    <a:pt x="11650" y="292"/>
                    <a:pt x="8950" y="978"/>
                  </a:cubicBezTo>
                  <a:cubicBezTo>
                    <a:pt x="6250" y="1663"/>
                    <a:pt x="4450" y="2692"/>
                    <a:pt x="3100" y="4978"/>
                  </a:cubicBezTo>
                  <a:cubicBezTo>
                    <a:pt x="1750" y="7263"/>
                    <a:pt x="850" y="10806"/>
                    <a:pt x="400" y="13492"/>
                  </a:cubicBezTo>
                  <a:cubicBezTo>
                    <a:pt x="-50" y="16178"/>
                    <a:pt x="-50" y="18006"/>
                    <a:pt x="62" y="19206"/>
                  </a:cubicBezTo>
                  <a:cubicBezTo>
                    <a:pt x="175" y="20406"/>
                    <a:pt x="400" y="20978"/>
                    <a:pt x="1075" y="21263"/>
                  </a:cubicBezTo>
                  <a:cubicBezTo>
                    <a:pt x="1750" y="21549"/>
                    <a:pt x="2875" y="21549"/>
                    <a:pt x="5800" y="21035"/>
                  </a:cubicBezTo>
                  <a:cubicBezTo>
                    <a:pt x="8725" y="20520"/>
                    <a:pt x="13450" y="19492"/>
                    <a:pt x="16375" y="18692"/>
                  </a:cubicBezTo>
                  <a:cubicBezTo>
                    <a:pt x="19300" y="17892"/>
                    <a:pt x="20425" y="17320"/>
                    <a:pt x="21550" y="167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18579" y="450850"/>
              <a:ext cx="1143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336873" y="204421"/>
              <a:ext cx="189707" cy="361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74" fill="norm" stroke="1" extrusionOk="0">
                  <a:moveTo>
                    <a:pt x="21510" y="1058"/>
                  </a:moveTo>
                  <a:cubicBezTo>
                    <a:pt x="19110" y="681"/>
                    <a:pt x="16710" y="305"/>
                    <a:pt x="14790" y="116"/>
                  </a:cubicBezTo>
                  <a:cubicBezTo>
                    <a:pt x="12870" y="-72"/>
                    <a:pt x="11430" y="-72"/>
                    <a:pt x="9870" y="430"/>
                  </a:cubicBezTo>
                  <a:cubicBezTo>
                    <a:pt x="8310" y="933"/>
                    <a:pt x="6630" y="1937"/>
                    <a:pt x="5190" y="4072"/>
                  </a:cubicBezTo>
                  <a:cubicBezTo>
                    <a:pt x="3750" y="6207"/>
                    <a:pt x="2550" y="9472"/>
                    <a:pt x="1710" y="12172"/>
                  </a:cubicBezTo>
                  <a:cubicBezTo>
                    <a:pt x="870" y="14872"/>
                    <a:pt x="390" y="17007"/>
                    <a:pt x="150" y="18388"/>
                  </a:cubicBezTo>
                  <a:cubicBezTo>
                    <a:pt x="-90" y="19770"/>
                    <a:pt x="-90" y="20398"/>
                    <a:pt x="510" y="20837"/>
                  </a:cubicBezTo>
                  <a:cubicBezTo>
                    <a:pt x="1110" y="21277"/>
                    <a:pt x="2310" y="21528"/>
                    <a:pt x="5310" y="21465"/>
                  </a:cubicBezTo>
                  <a:cubicBezTo>
                    <a:pt x="8310" y="21402"/>
                    <a:pt x="13110" y="21026"/>
                    <a:pt x="17910" y="206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681310" y="284552"/>
              <a:ext cx="87893" cy="206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4" h="21033" fill="norm" stroke="1" extrusionOk="0">
                  <a:moveTo>
                    <a:pt x="18604" y="2714"/>
                  </a:moveTo>
                  <a:cubicBezTo>
                    <a:pt x="17132" y="1850"/>
                    <a:pt x="15659" y="986"/>
                    <a:pt x="13695" y="446"/>
                  </a:cubicBezTo>
                  <a:cubicBezTo>
                    <a:pt x="11732" y="-94"/>
                    <a:pt x="9277" y="-310"/>
                    <a:pt x="6577" y="770"/>
                  </a:cubicBezTo>
                  <a:cubicBezTo>
                    <a:pt x="3877" y="1850"/>
                    <a:pt x="932" y="4226"/>
                    <a:pt x="2159" y="6278"/>
                  </a:cubicBezTo>
                  <a:cubicBezTo>
                    <a:pt x="3386" y="8330"/>
                    <a:pt x="8786" y="10058"/>
                    <a:pt x="12468" y="11354"/>
                  </a:cubicBezTo>
                  <a:cubicBezTo>
                    <a:pt x="16150" y="12650"/>
                    <a:pt x="18114" y="13514"/>
                    <a:pt x="19341" y="14486"/>
                  </a:cubicBezTo>
                  <a:cubicBezTo>
                    <a:pt x="20568" y="15458"/>
                    <a:pt x="21059" y="16538"/>
                    <a:pt x="18850" y="17618"/>
                  </a:cubicBezTo>
                  <a:cubicBezTo>
                    <a:pt x="16641" y="18698"/>
                    <a:pt x="11732" y="19778"/>
                    <a:pt x="7804" y="20426"/>
                  </a:cubicBezTo>
                  <a:cubicBezTo>
                    <a:pt x="3877" y="21074"/>
                    <a:pt x="932" y="21290"/>
                    <a:pt x="195" y="20642"/>
                  </a:cubicBezTo>
                  <a:cubicBezTo>
                    <a:pt x="-541" y="19994"/>
                    <a:pt x="932" y="18482"/>
                    <a:pt x="2404" y="169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863658" y="190500"/>
              <a:ext cx="50272" cy="288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67" fill="norm" stroke="1" extrusionOk="0">
                  <a:moveTo>
                    <a:pt x="21375" y="0"/>
                  </a:moveTo>
                  <a:cubicBezTo>
                    <a:pt x="16875" y="0"/>
                    <a:pt x="12375" y="0"/>
                    <a:pt x="9675" y="394"/>
                  </a:cubicBezTo>
                  <a:cubicBezTo>
                    <a:pt x="6975" y="788"/>
                    <a:pt x="6075" y="1577"/>
                    <a:pt x="4725" y="4336"/>
                  </a:cubicBezTo>
                  <a:cubicBezTo>
                    <a:pt x="3375" y="7095"/>
                    <a:pt x="1575" y="11825"/>
                    <a:pt x="675" y="14663"/>
                  </a:cubicBezTo>
                  <a:cubicBezTo>
                    <a:pt x="-225" y="17501"/>
                    <a:pt x="-225" y="18447"/>
                    <a:pt x="675" y="19314"/>
                  </a:cubicBezTo>
                  <a:cubicBezTo>
                    <a:pt x="1575" y="20181"/>
                    <a:pt x="3375" y="20969"/>
                    <a:pt x="6525" y="21285"/>
                  </a:cubicBezTo>
                  <a:cubicBezTo>
                    <a:pt x="9675" y="21600"/>
                    <a:pt x="14175" y="21442"/>
                    <a:pt x="18675" y="21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805979" y="160493"/>
              <a:ext cx="546101" cy="267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7" fill="norm" stroke="1" extrusionOk="0">
                  <a:moveTo>
                    <a:pt x="0" y="17443"/>
                  </a:moveTo>
                  <a:cubicBezTo>
                    <a:pt x="1256" y="16774"/>
                    <a:pt x="2512" y="16104"/>
                    <a:pt x="3600" y="15434"/>
                  </a:cubicBezTo>
                  <a:cubicBezTo>
                    <a:pt x="4688" y="14764"/>
                    <a:pt x="5609" y="14095"/>
                    <a:pt x="5860" y="14095"/>
                  </a:cubicBezTo>
                  <a:cubicBezTo>
                    <a:pt x="6112" y="14095"/>
                    <a:pt x="5693" y="14764"/>
                    <a:pt x="5400" y="15518"/>
                  </a:cubicBezTo>
                  <a:cubicBezTo>
                    <a:pt x="5107" y="16271"/>
                    <a:pt x="4940" y="17109"/>
                    <a:pt x="4856" y="17946"/>
                  </a:cubicBezTo>
                  <a:cubicBezTo>
                    <a:pt x="4772" y="18783"/>
                    <a:pt x="4772" y="19620"/>
                    <a:pt x="4981" y="20206"/>
                  </a:cubicBezTo>
                  <a:cubicBezTo>
                    <a:pt x="5191" y="20792"/>
                    <a:pt x="5609" y="21127"/>
                    <a:pt x="6153" y="20709"/>
                  </a:cubicBezTo>
                  <a:cubicBezTo>
                    <a:pt x="6698" y="20290"/>
                    <a:pt x="7367" y="19118"/>
                    <a:pt x="7953" y="18113"/>
                  </a:cubicBezTo>
                  <a:cubicBezTo>
                    <a:pt x="8540" y="17109"/>
                    <a:pt x="9042" y="16271"/>
                    <a:pt x="9293" y="16355"/>
                  </a:cubicBezTo>
                  <a:cubicBezTo>
                    <a:pt x="9544" y="16439"/>
                    <a:pt x="9544" y="17443"/>
                    <a:pt x="9753" y="18029"/>
                  </a:cubicBezTo>
                  <a:cubicBezTo>
                    <a:pt x="9963" y="18615"/>
                    <a:pt x="10381" y="18783"/>
                    <a:pt x="11009" y="18532"/>
                  </a:cubicBezTo>
                  <a:cubicBezTo>
                    <a:pt x="11637" y="18281"/>
                    <a:pt x="12474" y="17611"/>
                    <a:pt x="13060" y="17025"/>
                  </a:cubicBezTo>
                  <a:cubicBezTo>
                    <a:pt x="13647" y="16439"/>
                    <a:pt x="13981" y="15936"/>
                    <a:pt x="13940" y="15685"/>
                  </a:cubicBezTo>
                  <a:cubicBezTo>
                    <a:pt x="13898" y="15434"/>
                    <a:pt x="13479" y="15434"/>
                    <a:pt x="13144" y="15769"/>
                  </a:cubicBezTo>
                  <a:cubicBezTo>
                    <a:pt x="12809" y="16104"/>
                    <a:pt x="12558" y="16774"/>
                    <a:pt x="12391" y="17862"/>
                  </a:cubicBezTo>
                  <a:cubicBezTo>
                    <a:pt x="12223" y="18950"/>
                    <a:pt x="12140" y="20457"/>
                    <a:pt x="12307" y="20960"/>
                  </a:cubicBezTo>
                  <a:cubicBezTo>
                    <a:pt x="12474" y="21462"/>
                    <a:pt x="12893" y="20960"/>
                    <a:pt x="13437" y="19369"/>
                  </a:cubicBezTo>
                  <a:cubicBezTo>
                    <a:pt x="13981" y="17778"/>
                    <a:pt x="14651" y="15099"/>
                    <a:pt x="15112" y="12002"/>
                  </a:cubicBezTo>
                  <a:cubicBezTo>
                    <a:pt x="15572" y="8904"/>
                    <a:pt x="15823" y="5388"/>
                    <a:pt x="15949" y="3211"/>
                  </a:cubicBezTo>
                  <a:cubicBezTo>
                    <a:pt x="16074" y="1034"/>
                    <a:pt x="16074" y="197"/>
                    <a:pt x="15907" y="29"/>
                  </a:cubicBezTo>
                  <a:cubicBezTo>
                    <a:pt x="15740" y="-138"/>
                    <a:pt x="15405" y="364"/>
                    <a:pt x="15070" y="2625"/>
                  </a:cubicBezTo>
                  <a:cubicBezTo>
                    <a:pt x="14735" y="4885"/>
                    <a:pt x="14400" y="8904"/>
                    <a:pt x="14274" y="11918"/>
                  </a:cubicBezTo>
                  <a:cubicBezTo>
                    <a:pt x="14149" y="14932"/>
                    <a:pt x="14233" y="16941"/>
                    <a:pt x="14442" y="18197"/>
                  </a:cubicBezTo>
                  <a:cubicBezTo>
                    <a:pt x="14651" y="19453"/>
                    <a:pt x="14986" y="19955"/>
                    <a:pt x="15488" y="19788"/>
                  </a:cubicBezTo>
                  <a:cubicBezTo>
                    <a:pt x="15991" y="19620"/>
                    <a:pt x="16660" y="18783"/>
                    <a:pt x="17079" y="17946"/>
                  </a:cubicBezTo>
                  <a:cubicBezTo>
                    <a:pt x="17498" y="17109"/>
                    <a:pt x="17665" y="16271"/>
                    <a:pt x="17581" y="16104"/>
                  </a:cubicBezTo>
                  <a:cubicBezTo>
                    <a:pt x="17498" y="15936"/>
                    <a:pt x="17163" y="16439"/>
                    <a:pt x="17079" y="17109"/>
                  </a:cubicBezTo>
                  <a:cubicBezTo>
                    <a:pt x="16995" y="17778"/>
                    <a:pt x="17163" y="18615"/>
                    <a:pt x="17456" y="19118"/>
                  </a:cubicBezTo>
                  <a:cubicBezTo>
                    <a:pt x="17749" y="19620"/>
                    <a:pt x="18167" y="19788"/>
                    <a:pt x="18586" y="19788"/>
                  </a:cubicBezTo>
                  <a:cubicBezTo>
                    <a:pt x="19005" y="19788"/>
                    <a:pt x="19423" y="19620"/>
                    <a:pt x="19549" y="19955"/>
                  </a:cubicBezTo>
                  <a:cubicBezTo>
                    <a:pt x="19674" y="20290"/>
                    <a:pt x="19507" y="21127"/>
                    <a:pt x="19465" y="21127"/>
                  </a:cubicBezTo>
                  <a:cubicBezTo>
                    <a:pt x="19423" y="21127"/>
                    <a:pt x="19507" y="20290"/>
                    <a:pt x="19674" y="18950"/>
                  </a:cubicBezTo>
                  <a:cubicBezTo>
                    <a:pt x="19842" y="17611"/>
                    <a:pt x="20093" y="15769"/>
                    <a:pt x="20344" y="14429"/>
                  </a:cubicBezTo>
                  <a:cubicBezTo>
                    <a:pt x="20595" y="13090"/>
                    <a:pt x="20847" y="12253"/>
                    <a:pt x="21056" y="12336"/>
                  </a:cubicBezTo>
                  <a:cubicBezTo>
                    <a:pt x="21265" y="12420"/>
                    <a:pt x="21433" y="13425"/>
                    <a:pt x="21516" y="14932"/>
                  </a:cubicBezTo>
                  <a:cubicBezTo>
                    <a:pt x="21600" y="16439"/>
                    <a:pt x="21600" y="18448"/>
                    <a:pt x="21600" y="204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1418494" y="114299"/>
              <a:ext cx="111386" cy="35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53" fill="norm" stroke="1" extrusionOk="0">
                  <a:moveTo>
                    <a:pt x="15333" y="0"/>
                  </a:moveTo>
                  <a:cubicBezTo>
                    <a:pt x="10850" y="4268"/>
                    <a:pt x="6367" y="8537"/>
                    <a:pt x="3718" y="11835"/>
                  </a:cubicBezTo>
                  <a:cubicBezTo>
                    <a:pt x="1069" y="15133"/>
                    <a:pt x="254" y="17461"/>
                    <a:pt x="50" y="18949"/>
                  </a:cubicBezTo>
                  <a:cubicBezTo>
                    <a:pt x="-154" y="20436"/>
                    <a:pt x="254" y="21083"/>
                    <a:pt x="1476" y="21341"/>
                  </a:cubicBezTo>
                  <a:cubicBezTo>
                    <a:pt x="2699" y="21600"/>
                    <a:pt x="4737" y="21471"/>
                    <a:pt x="7997" y="20307"/>
                  </a:cubicBezTo>
                  <a:cubicBezTo>
                    <a:pt x="11257" y="19143"/>
                    <a:pt x="15740" y="16944"/>
                    <a:pt x="18186" y="15392"/>
                  </a:cubicBezTo>
                  <a:cubicBezTo>
                    <a:pt x="20631" y="13840"/>
                    <a:pt x="21038" y="12934"/>
                    <a:pt x="20427" y="12675"/>
                  </a:cubicBezTo>
                  <a:cubicBezTo>
                    <a:pt x="19816" y="12417"/>
                    <a:pt x="18186" y="12805"/>
                    <a:pt x="17778" y="13322"/>
                  </a:cubicBezTo>
                  <a:cubicBezTo>
                    <a:pt x="17371" y="13840"/>
                    <a:pt x="18186" y="14486"/>
                    <a:pt x="19001" y="15586"/>
                  </a:cubicBezTo>
                  <a:cubicBezTo>
                    <a:pt x="19816" y="16685"/>
                    <a:pt x="20631" y="18237"/>
                    <a:pt x="21446" y="197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1364779" y="196850"/>
              <a:ext cx="1714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6615"/>
                    <a:pt x="8533" y="11631"/>
                    <a:pt x="12133" y="8031"/>
                  </a:cubicBezTo>
                  <a:cubicBezTo>
                    <a:pt x="15733" y="4431"/>
                    <a:pt x="18667" y="22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1964573" y="317500"/>
              <a:ext cx="187607" cy="189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93" fill="norm" stroke="1" extrusionOk="0">
                  <a:moveTo>
                    <a:pt x="396" y="2880"/>
                  </a:moveTo>
                  <a:cubicBezTo>
                    <a:pt x="154" y="7440"/>
                    <a:pt x="-89" y="12000"/>
                    <a:pt x="32" y="14880"/>
                  </a:cubicBezTo>
                  <a:cubicBezTo>
                    <a:pt x="154" y="17760"/>
                    <a:pt x="639" y="18960"/>
                    <a:pt x="1367" y="19920"/>
                  </a:cubicBezTo>
                  <a:cubicBezTo>
                    <a:pt x="2095" y="20880"/>
                    <a:pt x="3066" y="21600"/>
                    <a:pt x="3915" y="21480"/>
                  </a:cubicBezTo>
                  <a:cubicBezTo>
                    <a:pt x="4765" y="21360"/>
                    <a:pt x="5493" y="20400"/>
                    <a:pt x="6100" y="19320"/>
                  </a:cubicBezTo>
                  <a:cubicBezTo>
                    <a:pt x="6707" y="18240"/>
                    <a:pt x="7192" y="17040"/>
                    <a:pt x="7435" y="15840"/>
                  </a:cubicBezTo>
                  <a:cubicBezTo>
                    <a:pt x="7677" y="14640"/>
                    <a:pt x="7677" y="13440"/>
                    <a:pt x="7799" y="13440"/>
                  </a:cubicBezTo>
                  <a:cubicBezTo>
                    <a:pt x="7920" y="13440"/>
                    <a:pt x="8163" y="14640"/>
                    <a:pt x="8648" y="15720"/>
                  </a:cubicBezTo>
                  <a:cubicBezTo>
                    <a:pt x="9133" y="16800"/>
                    <a:pt x="9862" y="17760"/>
                    <a:pt x="10954" y="18240"/>
                  </a:cubicBezTo>
                  <a:cubicBezTo>
                    <a:pt x="12046" y="18720"/>
                    <a:pt x="13502" y="18720"/>
                    <a:pt x="15322" y="16200"/>
                  </a:cubicBezTo>
                  <a:cubicBezTo>
                    <a:pt x="17142" y="13680"/>
                    <a:pt x="19327" y="8640"/>
                    <a:pt x="20419" y="5520"/>
                  </a:cubicBezTo>
                  <a:cubicBezTo>
                    <a:pt x="21511" y="2400"/>
                    <a:pt x="21511" y="1200"/>
                    <a:pt x="2151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2225935" y="177800"/>
              <a:ext cx="91345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2040" y="0"/>
                  </a:moveTo>
                  <a:cubicBezTo>
                    <a:pt x="2530" y="5362"/>
                    <a:pt x="3021" y="10723"/>
                    <a:pt x="3021" y="13787"/>
                  </a:cubicBezTo>
                  <a:cubicBezTo>
                    <a:pt x="3021" y="16851"/>
                    <a:pt x="2530" y="17617"/>
                    <a:pt x="2040" y="18383"/>
                  </a:cubicBezTo>
                  <a:cubicBezTo>
                    <a:pt x="1549" y="19149"/>
                    <a:pt x="1058" y="19915"/>
                    <a:pt x="567" y="19838"/>
                  </a:cubicBezTo>
                  <a:cubicBezTo>
                    <a:pt x="76" y="19762"/>
                    <a:pt x="-415" y="18843"/>
                    <a:pt x="567" y="17617"/>
                  </a:cubicBezTo>
                  <a:cubicBezTo>
                    <a:pt x="1549" y="16391"/>
                    <a:pt x="4003" y="14860"/>
                    <a:pt x="6458" y="13864"/>
                  </a:cubicBezTo>
                  <a:cubicBezTo>
                    <a:pt x="8912" y="12868"/>
                    <a:pt x="11367" y="12409"/>
                    <a:pt x="12840" y="12562"/>
                  </a:cubicBezTo>
                  <a:cubicBezTo>
                    <a:pt x="14312" y="12715"/>
                    <a:pt x="14803" y="13481"/>
                    <a:pt x="15049" y="14860"/>
                  </a:cubicBezTo>
                  <a:cubicBezTo>
                    <a:pt x="15294" y="16238"/>
                    <a:pt x="15294" y="18230"/>
                    <a:pt x="16276" y="19455"/>
                  </a:cubicBezTo>
                  <a:cubicBezTo>
                    <a:pt x="17258" y="20681"/>
                    <a:pt x="19221" y="21140"/>
                    <a:pt x="211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2358819" y="323850"/>
              <a:ext cx="96345" cy="153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203" fill="norm" stroke="1" extrusionOk="0">
                  <a:moveTo>
                    <a:pt x="10283" y="0"/>
                  </a:moveTo>
                  <a:cubicBezTo>
                    <a:pt x="7985" y="584"/>
                    <a:pt x="5687" y="1168"/>
                    <a:pt x="3849" y="3941"/>
                  </a:cubicBezTo>
                  <a:cubicBezTo>
                    <a:pt x="2011" y="6714"/>
                    <a:pt x="632" y="11676"/>
                    <a:pt x="173" y="14886"/>
                  </a:cubicBezTo>
                  <a:cubicBezTo>
                    <a:pt x="-287" y="18097"/>
                    <a:pt x="173" y="19557"/>
                    <a:pt x="1551" y="20432"/>
                  </a:cubicBezTo>
                  <a:cubicBezTo>
                    <a:pt x="2930" y="21308"/>
                    <a:pt x="5228" y="21600"/>
                    <a:pt x="8675" y="20432"/>
                  </a:cubicBezTo>
                  <a:cubicBezTo>
                    <a:pt x="12122" y="19265"/>
                    <a:pt x="16717" y="16638"/>
                    <a:pt x="19015" y="13573"/>
                  </a:cubicBezTo>
                  <a:cubicBezTo>
                    <a:pt x="21313" y="10508"/>
                    <a:pt x="21313" y="7005"/>
                    <a:pt x="20164" y="4962"/>
                  </a:cubicBezTo>
                  <a:cubicBezTo>
                    <a:pt x="19015" y="2919"/>
                    <a:pt x="16717" y="2335"/>
                    <a:pt x="14419" y="2189"/>
                  </a:cubicBezTo>
                  <a:cubicBezTo>
                    <a:pt x="12122" y="2043"/>
                    <a:pt x="9824" y="2335"/>
                    <a:pt x="7526" y="26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2827396" y="321779"/>
              <a:ext cx="150284" cy="276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9" fill="norm" stroke="1" extrusionOk="0">
                  <a:moveTo>
                    <a:pt x="21600" y="5477"/>
                  </a:moveTo>
                  <a:cubicBezTo>
                    <a:pt x="20992" y="3865"/>
                    <a:pt x="20383" y="2253"/>
                    <a:pt x="18406" y="1205"/>
                  </a:cubicBezTo>
                  <a:cubicBezTo>
                    <a:pt x="16428" y="158"/>
                    <a:pt x="13082" y="-326"/>
                    <a:pt x="9887" y="238"/>
                  </a:cubicBezTo>
                  <a:cubicBezTo>
                    <a:pt x="6693" y="802"/>
                    <a:pt x="3651" y="2414"/>
                    <a:pt x="1977" y="3623"/>
                  </a:cubicBezTo>
                  <a:cubicBezTo>
                    <a:pt x="304" y="4832"/>
                    <a:pt x="0" y="5638"/>
                    <a:pt x="0" y="6444"/>
                  </a:cubicBezTo>
                  <a:cubicBezTo>
                    <a:pt x="0" y="7250"/>
                    <a:pt x="304" y="8056"/>
                    <a:pt x="2890" y="8137"/>
                  </a:cubicBezTo>
                  <a:cubicBezTo>
                    <a:pt x="5476" y="8217"/>
                    <a:pt x="10344" y="7573"/>
                    <a:pt x="13386" y="6928"/>
                  </a:cubicBezTo>
                  <a:cubicBezTo>
                    <a:pt x="16428" y="6283"/>
                    <a:pt x="17645" y="5638"/>
                    <a:pt x="18558" y="4913"/>
                  </a:cubicBezTo>
                  <a:cubicBezTo>
                    <a:pt x="19470" y="4187"/>
                    <a:pt x="20079" y="3381"/>
                    <a:pt x="20231" y="3381"/>
                  </a:cubicBezTo>
                  <a:cubicBezTo>
                    <a:pt x="20383" y="3381"/>
                    <a:pt x="20079" y="4187"/>
                    <a:pt x="20079" y="6364"/>
                  </a:cubicBezTo>
                  <a:cubicBezTo>
                    <a:pt x="20079" y="8540"/>
                    <a:pt x="20383" y="12086"/>
                    <a:pt x="20535" y="14343"/>
                  </a:cubicBezTo>
                  <a:cubicBezTo>
                    <a:pt x="20687" y="16599"/>
                    <a:pt x="20687" y="17567"/>
                    <a:pt x="20687" y="18534"/>
                  </a:cubicBezTo>
                  <a:cubicBezTo>
                    <a:pt x="20687" y="19501"/>
                    <a:pt x="20687" y="20468"/>
                    <a:pt x="19775" y="20871"/>
                  </a:cubicBezTo>
                  <a:cubicBezTo>
                    <a:pt x="18862" y="21274"/>
                    <a:pt x="17037" y="21113"/>
                    <a:pt x="15820" y="19904"/>
                  </a:cubicBezTo>
                  <a:cubicBezTo>
                    <a:pt x="14603" y="18695"/>
                    <a:pt x="13994" y="16438"/>
                    <a:pt x="13386" y="141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3041179" y="300265"/>
              <a:ext cx="114301" cy="107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9" fill="norm" stroke="1" extrusionOk="0">
                  <a:moveTo>
                    <a:pt x="0" y="11876"/>
                  </a:moveTo>
                  <a:cubicBezTo>
                    <a:pt x="2000" y="11876"/>
                    <a:pt x="4000" y="11876"/>
                    <a:pt x="6600" y="10858"/>
                  </a:cubicBezTo>
                  <a:cubicBezTo>
                    <a:pt x="9200" y="9839"/>
                    <a:pt x="12400" y="7801"/>
                    <a:pt x="14200" y="5763"/>
                  </a:cubicBezTo>
                  <a:cubicBezTo>
                    <a:pt x="16000" y="3725"/>
                    <a:pt x="16400" y="1688"/>
                    <a:pt x="15600" y="669"/>
                  </a:cubicBezTo>
                  <a:cubicBezTo>
                    <a:pt x="14800" y="-350"/>
                    <a:pt x="12800" y="-350"/>
                    <a:pt x="10400" y="1688"/>
                  </a:cubicBezTo>
                  <a:cubicBezTo>
                    <a:pt x="8000" y="3725"/>
                    <a:pt x="5200" y="7801"/>
                    <a:pt x="3600" y="11265"/>
                  </a:cubicBezTo>
                  <a:cubicBezTo>
                    <a:pt x="2000" y="14729"/>
                    <a:pt x="1600" y="17582"/>
                    <a:pt x="2600" y="19212"/>
                  </a:cubicBezTo>
                  <a:cubicBezTo>
                    <a:pt x="3600" y="20842"/>
                    <a:pt x="6000" y="21250"/>
                    <a:pt x="9400" y="20027"/>
                  </a:cubicBezTo>
                  <a:cubicBezTo>
                    <a:pt x="12800" y="18805"/>
                    <a:pt x="17200" y="15952"/>
                    <a:pt x="21600" y="130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3193579" y="57150"/>
              <a:ext cx="82551" cy="407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21600" y="0"/>
                  </a:moveTo>
                  <a:cubicBezTo>
                    <a:pt x="15508" y="2115"/>
                    <a:pt x="9415" y="4231"/>
                    <a:pt x="5538" y="6959"/>
                  </a:cubicBezTo>
                  <a:cubicBezTo>
                    <a:pt x="1662" y="9687"/>
                    <a:pt x="0" y="13027"/>
                    <a:pt x="0" y="15532"/>
                  </a:cubicBezTo>
                  <a:cubicBezTo>
                    <a:pt x="0" y="18037"/>
                    <a:pt x="1662" y="19707"/>
                    <a:pt x="4431" y="20598"/>
                  </a:cubicBezTo>
                  <a:cubicBezTo>
                    <a:pt x="7200" y="21489"/>
                    <a:pt x="11077" y="21600"/>
                    <a:pt x="13846" y="21210"/>
                  </a:cubicBezTo>
                  <a:cubicBezTo>
                    <a:pt x="16615" y="20821"/>
                    <a:pt x="18277" y="19930"/>
                    <a:pt x="19938" y="19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3120782" y="247650"/>
              <a:ext cx="193448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600" fill="norm" stroke="1" extrusionOk="0">
                  <a:moveTo>
                    <a:pt x="2414" y="21600"/>
                  </a:moveTo>
                  <a:cubicBezTo>
                    <a:pt x="1021" y="20945"/>
                    <a:pt x="-373" y="20291"/>
                    <a:pt x="92" y="18655"/>
                  </a:cubicBezTo>
                  <a:cubicBezTo>
                    <a:pt x="556" y="17018"/>
                    <a:pt x="2879" y="14400"/>
                    <a:pt x="6711" y="11127"/>
                  </a:cubicBezTo>
                  <a:cubicBezTo>
                    <a:pt x="10543" y="7855"/>
                    <a:pt x="15885" y="3927"/>
                    <a:pt x="2122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3751248" y="76200"/>
              <a:ext cx="211896" cy="336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82" fill="norm" stroke="1" extrusionOk="0">
                  <a:moveTo>
                    <a:pt x="12946" y="0"/>
                  </a:moveTo>
                  <a:cubicBezTo>
                    <a:pt x="10807" y="4455"/>
                    <a:pt x="8668" y="8910"/>
                    <a:pt x="7599" y="11812"/>
                  </a:cubicBezTo>
                  <a:cubicBezTo>
                    <a:pt x="6530" y="14715"/>
                    <a:pt x="6530" y="16065"/>
                    <a:pt x="6530" y="17078"/>
                  </a:cubicBezTo>
                  <a:cubicBezTo>
                    <a:pt x="6530" y="18090"/>
                    <a:pt x="6530" y="18765"/>
                    <a:pt x="6850" y="19575"/>
                  </a:cubicBezTo>
                  <a:cubicBezTo>
                    <a:pt x="7171" y="20385"/>
                    <a:pt x="7813" y="21330"/>
                    <a:pt x="8241" y="21465"/>
                  </a:cubicBezTo>
                  <a:cubicBezTo>
                    <a:pt x="8668" y="21600"/>
                    <a:pt x="8882" y="20925"/>
                    <a:pt x="7813" y="19508"/>
                  </a:cubicBezTo>
                  <a:cubicBezTo>
                    <a:pt x="6744" y="18090"/>
                    <a:pt x="4391" y="15930"/>
                    <a:pt x="2680" y="14648"/>
                  </a:cubicBezTo>
                  <a:cubicBezTo>
                    <a:pt x="969" y="13365"/>
                    <a:pt x="-100" y="12960"/>
                    <a:pt x="7" y="12690"/>
                  </a:cubicBezTo>
                  <a:cubicBezTo>
                    <a:pt x="114" y="12420"/>
                    <a:pt x="1397" y="12285"/>
                    <a:pt x="3963" y="11408"/>
                  </a:cubicBezTo>
                  <a:cubicBezTo>
                    <a:pt x="6530" y="10530"/>
                    <a:pt x="10379" y="8910"/>
                    <a:pt x="13266" y="7358"/>
                  </a:cubicBezTo>
                  <a:cubicBezTo>
                    <a:pt x="16153" y="5805"/>
                    <a:pt x="18078" y="4320"/>
                    <a:pt x="19361" y="3308"/>
                  </a:cubicBezTo>
                  <a:cubicBezTo>
                    <a:pt x="20645" y="2295"/>
                    <a:pt x="21286" y="1755"/>
                    <a:pt x="21393" y="1823"/>
                  </a:cubicBezTo>
                  <a:cubicBezTo>
                    <a:pt x="21500" y="1890"/>
                    <a:pt x="21072" y="2565"/>
                    <a:pt x="19789" y="4590"/>
                  </a:cubicBezTo>
                  <a:cubicBezTo>
                    <a:pt x="18506" y="6615"/>
                    <a:pt x="16367" y="9990"/>
                    <a:pt x="15298" y="12015"/>
                  </a:cubicBezTo>
                  <a:cubicBezTo>
                    <a:pt x="14229" y="14040"/>
                    <a:pt x="14229" y="14715"/>
                    <a:pt x="14336" y="15390"/>
                  </a:cubicBezTo>
                  <a:cubicBezTo>
                    <a:pt x="14443" y="16065"/>
                    <a:pt x="14656" y="16740"/>
                    <a:pt x="15405" y="16808"/>
                  </a:cubicBezTo>
                  <a:cubicBezTo>
                    <a:pt x="16153" y="16875"/>
                    <a:pt x="17437" y="16335"/>
                    <a:pt x="18506" y="16605"/>
                  </a:cubicBezTo>
                  <a:cubicBezTo>
                    <a:pt x="19575" y="16875"/>
                    <a:pt x="20431" y="17955"/>
                    <a:pt x="21286" y="190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4025408" y="245132"/>
              <a:ext cx="63110" cy="118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5" h="21133" fill="norm" stroke="1" extrusionOk="0">
                  <a:moveTo>
                    <a:pt x="7" y="9546"/>
                  </a:moveTo>
                  <a:cubicBezTo>
                    <a:pt x="3382" y="9546"/>
                    <a:pt x="6757" y="9546"/>
                    <a:pt x="9794" y="8977"/>
                  </a:cubicBezTo>
                  <a:cubicBezTo>
                    <a:pt x="12832" y="8409"/>
                    <a:pt x="15532" y="7272"/>
                    <a:pt x="17557" y="5756"/>
                  </a:cubicBezTo>
                  <a:cubicBezTo>
                    <a:pt x="19582" y="4240"/>
                    <a:pt x="20932" y="2346"/>
                    <a:pt x="19582" y="1209"/>
                  </a:cubicBezTo>
                  <a:cubicBezTo>
                    <a:pt x="18232" y="72"/>
                    <a:pt x="14182" y="-307"/>
                    <a:pt x="10807" y="261"/>
                  </a:cubicBezTo>
                  <a:cubicBezTo>
                    <a:pt x="7432" y="830"/>
                    <a:pt x="4732" y="2346"/>
                    <a:pt x="2707" y="5567"/>
                  </a:cubicBezTo>
                  <a:cubicBezTo>
                    <a:pt x="682" y="8788"/>
                    <a:pt x="-668" y="13714"/>
                    <a:pt x="344" y="16746"/>
                  </a:cubicBezTo>
                  <a:cubicBezTo>
                    <a:pt x="1357" y="19777"/>
                    <a:pt x="4732" y="20914"/>
                    <a:pt x="8107" y="21104"/>
                  </a:cubicBezTo>
                  <a:cubicBezTo>
                    <a:pt x="11482" y="21293"/>
                    <a:pt x="14857" y="20535"/>
                    <a:pt x="18232" y="197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4146079" y="279400"/>
              <a:ext cx="190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4165129" y="203200"/>
              <a:ext cx="12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4203229" y="196850"/>
              <a:ext cx="139701" cy="145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1878"/>
                  </a:moveTo>
                  <a:cubicBezTo>
                    <a:pt x="1636" y="1565"/>
                    <a:pt x="3273" y="1252"/>
                    <a:pt x="5236" y="2661"/>
                  </a:cubicBezTo>
                  <a:cubicBezTo>
                    <a:pt x="7200" y="4070"/>
                    <a:pt x="9491" y="7200"/>
                    <a:pt x="10636" y="10330"/>
                  </a:cubicBezTo>
                  <a:cubicBezTo>
                    <a:pt x="11782" y="13461"/>
                    <a:pt x="11782" y="16591"/>
                    <a:pt x="11127" y="18626"/>
                  </a:cubicBezTo>
                  <a:cubicBezTo>
                    <a:pt x="10473" y="20661"/>
                    <a:pt x="9164" y="21600"/>
                    <a:pt x="8018" y="21443"/>
                  </a:cubicBezTo>
                  <a:cubicBezTo>
                    <a:pt x="6873" y="21287"/>
                    <a:pt x="5891" y="20035"/>
                    <a:pt x="6055" y="17843"/>
                  </a:cubicBezTo>
                  <a:cubicBezTo>
                    <a:pt x="6218" y="15652"/>
                    <a:pt x="7527" y="12522"/>
                    <a:pt x="10309" y="9391"/>
                  </a:cubicBezTo>
                  <a:cubicBezTo>
                    <a:pt x="13091" y="6261"/>
                    <a:pt x="17345" y="313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4730279" y="33866"/>
              <a:ext cx="415573" cy="378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600" fill="norm" stroke="1" extrusionOk="0">
                  <a:moveTo>
                    <a:pt x="0" y="9292"/>
                  </a:moveTo>
                  <a:cubicBezTo>
                    <a:pt x="1645" y="8809"/>
                    <a:pt x="3289" y="8326"/>
                    <a:pt x="4495" y="7361"/>
                  </a:cubicBezTo>
                  <a:cubicBezTo>
                    <a:pt x="5702" y="6396"/>
                    <a:pt x="6469" y="4947"/>
                    <a:pt x="6908" y="3801"/>
                  </a:cubicBezTo>
                  <a:cubicBezTo>
                    <a:pt x="7346" y="2655"/>
                    <a:pt x="7456" y="1810"/>
                    <a:pt x="7291" y="1207"/>
                  </a:cubicBezTo>
                  <a:cubicBezTo>
                    <a:pt x="7127" y="603"/>
                    <a:pt x="6688" y="241"/>
                    <a:pt x="5866" y="965"/>
                  </a:cubicBezTo>
                  <a:cubicBezTo>
                    <a:pt x="5044" y="1689"/>
                    <a:pt x="3838" y="3499"/>
                    <a:pt x="3070" y="6275"/>
                  </a:cubicBezTo>
                  <a:cubicBezTo>
                    <a:pt x="2303" y="9050"/>
                    <a:pt x="1974" y="12791"/>
                    <a:pt x="1754" y="15265"/>
                  </a:cubicBezTo>
                  <a:cubicBezTo>
                    <a:pt x="1535" y="17739"/>
                    <a:pt x="1425" y="18945"/>
                    <a:pt x="1316" y="19911"/>
                  </a:cubicBezTo>
                  <a:cubicBezTo>
                    <a:pt x="1206" y="20876"/>
                    <a:pt x="1096" y="21600"/>
                    <a:pt x="1042" y="21600"/>
                  </a:cubicBezTo>
                  <a:cubicBezTo>
                    <a:pt x="987" y="21600"/>
                    <a:pt x="987" y="20876"/>
                    <a:pt x="1206" y="19730"/>
                  </a:cubicBezTo>
                  <a:cubicBezTo>
                    <a:pt x="1425" y="18583"/>
                    <a:pt x="1864" y="17015"/>
                    <a:pt x="2248" y="15989"/>
                  </a:cubicBezTo>
                  <a:cubicBezTo>
                    <a:pt x="2631" y="14963"/>
                    <a:pt x="2960" y="14480"/>
                    <a:pt x="3399" y="14299"/>
                  </a:cubicBezTo>
                  <a:cubicBezTo>
                    <a:pt x="3838" y="14118"/>
                    <a:pt x="4386" y="14239"/>
                    <a:pt x="4770" y="14601"/>
                  </a:cubicBezTo>
                  <a:cubicBezTo>
                    <a:pt x="5153" y="14963"/>
                    <a:pt x="5373" y="15566"/>
                    <a:pt x="5482" y="16230"/>
                  </a:cubicBezTo>
                  <a:cubicBezTo>
                    <a:pt x="5592" y="16894"/>
                    <a:pt x="5592" y="17618"/>
                    <a:pt x="5702" y="18282"/>
                  </a:cubicBezTo>
                  <a:cubicBezTo>
                    <a:pt x="5811" y="18945"/>
                    <a:pt x="6030" y="19549"/>
                    <a:pt x="6414" y="19850"/>
                  </a:cubicBezTo>
                  <a:cubicBezTo>
                    <a:pt x="6798" y="20152"/>
                    <a:pt x="7346" y="20152"/>
                    <a:pt x="8169" y="19730"/>
                  </a:cubicBezTo>
                  <a:cubicBezTo>
                    <a:pt x="8991" y="19307"/>
                    <a:pt x="10087" y="18463"/>
                    <a:pt x="10855" y="17799"/>
                  </a:cubicBezTo>
                  <a:cubicBezTo>
                    <a:pt x="11622" y="17135"/>
                    <a:pt x="12061" y="16653"/>
                    <a:pt x="12390" y="16109"/>
                  </a:cubicBezTo>
                  <a:cubicBezTo>
                    <a:pt x="12719" y="15566"/>
                    <a:pt x="12938" y="14963"/>
                    <a:pt x="12883" y="14420"/>
                  </a:cubicBezTo>
                  <a:cubicBezTo>
                    <a:pt x="12828" y="13877"/>
                    <a:pt x="12499" y="13394"/>
                    <a:pt x="12006" y="13274"/>
                  </a:cubicBezTo>
                  <a:cubicBezTo>
                    <a:pt x="11513" y="13153"/>
                    <a:pt x="10855" y="13394"/>
                    <a:pt x="10252" y="14058"/>
                  </a:cubicBezTo>
                  <a:cubicBezTo>
                    <a:pt x="9649" y="14722"/>
                    <a:pt x="9101" y="15808"/>
                    <a:pt x="8881" y="16653"/>
                  </a:cubicBezTo>
                  <a:cubicBezTo>
                    <a:pt x="8662" y="17497"/>
                    <a:pt x="8772" y="18101"/>
                    <a:pt x="9101" y="18463"/>
                  </a:cubicBezTo>
                  <a:cubicBezTo>
                    <a:pt x="9429" y="18825"/>
                    <a:pt x="9978" y="18945"/>
                    <a:pt x="10855" y="18704"/>
                  </a:cubicBezTo>
                  <a:cubicBezTo>
                    <a:pt x="11732" y="18463"/>
                    <a:pt x="12938" y="17859"/>
                    <a:pt x="14089" y="16713"/>
                  </a:cubicBezTo>
                  <a:cubicBezTo>
                    <a:pt x="15241" y="15566"/>
                    <a:pt x="16337" y="13877"/>
                    <a:pt x="17543" y="11283"/>
                  </a:cubicBezTo>
                  <a:cubicBezTo>
                    <a:pt x="18749" y="8688"/>
                    <a:pt x="20065" y="5189"/>
                    <a:pt x="20778" y="3017"/>
                  </a:cubicBezTo>
                  <a:cubicBezTo>
                    <a:pt x="21490" y="845"/>
                    <a:pt x="21600" y="0"/>
                    <a:pt x="21490" y="0"/>
                  </a:cubicBezTo>
                  <a:cubicBezTo>
                    <a:pt x="21381" y="0"/>
                    <a:pt x="21052" y="845"/>
                    <a:pt x="20339" y="3017"/>
                  </a:cubicBezTo>
                  <a:cubicBezTo>
                    <a:pt x="19626" y="5189"/>
                    <a:pt x="18530" y="8688"/>
                    <a:pt x="17982" y="11343"/>
                  </a:cubicBezTo>
                  <a:cubicBezTo>
                    <a:pt x="17434" y="13998"/>
                    <a:pt x="17434" y="15808"/>
                    <a:pt x="17543" y="17015"/>
                  </a:cubicBezTo>
                  <a:cubicBezTo>
                    <a:pt x="17653" y="18221"/>
                    <a:pt x="17872" y="18825"/>
                    <a:pt x="18201" y="18885"/>
                  </a:cubicBezTo>
                  <a:cubicBezTo>
                    <a:pt x="18530" y="18945"/>
                    <a:pt x="18969" y="18463"/>
                    <a:pt x="19243" y="17859"/>
                  </a:cubicBezTo>
                  <a:cubicBezTo>
                    <a:pt x="19517" y="17256"/>
                    <a:pt x="19626" y="16532"/>
                    <a:pt x="19736" y="158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5028729" y="196850"/>
              <a:ext cx="146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757" y="21600"/>
                  </a:moveTo>
                  <a:cubicBezTo>
                    <a:pt x="1878" y="18514"/>
                    <a:pt x="0" y="15429"/>
                    <a:pt x="0" y="12857"/>
                  </a:cubicBezTo>
                  <a:cubicBezTo>
                    <a:pt x="0" y="10286"/>
                    <a:pt x="1878" y="8229"/>
                    <a:pt x="5791" y="6171"/>
                  </a:cubicBezTo>
                  <a:cubicBezTo>
                    <a:pt x="9704" y="4114"/>
                    <a:pt x="15652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5524029" y="62370"/>
              <a:ext cx="119198" cy="334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365" fill="norm" stroke="1" extrusionOk="0">
                  <a:moveTo>
                    <a:pt x="0" y="3717"/>
                  </a:moveTo>
                  <a:cubicBezTo>
                    <a:pt x="379" y="3042"/>
                    <a:pt x="758" y="2367"/>
                    <a:pt x="1705" y="1625"/>
                  </a:cubicBezTo>
                  <a:cubicBezTo>
                    <a:pt x="2653" y="882"/>
                    <a:pt x="4168" y="72"/>
                    <a:pt x="4926" y="5"/>
                  </a:cubicBezTo>
                  <a:cubicBezTo>
                    <a:pt x="5684" y="-63"/>
                    <a:pt x="5684" y="612"/>
                    <a:pt x="5305" y="2907"/>
                  </a:cubicBezTo>
                  <a:cubicBezTo>
                    <a:pt x="4926" y="5202"/>
                    <a:pt x="4168" y="9117"/>
                    <a:pt x="3600" y="12020"/>
                  </a:cubicBezTo>
                  <a:cubicBezTo>
                    <a:pt x="3032" y="14922"/>
                    <a:pt x="2653" y="16812"/>
                    <a:pt x="2084" y="18365"/>
                  </a:cubicBezTo>
                  <a:cubicBezTo>
                    <a:pt x="1516" y="19917"/>
                    <a:pt x="758" y="21132"/>
                    <a:pt x="568" y="21334"/>
                  </a:cubicBezTo>
                  <a:cubicBezTo>
                    <a:pt x="379" y="21537"/>
                    <a:pt x="758" y="20727"/>
                    <a:pt x="2274" y="19107"/>
                  </a:cubicBezTo>
                  <a:cubicBezTo>
                    <a:pt x="3789" y="17487"/>
                    <a:pt x="6442" y="15057"/>
                    <a:pt x="8337" y="13572"/>
                  </a:cubicBezTo>
                  <a:cubicBezTo>
                    <a:pt x="10232" y="12087"/>
                    <a:pt x="11368" y="11547"/>
                    <a:pt x="12695" y="11480"/>
                  </a:cubicBezTo>
                  <a:cubicBezTo>
                    <a:pt x="14021" y="11412"/>
                    <a:pt x="15537" y="11817"/>
                    <a:pt x="17053" y="12695"/>
                  </a:cubicBezTo>
                  <a:cubicBezTo>
                    <a:pt x="18568" y="13572"/>
                    <a:pt x="20084" y="14922"/>
                    <a:pt x="20842" y="15935"/>
                  </a:cubicBezTo>
                  <a:cubicBezTo>
                    <a:pt x="21600" y="16947"/>
                    <a:pt x="21600" y="17622"/>
                    <a:pt x="20084" y="18230"/>
                  </a:cubicBezTo>
                  <a:cubicBezTo>
                    <a:pt x="18568" y="18837"/>
                    <a:pt x="15537" y="19377"/>
                    <a:pt x="13074" y="19647"/>
                  </a:cubicBezTo>
                  <a:cubicBezTo>
                    <a:pt x="10611" y="19917"/>
                    <a:pt x="8716" y="19917"/>
                    <a:pt x="6821" y="19850"/>
                  </a:cubicBezTo>
                  <a:cubicBezTo>
                    <a:pt x="4926" y="19782"/>
                    <a:pt x="3032" y="19647"/>
                    <a:pt x="3221" y="19647"/>
                  </a:cubicBezTo>
                  <a:cubicBezTo>
                    <a:pt x="3411" y="19647"/>
                    <a:pt x="5684" y="19782"/>
                    <a:pt x="7958" y="199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5692892" y="259129"/>
              <a:ext cx="154988" cy="80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0632" fill="norm" stroke="1" extrusionOk="0">
                  <a:moveTo>
                    <a:pt x="9989" y="11651"/>
                  </a:moveTo>
                  <a:cubicBezTo>
                    <a:pt x="10281" y="8951"/>
                    <a:pt x="10573" y="6251"/>
                    <a:pt x="10135" y="4091"/>
                  </a:cubicBezTo>
                  <a:cubicBezTo>
                    <a:pt x="9697" y="1931"/>
                    <a:pt x="8530" y="311"/>
                    <a:pt x="7216" y="41"/>
                  </a:cubicBezTo>
                  <a:cubicBezTo>
                    <a:pt x="5903" y="-229"/>
                    <a:pt x="4443" y="851"/>
                    <a:pt x="3276" y="2471"/>
                  </a:cubicBezTo>
                  <a:cubicBezTo>
                    <a:pt x="2108" y="4091"/>
                    <a:pt x="1232" y="6251"/>
                    <a:pt x="649" y="8951"/>
                  </a:cubicBezTo>
                  <a:cubicBezTo>
                    <a:pt x="65" y="11651"/>
                    <a:pt x="-227" y="14891"/>
                    <a:pt x="211" y="17321"/>
                  </a:cubicBezTo>
                  <a:cubicBezTo>
                    <a:pt x="649" y="19751"/>
                    <a:pt x="1816" y="21371"/>
                    <a:pt x="3714" y="20291"/>
                  </a:cubicBezTo>
                  <a:cubicBezTo>
                    <a:pt x="5611" y="19211"/>
                    <a:pt x="8238" y="15431"/>
                    <a:pt x="9989" y="12461"/>
                  </a:cubicBezTo>
                  <a:cubicBezTo>
                    <a:pt x="11741" y="9491"/>
                    <a:pt x="12616" y="7331"/>
                    <a:pt x="12908" y="7601"/>
                  </a:cubicBezTo>
                  <a:cubicBezTo>
                    <a:pt x="13200" y="7871"/>
                    <a:pt x="12908" y="10571"/>
                    <a:pt x="13346" y="12731"/>
                  </a:cubicBezTo>
                  <a:cubicBezTo>
                    <a:pt x="13784" y="14891"/>
                    <a:pt x="14951" y="16511"/>
                    <a:pt x="16411" y="17051"/>
                  </a:cubicBezTo>
                  <a:cubicBezTo>
                    <a:pt x="17870" y="17591"/>
                    <a:pt x="19622" y="17051"/>
                    <a:pt x="21373" y="16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5891452" y="210496"/>
              <a:ext cx="115178" cy="13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092" fill="norm" stroke="1" extrusionOk="0">
                  <a:moveTo>
                    <a:pt x="14045" y="7709"/>
                  </a:moveTo>
                  <a:cubicBezTo>
                    <a:pt x="14817" y="6072"/>
                    <a:pt x="15588" y="4436"/>
                    <a:pt x="15395" y="2963"/>
                  </a:cubicBezTo>
                  <a:cubicBezTo>
                    <a:pt x="15202" y="1490"/>
                    <a:pt x="14045" y="181"/>
                    <a:pt x="12695" y="18"/>
                  </a:cubicBezTo>
                  <a:cubicBezTo>
                    <a:pt x="11345" y="-146"/>
                    <a:pt x="9802" y="836"/>
                    <a:pt x="7488" y="3781"/>
                  </a:cubicBezTo>
                  <a:cubicBezTo>
                    <a:pt x="5174" y="6727"/>
                    <a:pt x="2088" y="11636"/>
                    <a:pt x="738" y="15072"/>
                  </a:cubicBezTo>
                  <a:cubicBezTo>
                    <a:pt x="-612" y="18509"/>
                    <a:pt x="-226" y="20472"/>
                    <a:pt x="2859" y="20963"/>
                  </a:cubicBezTo>
                  <a:cubicBezTo>
                    <a:pt x="5945" y="21454"/>
                    <a:pt x="11731" y="20472"/>
                    <a:pt x="15202" y="19327"/>
                  </a:cubicBezTo>
                  <a:cubicBezTo>
                    <a:pt x="18674" y="18181"/>
                    <a:pt x="19831" y="16872"/>
                    <a:pt x="20988" y="15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6101879" y="44450"/>
              <a:ext cx="5080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3150"/>
                    <a:pt x="9000" y="6300"/>
                    <a:pt x="5400" y="9900"/>
                  </a:cubicBezTo>
                  <a:cubicBezTo>
                    <a:pt x="1800" y="13500"/>
                    <a:pt x="900" y="175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6113763" y="198587"/>
              <a:ext cx="96067" cy="130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0873" fill="norm" stroke="1" extrusionOk="0">
                  <a:moveTo>
                    <a:pt x="19479" y="4786"/>
                  </a:moveTo>
                  <a:cubicBezTo>
                    <a:pt x="18560" y="3098"/>
                    <a:pt x="17641" y="1411"/>
                    <a:pt x="16032" y="567"/>
                  </a:cubicBezTo>
                  <a:cubicBezTo>
                    <a:pt x="14424" y="-277"/>
                    <a:pt x="12126" y="-277"/>
                    <a:pt x="9369" y="1242"/>
                  </a:cubicBezTo>
                  <a:cubicBezTo>
                    <a:pt x="6611" y="2761"/>
                    <a:pt x="3394" y="5798"/>
                    <a:pt x="1556" y="8329"/>
                  </a:cubicBezTo>
                  <a:cubicBezTo>
                    <a:pt x="-282" y="10861"/>
                    <a:pt x="-742" y="12886"/>
                    <a:pt x="1556" y="15079"/>
                  </a:cubicBezTo>
                  <a:cubicBezTo>
                    <a:pt x="3854" y="17273"/>
                    <a:pt x="8909" y="19636"/>
                    <a:pt x="12586" y="20479"/>
                  </a:cubicBezTo>
                  <a:cubicBezTo>
                    <a:pt x="16262" y="21323"/>
                    <a:pt x="18560" y="20648"/>
                    <a:pt x="20858" y="199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6203479" y="0"/>
              <a:ext cx="237203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9175" y="900"/>
                  </a:moveTo>
                  <a:cubicBezTo>
                    <a:pt x="11469" y="600"/>
                    <a:pt x="13763" y="300"/>
                    <a:pt x="15388" y="150"/>
                  </a:cubicBezTo>
                  <a:cubicBezTo>
                    <a:pt x="17012" y="0"/>
                    <a:pt x="17968" y="0"/>
                    <a:pt x="18924" y="0"/>
                  </a:cubicBezTo>
                  <a:cubicBezTo>
                    <a:pt x="19880" y="0"/>
                    <a:pt x="20835" y="0"/>
                    <a:pt x="21218" y="300"/>
                  </a:cubicBezTo>
                  <a:cubicBezTo>
                    <a:pt x="21600" y="600"/>
                    <a:pt x="21409" y="1200"/>
                    <a:pt x="20931" y="2900"/>
                  </a:cubicBezTo>
                  <a:cubicBezTo>
                    <a:pt x="20453" y="4600"/>
                    <a:pt x="19688" y="7400"/>
                    <a:pt x="19306" y="10450"/>
                  </a:cubicBezTo>
                  <a:cubicBezTo>
                    <a:pt x="18924" y="13500"/>
                    <a:pt x="18924" y="16800"/>
                    <a:pt x="18924" y="18700"/>
                  </a:cubicBezTo>
                  <a:cubicBezTo>
                    <a:pt x="18924" y="20600"/>
                    <a:pt x="18924" y="21100"/>
                    <a:pt x="18446" y="21350"/>
                  </a:cubicBezTo>
                  <a:cubicBezTo>
                    <a:pt x="17968" y="21600"/>
                    <a:pt x="17012" y="21600"/>
                    <a:pt x="13858" y="21600"/>
                  </a:cubicBezTo>
                  <a:cubicBezTo>
                    <a:pt x="10704" y="21600"/>
                    <a:pt x="5352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824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42479" y="514350"/>
              <a:ext cx="5370639" cy="415379"/>
            </a:xfrm>
            <a:prstGeom prst="rect">
              <a:avLst/>
            </a:prstGeom>
            <a:effectLst/>
          </p:spPr>
        </p:pic>
        <p:pic>
          <p:nvPicPr>
            <p:cNvPr id="826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053629" y="1186323"/>
              <a:ext cx="43810" cy="315452"/>
            </a:xfrm>
            <a:prstGeom prst="rect">
              <a:avLst/>
            </a:prstGeom>
            <a:effectLst/>
          </p:spPr>
        </p:pic>
        <p:pic>
          <p:nvPicPr>
            <p:cNvPr id="828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927115" y="1140555"/>
              <a:ext cx="304315" cy="84995"/>
            </a:xfrm>
            <a:prstGeom prst="rect">
              <a:avLst/>
            </a:prstGeom>
            <a:effectLst/>
          </p:spPr>
        </p:pic>
        <p:pic>
          <p:nvPicPr>
            <p:cNvPr id="830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39329" y="1454149"/>
              <a:ext cx="285751" cy="88901"/>
            </a:xfrm>
            <a:prstGeom prst="rect">
              <a:avLst/>
            </a:prstGeom>
            <a:effectLst/>
          </p:spPr>
        </p:pic>
        <p:pic>
          <p:nvPicPr>
            <p:cNvPr id="832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231429" y="1428749"/>
              <a:ext cx="50801" cy="171451"/>
            </a:xfrm>
            <a:prstGeom prst="rect">
              <a:avLst/>
            </a:prstGeom>
            <a:effectLst/>
          </p:spPr>
        </p:pic>
        <p:pic>
          <p:nvPicPr>
            <p:cNvPr id="834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644179" y="1339849"/>
              <a:ext cx="184151" cy="50801"/>
            </a:xfrm>
            <a:prstGeom prst="rect">
              <a:avLst/>
            </a:prstGeom>
            <a:effectLst/>
          </p:spPr>
        </p:pic>
        <p:pic>
          <p:nvPicPr>
            <p:cNvPr id="836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733029" y="1263650"/>
              <a:ext cx="50851" cy="222250"/>
            </a:xfrm>
            <a:prstGeom prst="rect">
              <a:avLst/>
            </a:prstGeom>
            <a:effectLst/>
          </p:spPr>
        </p:pic>
        <p:pic>
          <p:nvPicPr>
            <p:cNvPr id="838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2079449" y="1130300"/>
              <a:ext cx="72731" cy="317500"/>
            </a:xfrm>
            <a:prstGeom prst="rect">
              <a:avLst/>
            </a:prstGeom>
            <a:effectLst/>
          </p:spPr>
        </p:pic>
        <p:pic>
          <p:nvPicPr>
            <p:cNvPr id="840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968029" y="1153437"/>
              <a:ext cx="279401" cy="59414"/>
            </a:xfrm>
            <a:prstGeom prst="rect">
              <a:avLst/>
            </a:prstGeom>
            <a:effectLst/>
          </p:spPr>
        </p:pic>
        <p:pic>
          <p:nvPicPr>
            <p:cNvPr id="842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987079" y="1454150"/>
              <a:ext cx="203201" cy="57150"/>
            </a:xfrm>
            <a:prstGeom prst="rect">
              <a:avLst/>
            </a:prstGeom>
            <a:effectLst/>
          </p:spPr>
        </p:pic>
        <p:pic>
          <p:nvPicPr>
            <p:cNvPr id="844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2228379" y="1404292"/>
              <a:ext cx="196851" cy="178658"/>
            </a:xfrm>
            <a:prstGeom prst="rect">
              <a:avLst/>
            </a:prstGeom>
            <a:effectLst/>
          </p:spPr>
        </p:pic>
        <p:pic>
          <p:nvPicPr>
            <p:cNvPr id="846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2456979" y="1352550"/>
              <a:ext cx="146051" cy="57150"/>
            </a:xfrm>
            <a:prstGeom prst="rect">
              <a:avLst/>
            </a:prstGeom>
            <a:effectLst/>
          </p:spPr>
        </p:pic>
        <p:pic>
          <p:nvPicPr>
            <p:cNvPr id="848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2536264" y="1295400"/>
              <a:ext cx="66766" cy="203200"/>
            </a:xfrm>
            <a:prstGeom prst="rect">
              <a:avLst/>
            </a:prstGeom>
            <a:effectLst/>
          </p:spPr>
        </p:pic>
        <p:pic>
          <p:nvPicPr>
            <p:cNvPr id="850" name="Line Line" descr="Line Lin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2736379" y="1409699"/>
              <a:ext cx="88901" cy="44451"/>
            </a:xfrm>
            <a:prstGeom prst="rect">
              <a:avLst/>
            </a:prstGeom>
            <a:effectLst/>
          </p:spPr>
        </p:pic>
        <p:pic>
          <p:nvPicPr>
            <p:cNvPr id="852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3390429" y="1390650"/>
              <a:ext cx="120651" cy="38100"/>
            </a:xfrm>
            <a:prstGeom prst="rect">
              <a:avLst/>
            </a:prstGeom>
            <a:effectLst/>
          </p:spPr>
        </p:pic>
        <p:pic>
          <p:nvPicPr>
            <p:cNvPr id="854" name="Line Line" descr="Line Lin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4190529" y="1403350"/>
              <a:ext cx="57151" cy="38100"/>
            </a:xfrm>
            <a:prstGeom prst="rect">
              <a:avLst/>
            </a:prstGeom>
            <a:effectLst/>
          </p:spPr>
        </p:pic>
        <p:pic>
          <p:nvPicPr>
            <p:cNvPr id="856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4901729" y="1289049"/>
              <a:ext cx="241301" cy="63501"/>
            </a:xfrm>
            <a:prstGeom prst="rect">
              <a:avLst/>
            </a:prstGeom>
            <a:effectLst/>
          </p:spPr>
        </p:pic>
        <p:pic>
          <p:nvPicPr>
            <p:cNvPr id="858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5003321" y="1174749"/>
              <a:ext cx="82559" cy="254001"/>
            </a:xfrm>
            <a:prstGeom prst="rect">
              <a:avLst/>
            </a:prstGeom>
            <a:effectLst/>
          </p:spPr>
        </p:pic>
        <p:pic>
          <p:nvPicPr>
            <p:cNvPr id="860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5352579" y="1098550"/>
              <a:ext cx="88901" cy="317500"/>
            </a:xfrm>
            <a:prstGeom prst="rect">
              <a:avLst/>
            </a:prstGeom>
            <a:effectLst/>
          </p:spPr>
        </p:pic>
        <p:pic>
          <p:nvPicPr>
            <p:cNvPr id="862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5257329" y="1103773"/>
              <a:ext cx="323851" cy="64628"/>
            </a:xfrm>
            <a:prstGeom prst="rect">
              <a:avLst/>
            </a:prstGeom>
            <a:effectLst/>
          </p:spPr>
        </p:pic>
        <p:pic>
          <p:nvPicPr>
            <p:cNvPr id="864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5174779" y="1422399"/>
              <a:ext cx="254001" cy="50852"/>
            </a:xfrm>
            <a:prstGeom prst="rect">
              <a:avLst/>
            </a:prstGeom>
            <a:effectLst/>
          </p:spPr>
        </p:pic>
        <p:pic>
          <p:nvPicPr>
            <p:cNvPr id="866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5489890" y="1371684"/>
              <a:ext cx="144207" cy="140685"/>
            </a:xfrm>
            <a:prstGeom prst="rect">
              <a:avLst/>
            </a:prstGeom>
            <a:effectLst/>
          </p:spPr>
        </p:pic>
        <p:pic>
          <p:nvPicPr>
            <p:cNvPr id="868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6736879" y="1098549"/>
              <a:ext cx="38101" cy="355601"/>
            </a:xfrm>
            <a:prstGeom prst="rect">
              <a:avLst/>
            </a:prstGeom>
            <a:effectLst/>
          </p:spPr>
        </p:pic>
        <p:pic>
          <p:nvPicPr>
            <p:cNvPr id="870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6603529" y="1099492"/>
              <a:ext cx="292101" cy="68908"/>
            </a:xfrm>
            <a:prstGeom prst="rect">
              <a:avLst/>
            </a:prstGeom>
            <a:effectLst/>
          </p:spPr>
        </p:pic>
        <p:pic>
          <p:nvPicPr>
            <p:cNvPr id="872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6565429" y="1473200"/>
              <a:ext cx="260351" cy="50800"/>
            </a:xfrm>
            <a:prstGeom prst="rect">
              <a:avLst/>
            </a:prstGeom>
            <a:effectLst/>
          </p:spPr>
        </p:pic>
        <p:pic>
          <p:nvPicPr>
            <p:cNvPr id="874" name="Line Line" descr="Line Lin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6952779" y="1479549"/>
              <a:ext cx="44451" cy="158751"/>
            </a:xfrm>
            <a:prstGeom prst="rect">
              <a:avLst/>
            </a:prstGeom>
            <a:effectLst/>
          </p:spPr>
        </p:pic>
        <p:pic>
          <p:nvPicPr>
            <p:cNvPr id="876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6978179" y="1349872"/>
              <a:ext cx="69851" cy="65236"/>
            </a:xfrm>
            <a:prstGeom prst="rect">
              <a:avLst/>
            </a:prstGeom>
            <a:effectLst/>
          </p:spPr>
        </p:pic>
        <p:pic>
          <p:nvPicPr>
            <p:cNvPr id="878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7251229" y="1267883"/>
              <a:ext cx="50801" cy="46567"/>
            </a:xfrm>
            <a:prstGeom prst="rect">
              <a:avLst/>
            </a:prstGeom>
            <a:effectLst/>
          </p:spPr>
        </p:pic>
        <p:pic>
          <p:nvPicPr>
            <p:cNvPr id="880" name="Line Line" descr="Line Lin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7244879" y="1454150"/>
              <a:ext cx="63501" cy="44450"/>
            </a:xfrm>
            <a:prstGeom prst="rect">
              <a:avLst/>
            </a:prstGeom>
            <a:effectLst/>
          </p:spPr>
        </p:pic>
        <p:pic>
          <p:nvPicPr>
            <p:cNvPr id="882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7499690" y="812908"/>
              <a:ext cx="265890" cy="958715"/>
            </a:xfrm>
            <a:prstGeom prst="rect">
              <a:avLst/>
            </a:prstGeom>
            <a:effectLst/>
          </p:spPr>
        </p:pic>
        <p:pic>
          <p:nvPicPr>
            <p:cNvPr id="884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8099136" y="666750"/>
              <a:ext cx="41094" cy="311150"/>
            </a:xfrm>
            <a:prstGeom prst="rect">
              <a:avLst/>
            </a:prstGeom>
            <a:effectLst/>
          </p:spPr>
        </p:pic>
        <p:pic>
          <p:nvPicPr>
            <p:cNvPr id="886" name="Line Line" descr="Line Lin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8806979" y="825500"/>
              <a:ext cx="44451" cy="139700"/>
            </a:xfrm>
            <a:prstGeom prst="rect">
              <a:avLst/>
            </a:prstGeom>
            <a:effectLst/>
          </p:spPr>
        </p:pic>
        <p:pic>
          <p:nvPicPr>
            <p:cNvPr id="888" name="Line Line" descr="Line Lin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8857779" y="730250"/>
              <a:ext cx="57151" cy="44450"/>
            </a:xfrm>
            <a:prstGeom prst="rect">
              <a:avLst/>
            </a:prstGeom>
            <a:effectLst/>
          </p:spPr>
        </p:pic>
        <p:pic>
          <p:nvPicPr>
            <p:cNvPr id="890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8927629" y="579866"/>
              <a:ext cx="158751" cy="398034"/>
            </a:xfrm>
            <a:prstGeom prst="rect">
              <a:avLst/>
            </a:prstGeom>
            <a:effectLst/>
          </p:spPr>
        </p:pic>
        <p:pic>
          <p:nvPicPr>
            <p:cNvPr id="892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8883179" y="825500"/>
              <a:ext cx="209551" cy="95250"/>
            </a:xfrm>
            <a:prstGeom prst="rect">
              <a:avLst/>
            </a:prstGeom>
            <a:effectLst/>
          </p:spPr>
        </p:pic>
        <p:pic>
          <p:nvPicPr>
            <p:cNvPr id="894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9521869" y="674011"/>
              <a:ext cx="148711" cy="306883"/>
            </a:xfrm>
            <a:prstGeom prst="rect">
              <a:avLst/>
            </a:prstGeom>
            <a:effectLst/>
          </p:spPr>
        </p:pic>
        <p:pic>
          <p:nvPicPr>
            <p:cNvPr id="896" name="Line Line" descr="Line Lin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9708679" y="927099"/>
              <a:ext cx="50801" cy="133351"/>
            </a:xfrm>
            <a:prstGeom prst="rect">
              <a:avLst/>
            </a:prstGeom>
            <a:effectLst/>
          </p:spPr>
        </p:pic>
        <p:pic>
          <p:nvPicPr>
            <p:cNvPr id="898" name="Line Line" descr="Line Lin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9740429" y="838200"/>
              <a:ext cx="69851" cy="38100"/>
            </a:xfrm>
            <a:prstGeom prst="rect">
              <a:avLst/>
            </a:prstGeom>
            <a:effectLst/>
          </p:spPr>
        </p:pic>
        <p:pic>
          <p:nvPicPr>
            <p:cNvPr id="900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10014040" y="816234"/>
              <a:ext cx="183590" cy="369693"/>
            </a:xfrm>
            <a:prstGeom prst="rect">
              <a:avLst/>
            </a:prstGeom>
            <a:effectLst/>
          </p:spPr>
        </p:pic>
        <p:pic>
          <p:nvPicPr>
            <p:cNvPr id="902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10207812" y="850900"/>
              <a:ext cx="111600" cy="174885"/>
            </a:xfrm>
            <a:prstGeom prst="rect">
              <a:avLst/>
            </a:prstGeom>
            <a:effectLst/>
          </p:spPr>
        </p:pic>
        <p:pic>
          <p:nvPicPr>
            <p:cNvPr id="904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10382757" y="662292"/>
              <a:ext cx="94802" cy="336775"/>
            </a:xfrm>
            <a:prstGeom prst="rect">
              <a:avLst/>
            </a:prstGeom>
            <a:effectLst/>
          </p:spPr>
        </p:pic>
        <p:pic>
          <p:nvPicPr>
            <p:cNvPr id="906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10335250" y="806450"/>
              <a:ext cx="224330" cy="114300"/>
            </a:xfrm>
            <a:prstGeom prst="rect">
              <a:avLst/>
            </a:prstGeom>
            <a:effectLst/>
          </p:spPr>
        </p:pic>
        <p:pic>
          <p:nvPicPr>
            <p:cNvPr id="908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10672258" y="666750"/>
              <a:ext cx="285255" cy="379992"/>
            </a:xfrm>
            <a:prstGeom prst="rect">
              <a:avLst/>
            </a:prstGeom>
            <a:effectLst/>
          </p:spPr>
        </p:pic>
        <p:pic>
          <p:nvPicPr>
            <p:cNvPr id="910" name="Line Line" descr="Line Lin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10915179" y="990600"/>
              <a:ext cx="38101" cy="133350"/>
            </a:xfrm>
            <a:prstGeom prst="rect">
              <a:avLst/>
            </a:prstGeom>
            <a:effectLst/>
          </p:spPr>
        </p:pic>
        <p:pic>
          <p:nvPicPr>
            <p:cNvPr id="912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10954986" y="888999"/>
              <a:ext cx="73359" cy="64046"/>
            </a:xfrm>
            <a:prstGeom prst="rect">
              <a:avLst/>
            </a:prstGeom>
            <a:effectLst/>
          </p:spPr>
        </p:pic>
        <p:pic>
          <p:nvPicPr>
            <p:cNvPr id="914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8204675" y="1459712"/>
              <a:ext cx="233389" cy="291001"/>
            </a:xfrm>
            <a:prstGeom prst="rect">
              <a:avLst/>
            </a:prstGeom>
            <a:effectLst/>
          </p:spPr>
        </p:pic>
        <p:pic>
          <p:nvPicPr>
            <p:cNvPr id="916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8883179" y="1328148"/>
              <a:ext cx="727166" cy="449418"/>
            </a:xfrm>
            <a:prstGeom prst="rect">
              <a:avLst/>
            </a:prstGeom>
            <a:effectLst/>
          </p:spPr>
        </p:pic>
        <p:pic>
          <p:nvPicPr>
            <p:cNvPr id="918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9662288" y="1549400"/>
              <a:ext cx="205142" cy="172670"/>
            </a:xfrm>
            <a:prstGeom prst="rect">
              <a:avLst/>
            </a:prstGeom>
            <a:effectLst/>
          </p:spPr>
        </p:pic>
        <p:pic>
          <p:nvPicPr>
            <p:cNvPr id="920" name="Line Line" descr="Line Lin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9867429" y="1574799"/>
              <a:ext cx="31751" cy="139701"/>
            </a:xfrm>
            <a:prstGeom prst="rect">
              <a:avLst/>
            </a:prstGeom>
            <a:effectLst/>
          </p:spPr>
        </p:pic>
        <p:pic>
          <p:nvPicPr>
            <p:cNvPr id="922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9932065" y="1514210"/>
              <a:ext cx="92591" cy="204934"/>
            </a:xfrm>
            <a:prstGeom prst="rect">
              <a:avLst/>
            </a:prstGeom>
            <a:effectLst/>
          </p:spPr>
        </p:pic>
        <p:pic>
          <p:nvPicPr>
            <p:cNvPr id="924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10026179" y="1521988"/>
              <a:ext cx="196851" cy="173462"/>
            </a:xfrm>
            <a:prstGeom prst="rect">
              <a:avLst/>
            </a:prstGeom>
            <a:effectLst/>
          </p:spPr>
        </p:pic>
        <p:sp>
          <p:nvSpPr>
            <p:cNvPr id="926" name="Line"/>
            <p:cNvSpPr/>
            <p:nvPr/>
          </p:nvSpPr>
          <p:spPr>
            <a:xfrm>
              <a:off x="160396" y="2407595"/>
              <a:ext cx="210428" cy="417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05" fill="norm" stroke="1" extrusionOk="0">
                  <a:moveTo>
                    <a:pt x="21168" y="2569"/>
                  </a:moveTo>
                  <a:cubicBezTo>
                    <a:pt x="21384" y="2024"/>
                    <a:pt x="21600" y="1478"/>
                    <a:pt x="21384" y="987"/>
                  </a:cubicBezTo>
                  <a:cubicBezTo>
                    <a:pt x="21168" y="496"/>
                    <a:pt x="20520" y="60"/>
                    <a:pt x="18576" y="6"/>
                  </a:cubicBezTo>
                  <a:cubicBezTo>
                    <a:pt x="16632" y="-49"/>
                    <a:pt x="13392" y="278"/>
                    <a:pt x="10368" y="1096"/>
                  </a:cubicBezTo>
                  <a:cubicBezTo>
                    <a:pt x="7344" y="1915"/>
                    <a:pt x="4536" y="3224"/>
                    <a:pt x="2916" y="5515"/>
                  </a:cubicBezTo>
                  <a:cubicBezTo>
                    <a:pt x="1296" y="7806"/>
                    <a:pt x="864" y="11078"/>
                    <a:pt x="540" y="13533"/>
                  </a:cubicBezTo>
                  <a:cubicBezTo>
                    <a:pt x="216" y="15987"/>
                    <a:pt x="0" y="17624"/>
                    <a:pt x="0" y="18824"/>
                  </a:cubicBezTo>
                  <a:cubicBezTo>
                    <a:pt x="0" y="20024"/>
                    <a:pt x="216" y="20787"/>
                    <a:pt x="864" y="21169"/>
                  </a:cubicBezTo>
                  <a:cubicBezTo>
                    <a:pt x="1512" y="21551"/>
                    <a:pt x="2592" y="21551"/>
                    <a:pt x="4860" y="21442"/>
                  </a:cubicBezTo>
                  <a:cubicBezTo>
                    <a:pt x="7128" y="21333"/>
                    <a:pt x="10584" y="21115"/>
                    <a:pt x="12960" y="20842"/>
                  </a:cubicBezTo>
                  <a:cubicBezTo>
                    <a:pt x="15336" y="20569"/>
                    <a:pt x="16632" y="20242"/>
                    <a:pt x="17928" y="199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183679" y="2616200"/>
              <a:ext cx="1778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591402" y="2317750"/>
              <a:ext cx="252678" cy="507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09" fill="norm" stroke="1" extrusionOk="0">
                  <a:moveTo>
                    <a:pt x="21488" y="0"/>
                  </a:moveTo>
                  <a:cubicBezTo>
                    <a:pt x="18068" y="0"/>
                    <a:pt x="14648" y="0"/>
                    <a:pt x="12128" y="269"/>
                  </a:cubicBezTo>
                  <a:cubicBezTo>
                    <a:pt x="9608" y="538"/>
                    <a:pt x="7988" y="1076"/>
                    <a:pt x="6908" y="1837"/>
                  </a:cubicBezTo>
                  <a:cubicBezTo>
                    <a:pt x="5828" y="2599"/>
                    <a:pt x="5288" y="3585"/>
                    <a:pt x="4658" y="5467"/>
                  </a:cubicBezTo>
                  <a:cubicBezTo>
                    <a:pt x="4028" y="7349"/>
                    <a:pt x="3308" y="10128"/>
                    <a:pt x="2498" y="12503"/>
                  </a:cubicBezTo>
                  <a:cubicBezTo>
                    <a:pt x="1688" y="14878"/>
                    <a:pt x="788" y="16850"/>
                    <a:pt x="338" y="18239"/>
                  </a:cubicBezTo>
                  <a:cubicBezTo>
                    <a:pt x="-112" y="19628"/>
                    <a:pt x="-112" y="20435"/>
                    <a:pt x="338" y="20928"/>
                  </a:cubicBezTo>
                  <a:cubicBezTo>
                    <a:pt x="788" y="21421"/>
                    <a:pt x="1688" y="21600"/>
                    <a:pt x="4028" y="21466"/>
                  </a:cubicBezTo>
                  <a:cubicBezTo>
                    <a:pt x="6368" y="21331"/>
                    <a:pt x="10148" y="20883"/>
                    <a:pt x="12668" y="20524"/>
                  </a:cubicBezTo>
                  <a:cubicBezTo>
                    <a:pt x="15188" y="20166"/>
                    <a:pt x="16448" y="19897"/>
                    <a:pt x="17708" y="196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1168385" y="2324100"/>
              <a:ext cx="240321" cy="395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483" fill="norm" stroke="1" extrusionOk="0">
                  <a:moveTo>
                    <a:pt x="15602" y="1723"/>
                  </a:moveTo>
                  <a:cubicBezTo>
                    <a:pt x="16346" y="1379"/>
                    <a:pt x="17091" y="1034"/>
                    <a:pt x="18208" y="689"/>
                  </a:cubicBezTo>
                  <a:cubicBezTo>
                    <a:pt x="19326" y="345"/>
                    <a:pt x="20815" y="0"/>
                    <a:pt x="21095" y="0"/>
                  </a:cubicBezTo>
                  <a:cubicBezTo>
                    <a:pt x="21374" y="0"/>
                    <a:pt x="20443" y="345"/>
                    <a:pt x="17371" y="1264"/>
                  </a:cubicBezTo>
                  <a:cubicBezTo>
                    <a:pt x="14298" y="2183"/>
                    <a:pt x="9084" y="3677"/>
                    <a:pt x="5919" y="4653"/>
                  </a:cubicBezTo>
                  <a:cubicBezTo>
                    <a:pt x="2753" y="5630"/>
                    <a:pt x="1636" y="6089"/>
                    <a:pt x="891" y="6606"/>
                  </a:cubicBezTo>
                  <a:cubicBezTo>
                    <a:pt x="146" y="7123"/>
                    <a:pt x="-226" y="7698"/>
                    <a:pt x="146" y="8100"/>
                  </a:cubicBezTo>
                  <a:cubicBezTo>
                    <a:pt x="519" y="8502"/>
                    <a:pt x="1636" y="8732"/>
                    <a:pt x="4150" y="8962"/>
                  </a:cubicBezTo>
                  <a:cubicBezTo>
                    <a:pt x="6664" y="9191"/>
                    <a:pt x="10574" y="9421"/>
                    <a:pt x="12902" y="9709"/>
                  </a:cubicBezTo>
                  <a:cubicBezTo>
                    <a:pt x="15229" y="9996"/>
                    <a:pt x="15974" y="10340"/>
                    <a:pt x="16160" y="10800"/>
                  </a:cubicBezTo>
                  <a:cubicBezTo>
                    <a:pt x="16346" y="11260"/>
                    <a:pt x="15974" y="11834"/>
                    <a:pt x="13926" y="12983"/>
                  </a:cubicBezTo>
                  <a:cubicBezTo>
                    <a:pt x="11877" y="14132"/>
                    <a:pt x="8153" y="15855"/>
                    <a:pt x="5826" y="16889"/>
                  </a:cubicBezTo>
                  <a:cubicBezTo>
                    <a:pt x="3498" y="17923"/>
                    <a:pt x="2567" y="18268"/>
                    <a:pt x="1822" y="18900"/>
                  </a:cubicBezTo>
                  <a:cubicBezTo>
                    <a:pt x="1077" y="19532"/>
                    <a:pt x="519" y="20451"/>
                    <a:pt x="1171" y="20968"/>
                  </a:cubicBezTo>
                  <a:cubicBezTo>
                    <a:pt x="1822" y="21485"/>
                    <a:pt x="3684" y="21600"/>
                    <a:pt x="6664" y="21370"/>
                  </a:cubicBezTo>
                  <a:cubicBezTo>
                    <a:pt x="9643" y="21140"/>
                    <a:pt x="13740" y="20566"/>
                    <a:pt x="17836" y="199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1872779" y="2349500"/>
              <a:ext cx="381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902"/>
                    <a:pt x="9600" y="9804"/>
                    <a:pt x="6000" y="13404"/>
                  </a:cubicBezTo>
                  <a:cubicBezTo>
                    <a:pt x="2400" y="17004"/>
                    <a:pt x="1200" y="1930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1705562" y="2367328"/>
              <a:ext cx="351368" cy="58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74" fill="norm" stroke="1" extrusionOk="0">
                  <a:moveTo>
                    <a:pt x="130" y="21274"/>
                  </a:moveTo>
                  <a:cubicBezTo>
                    <a:pt x="0" y="17417"/>
                    <a:pt x="-129" y="13560"/>
                    <a:pt x="259" y="10474"/>
                  </a:cubicBezTo>
                  <a:cubicBezTo>
                    <a:pt x="647" y="7388"/>
                    <a:pt x="1552" y="5074"/>
                    <a:pt x="4139" y="3145"/>
                  </a:cubicBezTo>
                  <a:cubicBezTo>
                    <a:pt x="6726" y="1217"/>
                    <a:pt x="10994" y="-326"/>
                    <a:pt x="14163" y="60"/>
                  </a:cubicBezTo>
                  <a:cubicBezTo>
                    <a:pt x="17332" y="445"/>
                    <a:pt x="19402" y="2760"/>
                    <a:pt x="21471" y="50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1733079" y="2686050"/>
              <a:ext cx="2540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7280"/>
                    <a:pt x="10080" y="12960"/>
                    <a:pt x="13680" y="9360"/>
                  </a:cubicBezTo>
                  <a:cubicBezTo>
                    <a:pt x="17280" y="5760"/>
                    <a:pt x="19440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2088679" y="2660650"/>
              <a:ext cx="127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2101379" y="2546350"/>
              <a:ext cx="63509" cy="37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028" fill="norm" stroke="1" extrusionOk="0">
                  <a:moveTo>
                    <a:pt x="0" y="10800"/>
                  </a:moveTo>
                  <a:cubicBezTo>
                    <a:pt x="2787" y="14400"/>
                    <a:pt x="5574" y="18000"/>
                    <a:pt x="8710" y="19800"/>
                  </a:cubicBezTo>
                  <a:cubicBezTo>
                    <a:pt x="11845" y="21600"/>
                    <a:pt x="15329" y="21600"/>
                    <a:pt x="17768" y="18600"/>
                  </a:cubicBezTo>
                  <a:cubicBezTo>
                    <a:pt x="20206" y="15600"/>
                    <a:pt x="21600" y="9600"/>
                    <a:pt x="20555" y="6000"/>
                  </a:cubicBezTo>
                  <a:cubicBezTo>
                    <a:pt x="19510" y="2400"/>
                    <a:pt x="16026" y="1200"/>
                    <a:pt x="12542" y="600"/>
                  </a:cubicBezTo>
                  <a:cubicBezTo>
                    <a:pt x="9058" y="0"/>
                    <a:pt x="5574" y="0"/>
                    <a:pt x="209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2272829" y="2230966"/>
              <a:ext cx="267919" cy="689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71" fill="norm" stroke="1" extrusionOk="0">
                  <a:moveTo>
                    <a:pt x="4592" y="1921"/>
                  </a:moveTo>
                  <a:cubicBezTo>
                    <a:pt x="4252" y="1590"/>
                    <a:pt x="3912" y="1259"/>
                    <a:pt x="4167" y="961"/>
                  </a:cubicBezTo>
                  <a:cubicBezTo>
                    <a:pt x="4422" y="663"/>
                    <a:pt x="5272" y="398"/>
                    <a:pt x="7654" y="232"/>
                  </a:cubicBezTo>
                  <a:cubicBezTo>
                    <a:pt x="10035" y="66"/>
                    <a:pt x="13946" y="0"/>
                    <a:pt x="16328" y="0"/>
                  </a:cubicBezTo>
                  <a:cubicBezTo>
                    <a:pt x="18709" y="0"/>
                    <a:pt x="19559" y="66"/>
                    <a:pt x="20239" y="232"/>
                  </a:cubicBezTo>
                  <a:cubicBezTo>
                    <a:pt x="20920" y="398"/>
                    <a:pt x="21430" y="663"/>
                    <a:pt x="21515" y="1425"/>
                  </a:cubicBezTo>
                  <a:cubicBezTo>
                    <a:pt x="21600" y="2187"/>
                    <a:pt x="21260" y="3445"/>
                    <a:pt x="20580" y="5036"/>
                  </a:cubicBezTo>
                  <a:cubicBezTo>
                    <a:pt x="19899" y="6626"/>
                    <a:pt x="18879" y="8547"/>
                    <a:pt x="17943" y="10535"/>
                  </a:cubicBezTo>
                  <a:cubicBezTo>
                    <a:pt x="17008" y="12523"/>
                    <a:pt x="16157" y="14577"/>
                    <a:pt x="15647" y="16134"/>
                  </a:cubicBezTo>
                  <a:cubicBezTo>
                    <a:pt x="15137" y="17691"/>
                    <a:pt x="14967" y="18751"/>
                    <a:pt x="15052" y="19447"/>
                  </a:cubicBezTo>
                  <a:cubicBezTo>
                    <a:pt x="15137" y="20142"/>
                    <a:pt x="15477" y="20474"/>
                    <a:pt x="15902" y="20772"/>
                  </a:cubicBezTo>
                  <a:cubicBezTo>
                    <a:pt x="16328" y="21070"/>
                    <a:pt x="16838" y="21335"/>
                    <a:pt x="16668" y="21467"/>
                  </a:cubicBezTo>
                  <a:cubicBezTo>
                    <a:pt x="16498" y="21600"/>
                    <a:pt x="15647" y="21600"/>
                    <a:pt x="12756" y="21501"/>
                  </a:cubicBezTo>
                  <a:cubicBezTo>
                    <a:pt x="9865" y="21401"/>
                    <a:pt x="4932" y="21202"/>
                    <a:pt x="0" y="210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936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539279" y="463913"/>
              <a:ext cx="5291668" cy="183787"/>
            </a:xfrm>
            <a:prstGeom prst="rect">
              <a:avLst/>
            </a:prstGeom>
            <a:effectLst/>
          </p:spPr>
        </p:pic>
        <p:pic>
          <p:nvPicPr>
            <p:cNvPr id="938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837729" y="1651000"/>
              <a:ext cx="666751" cy="101600"/>
            </a:xfrm>
            <a:prstGeom prst="rect">
              <a:avLst/>
            </a:prstGeom>
            <a:effectLst/>
          </p:spPr>
        </p:pic>
        <p:pic>
          <p:nvPicPr>
            <p:cNvPr id="940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1955329" y="1651000"/>
              <a:ext cx="450851" cy="95250"/>
            </a:xfrm>
            <a:prstGeom prst="rect">
              <a:avLst/>
            </a:prstGeom>
            <a:effectLst/>
          </p:spPr>
        </p:pic>
        <p:pic>
          <p:nvPicPr>
            <p:cNvPr id="942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5092229" y="1599636"/>
              <a:ext cx="539751" cy="95815"/>
            </a:xfrm>
            <a:prstGeom prst="rect">
              <a:avLst/>
            </a:prstGeom>
            <a:effectLst/>
          </p:spPr>
        </p:pic>
        <p:sp>
          <p:nvSpPr>
            <p:cNvPr id="944" name="Line"/>
            <p:cNvSpPr/>
            <p:nvPr/>
          </p:nvSpPr>
          <p:spPr>
            <a:xfrm>
              <a:off x="3133983" y="2539436"/>
              <a:ext cx="389797" cy="68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0638" fill="norm" stroke="1" extrusionOk="0">
                  <a:moveTo>
                    <a:pt x="835" y="11605"/>
                  </a:moveTo>
                  <a:cubicBezTo>
                    <a:pt x="368" y="14781"/>
                    <a:pt x="-99" y="17958"/>
                    <a:pt x="18" y="19546"/>
                  </a:cubicBezTo>
                  <a:cubicBezTo>
                    <a:pt x="135" y="21134"/>
                    <a:pt x="835" y="21134"/>
                    <a:pt x="2820" y="18593"/>
                  </a:cubicBezTo>
                  <a:cubicBezTo>
                    <a:pt x="4805" y="16052"/>
                    <a:pt x="8074" y="10969"/>
                    <a:pt x="11110" y="7158"/>
                  </a:cubicBezTo>
                  <a:cubicBezTo>
                    <a:pt x="14145" y="3346"/>
                    <a:pt x="16947" y="805"/>
                    <a:pt x="18640" y="169"/>
                  </a:cubicBezTo>
                  <a:cubicBezTo>
                    <a:pt x="20333" y="-466"/>
                    <a:pt x="20917" y="805"/>
                    <a:pt x="21501" y="20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3149129" y="2721472"/>
              <a:ext cx="368301" cy="34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6" fill="norm" stroke="1" extrusionOk="0">
                  <a:moveTo>
                    <a:pt x="0" y="20666"/>
                  </a:moveTo>
                  <a:cubicBezTo>
                    <a:pt x="2979" y="18125"/>
                    <a:pt x="5959" y="15584"/>
                    <a:pt x="8752" y="11772"/>
                  </a:cubicBezTo>
                  <a:cubicBezTo>
                    <a:pt x="11545" y="7960"/>
                    <a:pt x="14152" y="2878"/>
                    <a:pt x="16262" y="972"/>
                  </a:cubicBezTo>
                  <a:cubicBezTo>
                    <a:pt x="18372" y="-934"/>
                    <a:pt x="19986" y="337"/>
                    <a:pt x="21600" y="16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3057966" y="2103085"/>
              <a:ext cx="192764" cy="276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216" fill="norm" stroke="1" extrusionOk="0">
                  <a:moveTo>
                    <a:pt x="5885" y="3316"/>
                  </a:moveTo>
                  <a:cubicBezTo>
                    <a:pt x="6355" y="1854"/>
                    <a:pt x="6824" y="393"/>
                    <a:pt x="7059" y="68"/>
                  </a:cubicBezTo>
                  <a:cubicBezTo>
                    <a:pt x="7294" y="-257"/>
                    <a:pt x="7294" y="555"/>
                    <a:pt x="6238" y="3235"/>
                  </a:cubicBezTo>
                  <a:cubicBezTo>
                    <a:pt x="5181" y="5914"/>
                    <a:pt x="3068" y="10462"/>
                    <a:pt x="1894" y="13141"/>
                  </a:cubicBezTo>
                  <a:cubicBezTo>
                    <a:pt x="720" y="15821"/>
                    <a:pt x="485" y="16633"/>
                    <a:pt x="251" y="17689"/>
                  </a:cubicBezTo>
                  <a:cubicBezTo>
                    <a:pt x="16" y="18745"/>
                    <a:pt x="-219" y="20044"/>
                    <a:pt x="368" y="20693"/>
                  </a:cubicBezTo>
                  <a:cubicBezTo>
                    <a:pt x="955" y="21343"/>
                    <a:pt x="2364" y="21343"/>
                    <a:pt x="6003" y="20937"/>
                  </a:cubicBezTo>
                  <a:cubicBezTo>
                    <a:pt x="9642" y="20531"/>
                    <a:pt x="15511" y="19719"/>
                    <a:pt x="21381" y="189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3268648" y="2155565"/>
              <a:ext cx="142183" cy="194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166" fill="norm" stroke="1" extrusionOk="0">
                  <a:moveTo>
                    <a:pt x="12376" y="3130"/>
                  </a:moveTo>
                  <a:cubicBezTo>
                    <a:pt x="10811" y="1981"/>
                    <a:pt x="9245" y="832"/>
                    <a:pt x="7837" y="832"/>
                  </a:cubicBezTo>
                  <a:cubicBezTo>
                    <a:pt x="6428" y="832"/>
                    <a:pt x="5176" y="1981"/>
                    <a:pt x="3611" y="4853"/>
                  </a:cubicBezTo>
                  <a:cubicBezTo>
                    <a:pt x="2045" y="7726"/>
                    <a:pt x="167" y="12322"/>
                    <a:pt x="11" y="15539"/>
                  </a:cubicBezTo>
                  <a:cubicBezTo>
                    <a:pt x="-146" y="18756"/>
                    <a:pt x="1419" y="20594"/>
                    <a:pt x="3924" y="21053"/>
                  </a:cubicBezTo>
                  <a:cubicBezTo>
                    <a:pt x="6428" y="21513"/>
                    <a:pt x="9871" y="20594"/>
                    <a:pt x="13002" y="17607"/>
                  </a:cubicBezTo>
                  <a:cubicBezTo>
                    <a:pt x="16132" y="14619"/>
                    <a:pt x="18950" y="9564"/>
                    <a:pt x="20202" y="6462"/>
                  </a:cubicBezTo>
                  <a:cubicBezTo>
                    <a:pt x="21454" y="3360"/>
                    <a:pt x="21141" y="2211"/>
                    <a:pt x="20202" y="1407"/>
                  </a:cubicBezTo>
                  <a:cubicBezTo>
                    <a:pt x="19263" y="602"/>
                    <a:pt x="17697" y="143"/>
                    <a:pt x="16132" y="28"/>
                  </a:cubicBezTo>
                  <a:cubicBezTo>
                    <a:pt x="14567" y="-87"/>
                    <a:pt x="13002" y="143"/>
                    <a:pt x="12219" y="832"/>
                  </a:cubicBezTo>
                  <a:cubicBezTo>
                    <a:pt x="11437" y="1522"/>
                    <a:pt x="11437" y="2670"/>
                    <a:pt x="11437" y="38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3448587" y="2077392"/>
              <a:ext cx="158306" cy="286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62" fill="norm" stroke="1" extrusionOk="0">
                  <a:moveTo>
                    <a:pt x="20328" y="3264"/>
                  </a:moveTo>
                  <a:cubicBezTo>
                    <a:pt x="20897" y="2470"/>
                    <a:pt x="21465" y="1676"/>
                    <a:pt x="21181" y="1041"/>
                  </a:cubicBezTo>
                  <a:cubicBezTo>
                    <a:pt x="20897" y="405"/>
                    <a:pt x="19760" y="-71"/>
                    <a:pt x="17486" y="8"/>
                  </a:cubicBezTo>
                  <a:cubicBezTo>
                    <a:pt x="15212" y="88"/>
                    <a:pt x="11802" y="723"/>
                    <a:pt x="9102" y="2391"/>
                  </a:cubicBezTo>
                  <a:cubicBezTo>
                    <a:pt x="6402" y="4058"/>
                    <a:pt x="4412" y="6758"/>
                    <a:pt x="2991" y="9538"/>
                  </a:cubicBezTo>
                  <a:cubicBezTo>
                    <a:pt x="1570" y="12317"/>
                    <a:pt x="718" y="15176"/>
                    <a:pt x="291" y="17082"/>
                  </a:cubicBezTo>
                  <a:cubicBezTo>
                    <a:pt x="-135" y="18988"/>
                    <a:pt x="-135" y="19941"/>
                    <a:pt x="576" y="20576"/>
                  </a:cubicBezTo>
                  <a:cubicBezTo>
                    <a:pt x="1286" y="21211"/>
                    <a:pt x="2707" y="21529"/>
                    <a:pt x="5691" y="21450"/>
                  </a:cubicBezTo>
                  <a:cubicBezTo>
                    <a:pt x="8676" y="21370"/>
                    <a:pt x="13223" y="20894"/>
                    <a:pt x="15923" y="20258"/>
                  </a:cubicBezTo>
                  <a:cubicBezTo>
                    <a:pt x="18623" y="19623"/>
                    <a:pt x="19476" y="18829"/>
                    <a:pt x="20328" y="180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3472979" y="2260600"/>
              <a:ext cx="889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4231068" y="2388241"/>
              <a:ext cx="467462" cy="472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14" fill="norm" stroke="1" extrusionOk="0">
                  <a:moveTo>
                    <a:pt x="17693" y="1411"/>
                  </a:moveTo>
                  <a:cubicBezTo>
                    <a:pt x="17985" y="835"/>
                    <a:pt x="18277" y="259"/>
                    <a:pt x="18131" y="67"/>
                  </a:cubicBezTo>
                  <a:cubicBezTo>
                    <a:pt x="17985" y="-125"/>
                    <a:pt x="17402" y="67"/>
                    <a:pt x="15650" y="1027"/>
                  </a:cubicBezTo>
                  <a:cubicBezTo>
                    <a:pt x="13899" y="1987"/>
                    <a:pt x="10980" y="3715"/>
                    <a:pt x="8256" y="5299"/>
                  </a:cubicBezTo>
                  <a:cubicBezTo>
                    <a:pt x="5531" y="6883"/>
                    <a:pt x="3002" y="8323"/>
                    <a:pt x="1591" y="9235"/>
                  </a:cubicBezTo>
                  <a:cubicBezTo>
                    <a:pt x="180" y="10147"/>
                    <a:pt x="-112" y="10531"/>
                    <a:pt x="34" y="10723"/>
                  </a:cubicBezTo>
                  <a:cubicBezTo>
                    <a:pt x="180" y="10915"/>
                    <a:pt x="764" y="10915"/>
                    <a:pt x="2515" y="11011"/>
                  </a:cubicBezTo>
                  <a:cubicBezTo>
                    <a:pt x="4266" y="11107"/>
                    <a:pt x="7185" y="11299"/>
                    <a:pt x="8888" y="11587"/>
                  </a:cubicBezTo>
                  <a:cubicBezTo>
                    <a:pt x="10591" y="11875"/>
                    <a:pt x="11077" y="12259"/>
                    <a:pt x="11272" y="12787"/>
                  </a:cubicBezTo>
                  <a:cubicBezTo>
                    <a:pt x="11466" y="13315"/>
                    <a:pt x="11369" y="13987"/>
                    <a:pt x="10639" y="14947"/>
                  </a:cubicBezTo>
                  <a:cubicBezTo>
                    <a:pt x="9910" y="15907"/>
                    <a:pt x="8547" y="17155"/>
                    <a:pt x="7234" y="18163"/>
                  </a:cubicBezTo>
                  <a:cubicBezTo>
                    <a:pt x="5920" y="19171"/>
                    <a:pt x="4656" y="19939"/>
                    <a:pt x="3829" y="20467"/>
                  </a:cubicBezTo>
                  <a:cubicBezTo>
                    <a:pt x="3002" y="20995"/>
                    <a:pt x="2612" y="21283"/>
                    <a:pt x="2856" y="21379"/>
                  </a:cubicBezTo>
                  <a:cubicBezTo>
                    <a:pt x="3099" y="21475"/>
                    <a:pt x="3974" y="21379"/>
                    <a:pt x="6018" y="21043"/>
                  </a:cubicBezTo>
                  <a:cubicBezTo>
                    <a:pt x="8061" y="20707"/>
                    <a:pt x="11272" y="20131"/>
                    <a:pt x="14045" y="19939"/>
                  </a:cubicBezTo>
                  <a:cubicBezTo>
                    <a:pt x="16818" y="19747"/>
                    <a:pt x="19153" y="19939"/>
                    <a:pt x="21488" y="201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5149379" y="2401582"/>
              <a:ext cx="233250" cy="395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87" fill="norm" stroke="1" extrusionOk="0">
                  <a:moveTo>
                    <a:pt x="20432" y="1998"/>
                  </a:moveTo>
                  <a:cubicBezTo>
                    <a:pt x="21016" y="1309"/>
                    <a:pt x="21600" y="619"/>
                    <a:pt x="21405" y="275"/>
                  </a:cubicBezTo>
                  <a:cubicBezTo>
                    <a:pt x="21211" y="-70"/>
                    <a:pt x="20238" y="-70"/>
                    <a:pt x="18097" y="160"/>
                  </a:cubicBezTo>
                  <a:cubicBezTo>
                    <a:pt x="15957" y="390"/>
                    <a:pt x="12649" y="849"/>
                    <a:pt x="10022" y="1768"/>
                  </a:cubicBezTo>
                  <a:cubicBezTo>
                    <a:pt x="7395" y="2687"/>
                    <a:pt x="5449" y="4066"/>
                    <a:pt x="4281" y="5904"/>
                  </a:cubicBezTo>
                  <a:cubicBezTo>
                    <a:pt x="3114" y="7743"/>
                    <a:pt x="2724" y="10041"/>
                    <a:pt x="2141" y="12051"/>
                  </a:cubicBezTo>
                  <a:cubicBezTo>
                    <a:pt x="1557" y="14062"/>
                    <a:pt x="778" y="15785"/>
                    <a:pt x="389" y="16934"/>
                  </a:cubicBezTo>
                  <a:cubicBezTo>
                    <a:pt x="0" y="18083"/>
                    <a:pt x="0" y="18658"/>
                    <a:pt x="0" y="19290"/>
                  </a:cubicBezTo>
                  <a:cubicBezTo>
                    <a:pt x="0" y="19921"/>
                    <a:pt x="0" y="20611"/>
                    <a:pt x="486" y="21013"/>
                  </a:cubicBezTo>
                  <a:cubicBezTo>
                    <a:pt x="973" y="21415"/>
                    <a:pt x="1946" y="21530"/>
                    <a:pt x="4476" y="21473"/>
                  </a:cubicBezTo>
                  <a:cubicBezTo>
                    <a:pt x="7005" y="21415"/>
                    <a:pt x="11092" y="21185"/>
                    <a:pt x="14011" y="20841"/>
                  </a:cubicBezTo>
                  <a:cubicBezTo>
                    <a:pt x="16930" y="20496"/>
                    <a:pt x="18681" y="20036"/>
                    <a:pt x="20432" y="19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5200179" y="2609850"/>
              <a:ext cx="1587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6457"/>
                    <a:pt x="11520" y="11314"/>
                    <a:pt x="15120" y="7714"/>
                  </a:cubicBezTo>
                  <a:cubicBezTo>
                    <a:pt x="18720" y="4114"/>
                    <a:pt x="20160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5524418" y="2360042"/>
              <a:ext cx="329812" cy="460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65" fill="norm" stroke="1" extrusionOk="0">
                  <a:moveTo>
                    <a:pt x="21437" y="1868"/>
                  </a:moveTo>
                  <a:cubicBezTo>
                    <a:pt x="21162" y="1279"/>
                    <a:pt x="20887" y="689"/>
                    <a:pt x="19992" y="346"/>
                  </a:cubicBezTo>
                  <a:cubicBezTo>
                    <a:pt x="19098" y="2"/>
                    <a:pt x="17585" y="-96"/>
                    <a:pt x="15727" y="100"/>
                  </a:cubicBezTo>
                  <a:cubicBezTo>
                    <a:pt x="13870" y="297"/>
                    <a:pt x="11669" y="788"/>
                    <a:pt x="9949" y="1377"/>
                  </a:cubicBezTo>
                  <a:cubicBezTo>
                    <a:pt x="8229" y="1966"/>
                    <a:pt x="6991" y="2653"/>
                    <a:pt x="6234" y="4028"/>
                  </a:cubicBezTo>
                  <a:cubicBezTo>
                    <a:pt x="5478" y="5402"/>
                    <a:pt x="5203" y="7464"/>
                    <a:pt x="4515" y="9968"/>
                  </a:cubicBezTo>
                  <a:cubicBezTo>
                    <a:pt x="3827" y="12471"/>
                    <a:pt x="2726" y="15417"/>
                    <a:pt x="1969" y="17086"/>
                  </a:cubicBezTo>
                  <a:cubicBezTo>
                    <a:pt x="1213" y="18755"/>
                    <a:pt x="800" y="19148"/>
                    <a:pt x="456" y="19639"/>
                  </a:cubicBezTo>
                  <a:cubicBezTo>
                    <a:pt x="112" y="20129"/>
                    <a:pt x="-163" y="20719"/>
                    <a:pt x="112" y="21062"/>
                  </a:cubicBezTo>
                  <a:cubicBezTo>
                    <a:pt x="387" y="21406"/>
                    <a:pt x="1213" y="21504"/>
                    <a:pt x="3964" y="21111"/>
                  </a:cubicBezTo>
                  <a:cubicBezTo>
                    <a:pt x="6716" y="20719"/>
                    <a:pt x="11394" y="19835"/>
                    <a:pt x="16071" y="189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6060360" y="2501900"/>
              <a:ext cx="6057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600" fill="norm" stroke="1" extrusionOk="0">
                  <a:moveTo>
                    <a:pt x="21313" y="0"/>
                  </a:moveTo>
                  <a:cubicBezTo>
                    <a:pt x="14610" y="4688"/>
                    <a:pt x="7906" y="9377"/>
                    <a:pt x="4182" y="12558"/>
                  </a:cubicBezTo>
                  <a:cubicBezTo>
                    <a:pt x="458" y="15740"/>
                    <a:pt x="-287" y="17414"/>
                    <a:pt x="85" y="18670"/>
                  </a:cubicBezTo>
                  <a:cubicBezTo>
                    <a:pt x="458" y="19926"/>
                    <a:pt x="1947" y="20763"/>
                    <a:pt x="343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5936729" y="2509951"/>
              <a:ext cx="311201" cy="6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021" fill="norm" stroke="1" extrusionOk="0">
                  <a:moveTo>
                    <a:pt x="442" y="21021"/>
                  </a:moveTo>
                  <a:cubicBezTo>
                    <a:pt x="150" y="17421"/>
                    <a:pt x="-142" y="13821"/>
                    <a:pt x="77" y="10941"/>
                  </a:cubicBezTo>
                  <a:cubicBezTo>
                    <a:pt x="296" y="8061"/>
                    <a:pt x="1026" y="5901"/>
                    <a:pt x="3361" y="3741"/>
                  </a:cubicBezTo>
                  <a:cubicBezTo>
                    <a:pt x="5696" y="1581"/>
                    <a:pt x="9636" y="-579"/>
                    <a:pt x="12920" y="141"/>
                  </a:cubicBezTo>
                  <a:cubicBezTo>
                    <a:pt x="16204" y="861"/>
                    <a:pt x="18831" y="4461"/>
                    <a:pt x="21458" y="80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5905029" y="2825749"/>
              <a:ext cx="254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20" y="14400"/>
                    <a:pt x="12240" y="7200"/>
                    <a:pt x="15840" y="3600"/>
                  </a:cubicBezTo>
                  <a:cubicBezTo>
                    <a:pt x="19440" y="0"/>
                    <a:pt x="2052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6298729" y="2787650"/>
              <a:ext cx="1" cy="1460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6343179" y="2686050"/>
              <a:ext cx="50801" cy="2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5891"/>
                  </a:moveTo>
                  <a:cubicBezTo>
                    <a:pt x="2700" y="13745"/>
                    <a:pt x="5400" y="21600"/>
                    <a:pt x="9450" y="20618"/>
                  </a:cubicBezTo>
                  <a:cubicBezTo>
                    <a:pt x="13500" y="19636"/>
                    <a:pt x="18900" y="9818"/>
                    <a:pt x="18900" y="5891"/>
                  </a:cubicBezTo>
                  <a:cubicBezTo>
                    <a:pt x="18900" y="1964"/>
                    <a:pt x="13500" y="3927"/>
                    <a:pt x="13050" y="3927"/>
                  </a:cubicBezTo>
                  <a:cubicBezTo>
                    <a:pt x="12600" y="3927"/>
                    <a:pt x="17100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6279679" y="2332100"/>
              <a:ext cx="361173" cy="720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505" fill="norm" stroke="1" extrusionOk="0">
                  <a:moveTo>
                    <a:pt x="12433" y="2414"/>
                  </a:moveTo>
                  <a:cubicBezTo>
                    <a:pt x="12433" y="2098"/>
                    <a:pt x="12433" y="1783"/>
                    <a:pt x="13249" y="1372"/>
                  </a:cubicBezTo>
                  <a:cubicBezTo>
                    <a:pt x="14065" y="962"/>
                    <a:pt x="15698" y="456"/>
                    <a:pt x="16891" y="204"/>
                  </a:cubicBezTo>
                  <a:cubicBezTo>
                    <a:pt x="18084" y="-49"/>
                    <a:pt x="18837" y="-49"/>
                    <a:pt x="19465" y="109"/>
                  </a:cubicBezTo>
                  <a:cubicBezTo>
                    <a:pt x="20093" y="267"/>
                    <a:pt x="20595" y="583"/>
                    <a:pt x="20972" y="1151"/>
                  </a:cubicBezTo>
                  <a:cubicBezTo>
                    <a:pt x="21349" y="1719"/>
                    <a:pt x="21600" y="2540"/>
                    <a:pt x="21286" y="4025"/>
                  </a:cubicBezTo>
                  <a:cubicBezTo>
                    <a:pt x="20972" y="5509"/>
                    <a:pt x="20093" y="7656"/>
                    <a:pt x="19088" y="9835"/>
                  </a:cubicBezTo>
                  <a:cubicBezTo>
                    <a:pt x="18084" y="12014"/>
                    <a:pt x="16953" y="14225"/>
                    <a:pt x="16388" y="15898"/>
                  </a:cubicBezTo>
                  <a:cubicBezTo>
                    <a:pt x="15823" y="17572"/>
                    <a:pt x="15823" y="18709"/>
                    <a:pt x="15949" y="19562"/>
                  </a:cubicBezTo>
                  <a:cubicBezTo>
                    <a:pt x="16074" y="20414"/>
                    <a:pt x="16326" y="20983"/>
                    <a:pt x="15949" y="21267"/>
                  </a:cubicBezTo>
                  <a:cubicBezTo>
                    <a:pt x="15572" y="21551"/>
                    <a:pt x="14567" y="21551"/>
                    <a:pt x="11805" y="21425"/>
                  </a:cubicBezTo>
                  <a:cubicBezTo>
                    <a:pt x="9042" y="21298"/>
                    <a:pt x="4521" y="21046"/>
                    <a:pt x="0" y="207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7352829" y="2794000"/>
              <a:ext cx="1841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7365529" y="2889250"/>
              <a:ext cx="139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7950246" y="2584450"/>
              <a:ext cx="348734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21438" y="0"/>
                  </a:moveTo>
                  <a:cubicBezTo>
                    <a:pt x="18575" y="933"/>
                    <a:pt x="15713" y="1867"/>
                    <a:pt x="12915" y="2867"/>
                  </a:cubicBezTo>
                  <a:cubicBezTo>
                    <a:pt x="10118" y="3867"/>
                    <a:pt x="7385" y="4933"/>
                    <a:pt x="5758" y="5733"/>
                  </a:cubicBezTo>
                  <a:cubicBezTo>
                    <a:pt x="4132" y="6533"/>
                    <a:pt x="3611" y="7067"/>
                    <a:pt x="3677" y="7467"/>
                  </a:cubicBezTo>
                  <a:cubicBezTo>
                    <a:pt x="3742" y="7867"/>
                    <a:pt x="4392" y="8133"/>
                    <a:pt x="6019" y="8400"/>
                  </a:cubicBezTo>
                  <a:cubicBezTo>
                    <a:pt x="7645" y="8667"/>
                    <a:pt x="10248" y="8933"/>
                    <a:pt x="11874" y="9200"/>
                  </a:cubicBezTo>
                  <a:cubicBezTo>
                    <a:pt x="13501" y="9467"/>
                    <a:pt x="14151" y="9733"/>
                    <a:pt x="14542" y="10200"/>
                  </a:cubicBezTo>
                  <a:cubicBezTo>
                    <a:pt x="14932" y="10667"/>
                    <a:pt x="15062" y="11333"/>
                    <a:pt x="14281" y="12200"/>
                  </a:cubicBezTo>
                  <a:cubicBezTo>
                    <a:pt x="13501" y="13067"/>
                    <a:pt x="11809" y="14133"/>
                    <a:pt x="9467" y="15333"/>
                  </a:cubicBezTo>
                  <a:cubicBezTo>
                    <a:pt x="7125" y="16533"/>
                    <a:pt x="4132" y="17867"/>
                    <a:pt x="2310" y="18867"/>
                  </a:cubicBezTo>
                  <a:cubicBezTo>
                    <a:pt x="489" y="19867"/>
                    <a:pt x="-162" y="20533"/>
                    <a:pt x="33" y="20867"/>
                  </a:cubicBezTo>
                  <a:cubicBezTo>
                    <a:pt x="228" y="21200"/>
                    <a:pt x="1269" y="21200"/>
                    <a:pt x="3677" y="21133"/>
                  </a:cubicBezTo>
                  <a:cubicBezTo>
                    <a:pt x="6084" y="21067"/>
                    <a:pt x="9857" y="20933"/>
                    <a:pt x="12525" y="21000"/>
                  </a:cubicBezTo>
                  <a:cubicBezTo>
                    <a:pt x="15192" y="21067"/>
                    <a:pt x="16754" y="21333"/>
                    <a:pt x="183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8708317" y="2465076"/>
              <a:ext cx="178529" cy="424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535" fill="norm" stroke="1" extrusionOk="0">
                  <a:moveTo>
                    <a:pt x="4173" y="10251"/>
                  </a:moveTo>
                  <a:cubicBezTo>
                    <a:pt x="3168" y="13583"/>
                    <a:pt x="2163" y="16914"/>
                    <a:pt x="1661" y="18902"/>
                  </a:cubicBezTo>
                  <a:cubicBezTo>
                    <a:pt x="1159" y="20890"/>
                    <a:pt x="1159" y="21535"/>
                    <a:pt x="908" y="21535"/>
                  </a:cubicBezTo>
                  <a:cubicBezTo>
                    <a:pt x="656" y="21535"/>
                    <a:pt x="154" y="20890"/>
                    <a:pt x="29" y="18580"/>
                  </a:cubicBezTo>
                  <a:cubicBezTo>
                    <a:pt x="-97" y="16269"/>
                    <a:pt x="154" y="12293"/>
                    <a:pt x="1661" y="9069"/>
                  </a:cubicBezTo>
                  <a:cubicBezTo>
                    <a:pt x="3168" y="5845"/>
                    <a:pt x="5931" y="3374"/>
                    <a:pt x="7815" y="1977"/>
                  </a:cubicBezTo>
                  <a:cubicBezTo>
                    <a:pt x="9698" y="580"/>
                    <a:pt x="10703" y="257"/>
                    <a:pt x="11959" y="96"/>
                  </a:cubicBezTo>
                  <a:cubicBezTo>
                    <a:pt x="13215" y="-65"/>
                    <a:pt x="14722" y="-65"/>
                    <a:pt x="16354" y="419"/>
                  </a:cubicBezTo>
                  <a:cubicBezTo>
                    <a:pt x="17987" y="902"/>
                    <a:pt x="19745" y="1869"/>
                    <a:pt x="20624" y="2944"/>
                  </a:cubicBezTo>
                  <a:cubicBezTo>
                    <a:pt x="21503" y="4019"/>
                    <a:pt x="21503" y="5201"/>
                    <a:pt x="19494" y="6651"/>
                  </a:cubicBezTo>
                  <a:cubicBezTo>
                    <a:pt x="17484" y="8102"/>
                    <a:pt x="13466" y="9822"/>
                    <a:pt x="10703" y="10735"/>
                  </a:cubicBezTo>
                  <a:cubicBezTo>
                    <a:pt x="7940" y="11648"/>
                    <a:pt x="6433" y="11756"/>
                    <a:pt x="4926" y="11756"/>
                  </a:cubicBezTo>
                  <a:cubicBezTo>
                    <a:pt x="3419" y="11756"/>
                    <a:pt x="1912" y="11648"/>
                    <a:pt x="1661" y="11541"/>
                  </a:cubicBezTo>
                  <a:cubicBezTo>
                    <a:pt x="1410" y="11434"/>
                    <a:pt x="2415" y="11326"/>
                    <a:pt x="3419" y="112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8864129" y="2686050"/>
              <a:ext cx="177801" cy="16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4" fill="norm" stroke="1" extrusionOk="0">
                  <a:moveTo>
                    <a:pt x="0" y="6646"/>
                  </a:moveTo>
                  <a:cubicBezTo>
                    <a:pt x="2314" y="7754"/>
                    <a:pt x="4629" y="8862"/>
                    <a:pt x="6171" y="9969"/>
                  </a:cubicBezTo>
                  <a:cubicBezTo>
                    <a:pt x="7714" y="11077"/>
                    <a:pt x="8486" y="12185"/>
                    <a:pt x="8871" y="13846"/>
                  </a:cubicBezTo>
                  <a:cubicBezTo>
                    <a:pt x="9257" y="15508"/>
                    <a:pt x="9257" y="17723"/>
                    <a:pt x="8743" y="19246"/>
                  </a:cubicBezTo>
                  <a:cubicBezTo>
                    <a:pt x="8229" y="20769"/>
                    <a:pt x="7200" y="21600"/>
                    <a:pt x="6557" y="20908"/>
                  </a:cubicBezTo>
                  <a:cubicBezTo>
                    <a:pt x="5914" y="20215"/>
                    <a:pt x="5657" y="18000"/>
                    <a:pt x="6686" y="14815"/>
                  </a:cubicBezTo>
                  <a:cubicBezTo>
                    <a:pt x="7714" y="11631"/>
                    <a:pt x="10029" y="7477"/>
                    <a:pt x="12729" y="4846"/>
                  </a:cubicBezTo>
                  <a:cubicBezTo>
                    <a:pt x="15429" y="2215"/>
                    <a:pt x="18514" y="110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9236327" y="2525030"/>
              <a:ext cx="129453" cy="287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246" fill="norm" stroke="1" extrusionOk="0">
                  <a:moveTo>
                    <a:pt x="20969" y="1577"/>
                  </a:moveTo>
                  <a:cubicBezTo>
                    <a:pt x="19940" y="951"/>
                    <a:pt x="18912" y="325"/>
                    <a:pt x="17540" y="90"/>
                  </a:cubicBezTo>
                  <a:cubicBezTo>
                    <a:pt x="16169" y="-145"/>
                    <a:pt x="14455" y="12"/>
                    <a:pt x="11712" y="1420"/>
                  </a:cubicBezTo>
                  <a:cubicBezTo>
                    <a:pt x="8969" y="2829"/>
                    <a:pt x="5198" y="5490"/>
                    <a:pt x="2798" y="8542"/>
                  </a:cubicBezTo>
                  <a:cubicBezTo>
                    <a:pt x="398" y="11594"/>
                    <a:pt x="-631" y="15038"/>
                    <a:pt x="398" y="17307"/>
                  </a:cubicBezTo>
                  <a:cubicBezTo>
                    <a:pt x="1426" y="19577"/>
                    <a:pt x="4512" y="20672"/>
                    <a:pt x="8283" y="21064"/>
                  </a:cubicBezTo>
                  <a:cubicBezTo>
                    <a:pt x="12055" y="21455"/>
                    <a:pt x="16512" y="21142"/>
                    <a:pt x="20969" y="208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9543579" y="2552700"/>
              <a:ext cx="190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54"/>
                    <a:pt x="7200" y="11109"/>
                    <a:pt x="3600" y="14709"/>
                  </a:cubicBezTo>
                  <a:cubicBezTo>
                    <a:pt x="0" y="18309"/>
                    <a:pt x="0" y="1995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9417285" y="2566041"/>
              <a:ext cx="278695" cy="6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82" fill="norm" stroke="1" extrusionOk="0">
                  <a:moveTo>
                    <a:pt x="433" y="21382"/>
                  </a:moveTo>
                  <a:cubicBezTo>
                    <a:pt x="108" y="16342"/>
                    <a:pt x="-217" y="11302"/>
                    <a:pt x="189" y="7702"/>
                  </a:cubicBezTo>
                  <a:cubicBezTo>
                    <a:pt x="595" y="4102"/>
                    <a:pt x="1732" y="1942"/>
                    <a:pt x="4412" y="862"/>
                  </a:cubicBezTo>
                  <a:cubicBezTo>
                    <a:pt x="7091" y="-218"/>
                    <a:pt x="11314" y="-218"/>
                    <a:pt x="14400" y="502"/>
                  </a:cubicBezTo>
                  <a:cubicBezTo>
                    <a:pt x="17485" y="1222"/>
                    <a:pt x="19434" y="2662"/>
                    <a:pt x="21383" y="41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9447203" y="2781300"/>
              <a:ext cx="178927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600" fill="norm" stroke="1" extrusionOk="0">
                  <a:moveTo>
                    <a:pt x="1640" y="0"/>
                  </a:moveTo>
                  <a:cubicBezTo>
                    <a:pt x="636" y="3086"/>
                    <a:pt x="-369" y="6171"/>
                    <a:pt x="133" y="9257"/>
                  </a:cubicBezTo>
                  <a:cubicBezTo>
                    <a:pt x="636" y="12343"/>
                    <a:pt x="2645" y="15429"/>
                    <a:pt x="6412" y="17486"/>
                  </a:cubicBezTo>
                  <a:cubicBezTo>
                    <a:pt x="10180" y="19543"/>
                    <a:pt x="15705" y="20571"/>
                    <a:pt x="2123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9740429" y="2762250"/>
              <a:ext cx="190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9759479" y="2666949"/>
              <a:ext cx="61764" cy="24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19581" fill="norm" stroke="1" extrusionOk="0">
                  <a:moveTo>
                    <a:pt x="0" y="14993"/>
                  </a:moveTo>
                  <a:cubicBezTo>
                    <a:pt x="3600" y="16655"/>
                    <a:pt x="7200" y="18316"/>
                    <a:pt x="10800" y="19147"/>
                  </a:cubicBezTo>
                  <a:cubicBezTo>
                    <a:pt x="14400" y="19978"/>
                    <a:pt x="18000" y="19978"/>
                    <a:pt x="19800" y="15824"/>
                  </a:cubicBezTo>
                  <a:cubicBezTo>
                    <a:pt x="21600" y="11670"/>
                    <a:pt x="21600" y="3363"/>
                    <a:pt x="18360" y="870"/>
                  </a:cubicBezTo>
                  <a:cubicBezTo>
                    <a:pt x="15120" y="-1622"/>
                    <a:pt x="8640" y="1701"/>
                    <a:pt x="216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9803929" y="2545854"/>
              <a:ext cx="168366" cy="381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09" fill="norm" stroke="1" extrusionOk="0">
                  <a:moveTo>
                    <a:pt x="11340" y="1102"/>
                  </a:moveTo>
                  <a:cubicBezTo>
                    <a:pt x="12690" y="625"/>
                    <a:pt x="14040" y="148"/>
                    <a:pt x="15390" y="28"/>
                  </a:cubicBezTo>
                  <a:cubicBezTo>
                    <a:pt x="16740" y="-91"/>
                    <a:pt x="18090" y="148"/>
                    <a:pt x="19305" y="1222"/>
                  </a:cubicBezTo>
                  <a:cubicBezTo>
                    <a:pt x="20520" y="2296"/>
                    <a:pt x="21600" y="4205"/>
                    <a:pt x="21465" y="6652"/>
                  </a:cubicBezTo>
                  <a:cubicBezTo>
                    <a:pt x="21330" y="9098"/>
                    <a:pt x="19980" y="12081"/>
                    <a:pt x="16200" y="14647"/>
                  </a:cubicBezTo>
                  <a:cubicBezTo>
                    <a:pt x="12420" y="17213"/>
                    <a:pt x="6210" y="19361"/>
                    <a:pt x="0" y="21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7460779" y="3683000"/>
              <a:ext cx="152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7453298" y="3797300"/>
              <a:ext cx="134482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015" fill="norm" stroke="1" extrusionOk="0">
                  <a:moveTo>
                    <a:pt x="3218" y="12960"/>
                  </a:moveTo>
                  <a:cubicBezTo>
                    <a:pt x="1530" y="17280"/>
                    <a:pt x="-157" y="21600"/>
                    <a:pt x="12" y="19440"/>
                  </a:cubicBezTo>
                  <a:cubicBezTo>
                    <a:pt x="180" y="17280"/>
                    <a:pt x="2205" y="8640"/>
                    <a:pt x="6087" y="4320"/>
                  </a:cubicBezTo>
                  <a:cubicBezTo>
                    <a:pt x="9968" y="0"/>
                    <a:pt x="15706" y="0"/>
                    <a:pt x="214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7939372" y="3516688"/>
              <a:ext cx="291875" cy="340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61" fill="norm" stroke="1" extrusionOk="0">
                  <a:moveTo>
                    <a:pt x="19874" y="876"/>
                  </a:moveTo>
                  <a:cubicBezTo>
                    <a:pt x="20651" y="476"/>
                    <a:pt x="21428" y="76"/>
                    <a:pt x="21428" y="10"/>
                  </a:cubicBezTo>
                  <a:cubicBezTo>
                    <a:pt x="21428" y="-57"/>
                    <a:pt x="20651" y="210"/>
                    <a:pt x="18475" y="1210"/>
                  </a:cubicBezTo>
                  <a:cubicBezTo>
                    <a:pt x="16300" y="2210"/>
                    <a:pt x="12726" y="3943"/>
                    <a:pt x="10628" y="5010"/>
                  </a:cubicBezTo>
                  <a:cubicBezTo>
                    <a:pt x="8530" y="6076"/>
                    <a:pt x="7909" y="6476"/>
                    <a:pt x="7054" y="7076"/>
                  </a:cubicBezTo>
                  <a:cubicBezTo>
                    <a:pt x="6199" y="7676"/>
                    <a:pt x="5111" y="8476"/>
                    <a:pt x="5034" y="9076"/>
                  </a:cubicBezTo>
                  <a:cubicBezTo>
                    <a:pt x="4956" y="9676"/>
                    <a:pt x="5888" y="10076"/>
                    <a:pt x="7209" y="10343"/>
                  </a:cubicBezTo>
                  <a:cubicBezTo>
                    <a:pt x="8530" y="10610"/>
                    <a:pt x="10240" y="10743"/>
                    <a:pt x="11405" y="11010"/>
                  </a:cubicBezTo>
                  <a:cubicBezTo>
                    <a:pt x="12570" y="11276"/>
                    <a:pt x="13192" y="11676"/>
                    <a:pt x="13347" y="12210"/>
                  </a:cubicBezTo>
                  <a:cubicBezTo>
                    <a:pt x="13503" y="12743"/>
                    <a:pt x="13192" y="13410"/>
                    <a:pt x="11405" y="14476"/>
                  </a:cubicBezTo>
                  <a:cubicBezTo>
                    <a:pt x="9618" y="15543"/>
                    <a:pt x="6355" y="17010"/>
                    <a:pt x="4334" y="17943"/>
                  </a:cubicBezTo>
                  <a:cubicBezTo>
                    <a:pt x="2314" y="18876"/>
                    <a:pt x="1537" y="19276"/>
                    <a:pt x="916" y="19743"/>
                  </a:cubicBezTo>
                  <a:cubicBezTo>
                    <a:pt x="294" y="20210"/>
                    <a:pt x="-172" y="20743"/>
                    <a:pt x="61" y="21076"/>
                  </a:cubicBezTo>
                  <a:cubicBezTo>
                    <a:pt x="294" y="21410"/>
                    <a:pt x="1227" y="21543"/>
                    <a:pt x="4334" y="21410"/>
                  </a:cubicBezTo>
                  <a:cubicBezTo>
                    <a:pt x="7442" y="21276"/>
                    <a:pt x="12726" y="20876"/>
                    <a:pt x="18009" y="20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8660929" y="3486150"/>
              <a:ext cx="381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8527579" y="3733799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8555096" y="3851187"/>
              <a:ext cx="137517" cy="174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81" fill="norm" stroke="1" extrusionOk="0">
                  <a:moveTo>
                    <a:pt x="4582" y="401"/>
                  </a:moveTo>
                  <a:cubicBezTo>
                    <a:pt x="3273" y="5086"/>
                    <a:pt x="1964" y="9770"/>
                    <a:pt x="1145" y="12763"/>
                  </a:cubicBezTo>
                  <a:cubicBezTo>
                    <a:pt x="327" y="15756"/>
                    <a:pt x="0" y="17057"/>
                    <a:pt x="0" y="17057"/>
                  </a:cubicBezTo>
                  <a:cubicBezTo>
                    <a:pt x="0" y="17057"/>
                    <a:pt x="327" y="15756"/>
                    <a:pt x="1800" y="13023"/>
                  </a:cubicBezTo>
                  <a:cubicBezTo>
                    <a:pt x="3273" y="10291"/>
                    <a:pt x="5891" y="6127"/>
                    <a:pt x="9164" y="3524"/>
                  </a:cubicBezTo>
                  <a:cubicBezTo>
                    <a:pt x="12436" y="922"/>
                    <a:pt x="16364" y="-119"/>
                    <a:pt x="18655" y="11"/>
                  </a:cubicBezTo>
                  <a:cubicBezTo>
                    <a:pt x="20945" y="141"/>
                    <a:pt x="21600" y="1442"/>
                    <a:pt x="21109" y="4435"/>
                  </a:cubicBezTo>
                  <a:cubicBezTo>
                    <a:pt x="20618" y="7428"/>
                    <a:pt x="18982" y="12112"/>
                    <a:pt x="18164" y="15235"/>
                  </a:cubicBezTo>
                  <a:cubicBezTo>
                    <a:pt x="17345" y="18358"/>
                    <a:pt x="17345" y="19920"/>
                    <a:pt x="17345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9181629" y="3756649"/>
              <a:ext cx="158751" cy="2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3" fill="norm" stroke="1" extrusionOk="0">
                  <a:moveTo>
                    <a:pt x="0" y="15744"/>
                  </a:moveTo>
                  <a:cubicBezTo>
                    <a:pt x="864" y="9573"/>
                    <a:pt x="1728" y="3402"/>
                    <a:pt x="4896" y="1087"/>
                  </a:cubicBezTo>
                  <a:cubicBezTo>
                    <a:pt x="8064" y="-1227"/>
                    <a:pt x="13536" y="316"/>
                    <a:pt x="16704" y="4173"/>
                  </a:cubicBezTo>
                  <a:cubicBezTo>
                    <a:pt x="19872" y="8030"/>
                    <a:pt x="20736" y="14202"/>
                    <a:pt x="21600" y="20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9238779" y="3841750"/>
              <a:ext cx="120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9674397" y="3674213"/>
              <a:ext cx="147258" cy="207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415" fill="norm" stroke="1" extrusionOk="0">
                  <a:moveTo>
                    <a:pt x="4015" y="906"/>
                  </a:moveTo>
                  <a:cubicBezTo>
                    <a:pt x="2798" y="4397"/>
                    <a:pt x="1581" y="7888"/>
                    <a:pt x="973" y="10942"/>
                  </a:cubicBezTo>
                  <a:cubicBezTo>
                    <a:pt x="364" y="13997"/>
                    <a:pt x="364" y="16615"/>
                    <a:pt x="364" y="18470"/>
                  </a:cubicBezTo>
                  <a:cubicBezTo>
                    <a:pt x="364" y="20324"/>
                    <a:pt x="364" y="21415"/>
                    <a:pt x="212" y="21415"/>
                  </a:cubicBezTo>
                  <a:cubicBezTo>
                    <a:pt x="60" y="21415"/>
                    <a:pt x="-244" y="20324"/>
                    <a:pt x="364" y="17051"/>
                  </a:cubicBezTo>
                  <a:cubicBezTo>
                    <a:pt x="973" y="13779"/>
                    <a:pt x="2494" y="8324"/>
                    <a:pt x="4624" y="4942"/>
                  </a:cubicBezTo>
                  <a:cubicBezTo>
                    <a:pt x="6753" y="1560"/>
                    <a:pt x="9491" y="251"/>
                    <a:pt x="12381" y="33"/>
                  </a:cubicBezTo>
                  <a:cubicBezTo>
                    <a:pt x="15271" y="-185"/>
                    <a:pt x="18314" y="688"/>
                    <a:pt x="19835" y="2433"/>
                  </a:cubicBezTo>
                  <a:cubicBezTo>
                    <a:pt x="21356" y="4179"/>
                    <a:pt x="21356" y="6797"/>
                    <a:pt x="20900" y="9415"/>
                  </a:cubicBezTo>
                  <a:cubicBezTo>
                    <a:pt x="20443" y="12033"/>
                    <a:pt x="19531" y="14651"/>
                    <a:pt x="18618" y="172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9937279" y="3797300"/>
              <a:ext cx="317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10184929" y="3594099"/>
              <a:ext cx="762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2400"/>
                    <a:pt x="13200" y="4800"/>
                    <a:pt x="9600" y="8400"/>
                  </a:cubicBezTo>
                  <a:cubicBezTo>
                    <a:pt x="6000" y="12000"/>
                    <a:pt x="3000" y="16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10038879" y="3917950"/>
              <a:ext cx="1841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10129896" y="3951308"/>
              <a:ext cx="132451" cy="159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106" fill="norm" stroke="1" extrusionOk="0">
                  <a:moveTo>
                    <a:pt x="9943" y="5677"/>
                  </a:moveTo>
                  <a:cubicBezTo>
                    <a:pt x="6857" y="9885"/>
                    <a:pt x="3771" y="14093"/>
                    <a:pt x="2057" y="16898"/>
                  </a:cubicBezTo>
                  <a:cubicBezTo>
                    <a:pt x="343" y="19703"/>
                    <a:pt x="0" y="21106"/>
                    <a:pt x="0" y="21106"/>
                  </a:cubicBezTo>
                  <a:cubicBezTo>
                    <a:pt x="0" y="21106"/>
                    <a:pt x="343" y="19703"/>
                    <a:pt x="2057" y="16618"/>
                  </a:cubicBezTo>
                  <a:cubicBezTo>
                    <a:pt x="3771" y="13532"/>
                    <a:pt x="6857" y="8763"/>
                    <a:pt x="8914" y="5818"/>
                  </a:cubicBezTo>
                  <a:cubicBezTo>
                    <a:pt x="10971" y="2872"/>
                    <a:pt x="12000" y="1750"/>
                    <a:pt x="13714" y="909"/>
                  </a:cubicBezTo>
                  <a:cubicBezTo>
                    <a:pt x="15429" y="67"/>
                    <a:pt x="17829" y="-494"/>
                    <a:pt x="19371" y="628"/>
                  </a:cubicBezTo>
                  <a:cubicBezTo>
                    <a:pt x="20914" y="1750"/>
                    <a:pt x="21600" y="4555"/>
                    <a:pt x="21429" y="7220"/>
                  </a:cubicBezTo>
                  <a:cubicBezTo>
                    <a:pt x="21257" y="9885"/>
                    <a:pt x="20229" y="12410"/>
                    <a:pt x="19200" y="14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10578629" y="3841750"/>
              <a:ext cx="120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10597679" y="3917949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8000"/>
                    <a:pt x="10800" y="14400"/>
                    <a:pt x="14400" y="10800"/>
                  </a:cubicBezTo>
                  <a:cubicBezTo>
                    <a:pt x="18000" y="7200"/>
                    <a:pt x="1980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10965979" y="3695700"/>
              <a:ext cx="825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3516"/>
                    <a:pt x="12738" y="7033"/>
                    <a:pt x="9138" y="10633"/>
                  </a:cubicBezTo>
                  <a:cubicBezTo>
                    <a:pt x="5538" y="14233"/>
                    <a:pt x="2769" y="179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10762779" y="4143556"/>
              <a:ext cx="3238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106" y="11918"/>
                    <a:pt x="6212" y="3818"/>
                    <a:pt x="9812" y="1118"/>
                  </a:cubicBezTo>
                  <a:cubicBezTo>
                    <a:pt x="13412" y="-1582"/>
                    <a:pt x="17506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10826765" y="4197350"/>
              <a:ext cx="234465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1692" y="0"/>
                  </a:moveTo>
                  <a:cubicBezTo>
                    <a:pt x="727" y="4800"/>
                    <a:pt x="-237" y="9600"/>
                    <a:pt x="52" y="10800"/>
                  </a:cubicBezTo>
                  <a:cubicBezTo>
                    <a:pt x="342" y="12000"/>
                    <a:pt x="1884" y="9600"/>
                    <a:pt x="5645" y="10800"/>
                  </a:cubicBezTo>
                  <a:cubicBezTo>
                    <a:pt x="9406" y="12000"/>
                    <a:pt x="15384" y="16800"/>
                    <a:pt x="2136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990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2783749" y="1807592"/>
              <a:ext cx="1153867" cy="709559"/>
            </a:xfrm>
            <a:prstGeom prst="rect">
              <a:avLst/>
            </a:prstGeom>
            <a:effectLst/>
          </p:spPr>
        </p:pic>
        <p:pic>
          <p:nvPicPr>
            <p:cNvPr id="992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4101629" y="3060700"/>
              <a:ext cx="1820567" cy="203200"/>
            </a:xfrm>
            <a:prstGeom prst="rect">
              <a:avLst/>
            </a:prstGeom>
            <a:effectLst/>
          </p:spPr>
        </p:pic>
        <p:pic>
          <p:nvPicPr>
            <p:cNvPr id="994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7683029" y="3000556"/>
              <a:ext cx="2077024" cy="129994"/>
            </a:xfrm>
            <a:prstGeom prst="rect">
              <a:avLst/>
            </a:prstGeom>
            <a:effectLst/>
          </p:spPr>
        </p:pic>
        <p:sp>
          <p:nvSpPr>
            <p:cNvPr id="996" name="Line"/>
            <p:cNvSpPr/>
            <p:nvPr/>
          </p:nvSpPr>
          <p:spPr>
            <a:xfrm>
              <a:off x="4190529" y="3191933"/>
              <a:ext cx="1581151" cy="2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41" y="16615"/>
                    <a:pt x="2082" y="11631"/>
                    <a:pt x="3166" y="9969"/>
                  </a:cubicBezTo>
                  <a:cubicBezTo>
                    <a:pt x="4251" y="8308"/>
                    <a:pt x="5378" y="9969"/>
                    <a:pt x="6549" y="11631"/>
                  </a:cubicBezTo>
                  <a:cubicBezTo>
                    <a:pt x="7720" y="13292"/>
                    <a:pt x="8935" y="14954"/>
                    <a:pt x="10120" y="14123"/>
                  </a:cubicBezTo>
                  <a:cubicBezTo>
                    <a:pt x="11306" y="13292"/>
                    <a:pt x="12463" y="9969"/>
                    <a:pt x="13576" y="6646"/>
                  </a:cubicBezTo>
                  <a:cubicBezTo>
                    <a:pt x="14689" y="3323"/>
                    <a:pt x="15759" y="0"/>
                    <a:pt x="16901" y="0"/>
                  </a:cubicBezTo>
                  <a:cubicBezTo>
                    <a:pt x="18043" y="0"/>
                    <a:pt x="19258" y="3323"/>
                    <a:pt x="20053" y="7477"/>
                  </a:cubicBezTo>
                  <a:cubicBezTo>
                    <a:pt x="20848" y="11631"/>
                    <a:pt x="21224" y="166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4596929" y="3232150"/>
              <a:ext cx="9588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69" y="14400"/>
                    <a:pt x="3338" y="7200"/>
                    <a:pt x="5245" y="3600"/>
                  </a:cubicBezTo>
                  <a:cubicBezTo>
                    <a:pt x="7152" y="0"/>
                    <a:pt x="9298" y="0"/>
                    <a:pt x="11444" y="0"/>
                  </a:cubicBezTo>
                  <a:cubicBezTo>
                    <a:pt x="13589" y="0"/>
                    <a:pt x="15735" y="0"/>
                    <a:pt x="17428" y="0"/>
                  </a:cubicBezTo>
                  <a:cubicBezTo>
                    <a:pt x="19121" y="0"/>
                    <a:pt x="2036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7848129" y="3152493"/>
              <a:ext cx="1530351" cy="38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6" fill="norm" stroke="1" extrusionOk="0">
                  <a:moveTo>
                    <a:pt x="0" y="1857"/>
                  </a:moveTo>
                  <a:cubicBezTo>
                    <a:pt x="1165" y="720"/>
                    <a:pt x="2330" y="-417"/>
                    <a:pt x="3436" y="151"/>
                  </a:cubicBezTo>
                  <a:cubicBezTo>
                    <a:pt x="4541" y="720"/>
                    <a:pt x="5587" y="2994"/>
                    <a:pt x="6677" y="5836"/>
                  </a:cubicBezTo>
                  <a:cubicBezTo>
                    <a:pt x="7768" y="8678"/>
                    <a:pt x="8903" y="12088"/>
                    <a:pt x="9993" y="14930"/>
                  </a:cubicBezTo>
                  <a:cubicBezTo>
                    <a:pt x="11084" y="17772"/>
                    <a:pt x="12129" y="20046"/>
                    <a:pt x="13250" y="20615"/>
                  </a:cubicBezTo>
                  <a:cubicBezTo>
                    <a:pt x="14370" y="21183"/>
                    <a:pt x="15565" y="20046"/>
                    <a:pt x="16656" y="18909"/>
                  </a:cubicBezTo>
                  <a:cubicBezTo>
                    <a:pt x="17746" y="17772"/>
                    <a:pt x="18732" y="16636"/>
                    <a:pt x="19539" y="14930"/>
                  </a:cubicBezTo>
                  <a:cubicBezTo>
                    <a:pt x="20345" y="13225"/>
                    <a:pt x="20973" y="10951"/>
                    <a:pt x="21600" y="86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8057679" y="3175000"/>
              <a:ext cx="13398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26" y="20571"/>
                    <a:pt x="2252" y="19543"/>
                    <a:pt x="3549" y="19029"/>
                  </a:cubicBezTo>
                  <a:cubicBezTo>
                    <a:pt x="4845" y="18514"/>
                    <a:pt x="6313" y="18514"/>
                    <a:pt x="7763" y="17486"/>
                  </a:cubicBezTo>
                  <a:cubicBezTo>
                    <a:pt x="9213" y="16457"/>
                    <a:pt x="10646" y="14400"/>
                    <a:pt x="12080" y="12343"/>
                  </a:cubicBezTo>
                  <a:cubicBezTo>
                    <a:pt x="13513" y="10286"/>
                    <a:pt x="14946" y="8229"/>
                    <a:pt x="16413" y="6686"/>
                  </a:cubicBezTo>
                  <a:cubicBezTo>
                    <a:pt x="17881" y="5143"/>
                    <a:pt x="19382" y="4114"/>
                    <a:pt x="20252" y="3086"/>
                  </a:cubicBezTo>
                  <a:cubicBezTo>
                    <a:pt x="21122" y="2057"/>
                    <a:pt x="21361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7149629" y="2240436"/>
              <a:ext cx="139701" cy="375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21422"/>
                  </a:moveTo>
                  <a:cubicBezTo>
                    <a:pt x="1309" y="18767"/>
                    <a:pt x="2618" y="16113"/>
                    <a:pt x="5073" y="13035"/>
                  </a:cubicBezTo>
                  <a:cubicBezTo>
                    <a:pt x="7527" y="9958"/>
                    <a:pt x="11127" y="6459"/>
                    <a:pt x="13418" y="4347"/>
                  </a:cubicBezTo>
                  <a:cubicBezTo>
                    <a:pt x="15709" y="2235"/>
                    <a:pt x="16691" y="1511"/>
                    <a:pt x="17673" y="908"/>
                  </a:cubicBezTo>
                  <a:cubicBezTo>
                    <a:pt x="18655" y="305"/>
                    <a:pt x="19636" y="-178"/>
                    <a:pt x="20127" y="63"/>
                  </a:cubicBezTo>
                  <a:cubicBezTo>
                    <a:pt x="20618" y="305"/>
                    <a:pt x="20618" y="1270"/>
                    <a:pt x="20782" y="4287"/>
                  </a:cubicBezTo>
                  <a:cubicBezTo>
                    <a:pt x="20945" y="7304"/>
                    <a:pt x="21273" y="12372"/>
                    <a:pt x="21600" y="17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7124229" y="2400300"/>
              <a:ext cx="1714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" y="19200"/>
                    <a:pt x="533" y="16800"/>
                    <a:pt x="3467" y="13680"/>
                  </a:cubicBezTo>
                  <a:cubicBezTo>
                    <a:pt x="6400" y="10560"/>
                    <a:pt x="12000" y="6720"/>
                    <a:pt x="15467" y="4320"/>
                  </a:cubicBezTo>
                  <a:cubicBezTo>
                    <a:pt x="18933" y="1920"/>
                    <a:pt x="20267" y="9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7359179" y="2266950"/>
              <a:ext cx="190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6000"/>
                    <a:pt x="4800" y="12000"/>
                    <a:pt x="8400" y="15600"/>
                  </a:cubicBezTo>
                  <a:cubicBezTo>
                    <a:pt x="12000" y="19200"/>
                    <a:pt x="16800" y="20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7378229" y="2482850"/>
              <a:ext cx="444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7536979" y="2438400"/>
              <a:ext cx="317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7632229" y="2400300"/>
              <a:ext cx="38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7784629" y="2393950"/>
              <a:ext cx="1" cy="190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3" name="Drawing"/>
          <p:cNvGrpSpPr/>
          <p:nvPr/>
        </p:nvGrpSpPr>
        <p:grpSpPr>
          <a:xfrm>
            <a:off x="330200" y="1207664"/>
            <a:ext cx="12409180" cy="7504536"/>
            <a:chOff x="0" y="0"/>
            <a:chExt cx="12409179" cy="7504535"/>
          </a:xfrm>
        </p:grpSpPr>
        <p:sp>
          <p:nvSpPr>
            <p:cNvPr id="1009" name="Line"/>
            <p:cNvSpPr/>
            <p:nvPr/>
          </p:nvSpPr>
          <p:spPr>
            <a:xfrm>
              <a:off x="1950361" y="277690"/>
              <a:ext cx="214989" cy="300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11" fill="norm" stroke="1" extrusionOk="0">
                  <a:moveTo>
                    <a:pt x="19603" y="2739"/>
                  </a:moveTo>
                  <a:cubicBezTo>
                    <a:pt x="20027" y="1989"/>
                    <a:pt x="20450" y="1239"/>
                    <a:pt x="20133" y="714"/>
                  </a:cubicBezTo>
                  <a:cubicBezTo>
                    <a:pt x="19815" y="189"/>
                    <a:pt x="18756" y="-111"/>
                    <a:pt x="17168" y="39"/>
                  </a:cubicBezTo>
                  <a:cubicBezTo>
                    <a:pt x="15580" y="189"/>
                    <a:pt x="13462" y="789"/>
                    <a:pt x="10815" y="2514"/>
                  </a:cubicBezTo>
                  <a:cubicBezTo>
                    <a:pt x="8168" y="4239"/>
                    <a:pt x="4991" y="7089"/>
                    <a:pt x="3085" y="9789"/>
                  </a:cubicBezTo>
                  <a:cubicBezTo>
                    <a:pt x="1180" y="12489"/>
                    <a:pt x="544" y="15039"/>
                    <a:pt x="227" y="16689"/>
                  </a:cubicBezTo>
                  <a:cubicBezTo>
                    <a:pt x="-91" y="18339"/>
                    <a:pt x="-91" y="19089"/>
                    <a:pt x="333" y="19689"/>
                  </a:cubicBezTo>
                  <a:cubicBezTo>
                    <a:pt x="756" y="20289"/>
                    <a:pt x="1603" y="20739"/>
                    <a:pt x="3827" y="21039"/>
                  </a:cubicBezTo>
                  <a:cubicBezTo>
                    <a:pt x="6050" y="21339"/>
                    <a:pt x="9650" y="21489"/>
                    <a:pt x="12827" y="20964"/>
                  </a:cubicBezTo>
                  <a:cubicBezTo>
                    <a:pt x="16003" y="20439"/>
                    <a:pt x="18756" y="19239"/>
                    <a:pt x="21509" y="18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2225587" y="396439"/>
              <a:ext cx="145166" cy="137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0910" fill="norm" stroke="1" extrusionOk="0">
                  <a:moveTo>
                    <a:pt x="17138" y="2307"/>
                  </a:moveTo>
                  <a:cubicBezTo>
                    <a:pt x="16212" y="1018"/>
                    <a:pt x="15287" y="-272"/>
                    <a:pt x="12972" y="50"/>
                  </a:cubicBezTo>
                  <a:cubicBezTo>
                    <a:pt x="10658" y="373"/>
                    <a:pt x="6955" y="2307"/>
                    <a:pt x="4332" y="4886"/>
                  </a:cubicBezTo>
                  <a:cubicBezTo>
                    <a:pt x="1709" y="7465"/>
                    <a:pt x="167" y="10689"/>
                    <a:pt x="12" y="13913"/>
                  </a:cubicBezTo>
                  <a:cubicBezTo>
                    <a:pt x="-142" y="17137"/>
                    <a:pt x="1092" y="20361"/>
                    <a:pt x="4178" y="20844"/>
                  </a:cubicBezTo>
                  <a:cubicBezTo>
                    <a:pt x="7264" y="21328"/>
                    <a:pt x="12201" y="19071"/>
                    <a:pt x="15441" y="16170"/>
                  </a:cubicBezTo>
                  <a:cubicBezTo>
                    <a:pt x="18681" y="13268"/>
                    <a:pt x="20224" y="9722"/>
                    <a:pt x="20841" y="7143"/>
                  </a:cubicBezTo>
                  <a:cubicBezTo>
                    <a:pt x="21458" y="4564"/>
                    <a:pt x="21149" y="2952"/>
                    <a:pt x="20224" y="2146"/>
                  </a:cubicBezTo>
                  <a:cubicBezTo>
                    <a:pt x="19298" y="1340"/>
                    <a:pt x="17755" y="1340"/>
                    <a:pt x="16212" y="1662"/>
                  </a:cubicBezTo>
                  <a:cubicBezTo>
                    <a:pt x="14669" y="1985"/>
                    <a:pt x="13127" y="2629"/>
                    <a:pt x="11584" y="3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2400299" y="375202"/>
              <a:ext cx="95251" cy="112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2075"/>
                  </a:moveTo>
                  <a:cubicBezTo>
                    <a:pt x="960" y="6075"/>
                    <a:pt x="1920" y="10075"/>
                    <a:pt x="2160" y="13475"/>
                  </a:cubicBezTo>
                  <a:cubicBezTo>
                    <a:pt x="2400" y="16875"/>
                    <a:pt x="1920" y="19675"/>
                    <a:pt x="1680" y="19675"/>
                  </a:cubicBezTo>
                  <a:cubicBezTo>
                    <a:pt x="1440" y="19675"/>
                    <a:pt x="1440" y="16875"/>
                    <a:pt x="2640" y="13475"/>
                  </a:cubicBezTo>
                  <a:cubicBezTo>
                    <a:pt x="3840" y="10075"/>
                    <a:pt x="6240" y="6075"/>
                    <a:pt x="8880" y="3475"/>
                  </a:cubicBezTo>
                  <a:cubicBezTo>
                    <a:pt x="11520" y="875"/>
                    <a:pt x="14400" y="-325"/>
                    <a:pt x="16320" y="75"/>
                  </a:cubicBezTo>
                  <a:cubicBezTo>
                    <a:pt x="18240" y="475"/>
                    <a:pt x="19200" y="2475"/>
                    <a:pt x="19920" y="6275"/>
                  </a:cubicBezTo>
                  <a:cubicBezTo>
                    <a:pt x="20640" y="10075"/>
                    <a:pt x="21120" y="15675"/>
                    <a:pt x="21600" y="212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2581034" y="172709"/>
              <a:ext cx="112587" cy="329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287" fill="norm" stroke="1" extrusionOk="0">
                  <a:moveTo>
                    <a:pt x="16245" y="13787"/>
                  </a:moveTo>
                  <a:cubicBezTo>
                    <a:pt x="17045" y="12967"/>
                    <a:pt x="17845" y="12147"/>
                    <a:pt x="17245" y="11805"/>
                  </a:cubicBezTo>
                  <a:cubicBezTo>
                    <a:pt x="16645" y="11463"/>
                    <a:pt x="14645" y="11600"/>
                    <a:pt x="11645" y="12625"/>
                  </a:cubicBezTo>
                  <a:cubicBezTo>
                    <a:pt x="8645" y="13651"/>
                    <a:pt x="4645" y="15565"/>
                    <a:pt x="2445" y="16863"/>
                  </a:cubicBezTo>
                  <a:cubicBezTo>
                    <a:pt x="245" y="18162"/>
                    <a:pt x="-155" y="18846"/>
                    <a:pt x="45" y="19529"/>
                  </a:cubicBezTo>
                  <a:cubicBezTo>
                    <a:pt x="245" y="20213"/>
                    <a:pt x="1045" y="20896"/>
                    <a:pt x="2445" y="21170"/>
                  </a:cubicBezTo>
                  <a:cubicBezTo>
                    <a:pt x="3845" y="21443"/>
                    <a:pt x="5845" y="21306"/>
                    <a:pt x="8645" y="20008"/>
                  </a:cubicBezTo>
                  <a:cubicBezTo>
                    <a:pt x="11445" y="18709"/>
                    <a:pt x="15045" y="16248"/>
                    <a:pt x="17445" y="13035"/>
                  </a:cubicBezTo>
                  <a:cubicBezTo>
                    <a:pt x="19845" y="9823"/>
                    <a:pt x="21045" y="5858"/>
                    <a:pt x="21245" y="3466"/>
                  </a:cubicBezTo>
                  <a:cubicBezTo>
                    <a:pt x="21445" y="1073"/>
                    <a:pt x="20645" y="253"/>
                    <a:pt x="19445" y="48"/>
                  </a:cubicBezTo>
                  <a:cubicBezTo>
                    <a:pt x="18245" y="-157"/>
                    <a:pt x="16645" y="253"/>
                    <a:pt x="15245" y="1962"/>
                  </a:cubicBezTo>
                  <a:cubicBezTo>
                    <a:pt x="13845" y="3671"/>
                    <a:pt x="12645" y="6678"/>
                    <a:pt x="12645" y="9481"/>
                  </a:cubicBezTo>
                  <a:cubicBezTo>
                    <a:pt x="12645" y="12284"/>
                    <a:pt x="13845" y="14881"/>
                    <a:pt x="15445" y="16453"/>
                  </a:cubicBezTo>
                  <a:cubicBezTo>
                    <a:pt x="17045" y="18025"/>
                    <a:pt x="19045" y="18572"/>
                    <a:pt x="21045" y="191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2749550" y="392535"/>
              <a:ext cx="12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2755900" y="265535"/>
              <a:ext cx="190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2843580" y="119485"/>
              <a:ext cx="71071" cy="34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66" fill="norm" stroke="1" extrusionOk="0">
                  <a:moveTo>
                    <a:pt x="21331" y="0"/>
                  </a:moveTo>
                  <a:cubicBezTo>
                    <a:pt x="15613" y="4346"/>
                    <a:pt x="9896" y="8693"/>
                    <a:pt x="6084" y="11985"/>
                  </a:cubicBezTo>
                  <a:cubicBezTo>
                    <a:pt x="2272" y="15278"/>
                    <a:pt x="366" y="17517"/>
                    <a:pt x="49" y="18966"/>
                  </a:cubicBezTo>
                  <a:cubicBezTo>
                    <a:pt x="-269" y="20415"/>
                    <a:pt x="1002" y="21073"/>
                    <a:pt x="3225" y="21337"/>
                  </a:cubicBezTo>
                  <a:cubicBezTo>
                    <a:pt x="5449" y="21600"/>
                    <a:pt x="8625" y="21468"/>
                    <a:pt x="11484" y="20876"/>
                  </a:cubicBezTo>
                  <a:cubicBezTo>
                    <a:pt x="14343" y="20283"/>
                    <a:pt x="16884" y="19229"/>
                    <a:pt x="19425" y="181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2844800" y="246485"/>
              <a:ext cx="120650" cy="150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12600"/>
                  </a:moveTo>
                  <a:cubicBezTo>
                    <a:pt x="4168" y="11700"/>
                    <a:pt x="8337" y="10800"/>
                    <a:pt x="11368" y="10350"/>
                  </a:cubicBezTo>
                  <a:cubicBezTo>
                    <a:pt x="14400" y="9900"/>
                    <a:pt x="16295" y="9900"/>
                    <a:pt x="17432" y="10950"/>
                  </a:cubicBezTo>
                  <a:cubicBezTo>
                    <a:pt x="18568" y="12000"/>
                    <a:pt x="18947" y="14100"/>
                    <a:pt x="19137" y="16350"/>
                  </a:cubicBezTo>
                  <a:cubicBezTo>
                    <a:pt x="19326" y="18600"/>
                    <a:pt x="19326" y="21000"/>
                    <a:pt x="19705" y="21300"/>
                  </a:cubicBezTo>
                  <a:cubicBezTo>
                    <a:pt x="20084" y="21600"/>
                    <a:pt x="20842" y="19800"/>
                    <a:pt x="21221" y="15900"/>
                  </a:cubicBezTo>
                  <a:cubicBezTo>
                    <a:pt x="21600" y="12000"/>
                    <a:pt x="21600" y="6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3039132" y="303635"/>
              <a:ext cx="71518" cy="119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305" fill="norm" stroke="1" extrusionOk="0">
                  <a:moveTo>
                    <a:pt x="15546" y="0"/>
                  </a:moveTo>
                  <a:cubicBezTo>
                    <a:pt x="12460" y="0"/>
                    <a:pt x="9374" y="0"/>
                    <a:pt x="6597" y="2653"/>
                  </a:cubicBezTo>
                  <a:cubicBezTo>
                    <a:pt x="3820" y="5305"/>
                    <a:pt x="1351" y="10611"/>
                    <a:pt x="426" y="14211"/>
                  </a:cubicBezTo>
                  <a:cubicBezTo>
                    <a:pt x="-500" y="17811"/>
                    <a:pt x="117" y="19705"/>
                    <a:pt x="1969" y="20653"/>
                  </a:cubicBezTo>
                  <a:cubicBezTo>
                    <a:pt x="3820" y="21600"/>
                    <a:pt x="6906" y="21600"/>
                    <a:pt x="10300" y="20084"/>
                  </a:cubicBezTo>
                  <a:cubicBezTo>
                    <a:pt x="13694" y="18568"/>
                    <a:pt x="17397" y="15537"/>
                    <a:pt x="19249" y="12695"/>
                  </a:cubicBezTo>
                  <a:cubicBezTo>
                    <a:pt x="21100" y="9853"/>
                    <a:pt x="21100" y="7200"/>
                    <a:pt x="20483" y="4926"/>
                  </a:cubicBezTo>
                  <a:cubicBezTo>
                    <a:pt x="19866" y="2653"/>
                    <a:pt x="18631" y="758"/>
                    <a:pt x="17089" y="568"/>
                  </a:cubicBezTo>
                  <a:cubicBezTo>
                    <a:pt x="15546" y="379"/>
                    <a:pt x="13694" y="1895"/>
                    <a:pt x="11843" y="3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3124200" y="287670"/>
              <a:ext cx="107950" cy="119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2859"/>
                  </a:moveTo>
                  <a:cubicBezTo>
                    <a:pt x="1271" y="1343"/>
                    <a:pt x="2541" y="-173"/>
                    <a:pt x="3388" y="16"/>
                  </a:cubicBezTo>
                  <a:cubicBezTo>
                    <a:pt x="4235" y="206"/>
                    <a:pt x="4659" y="2101"/>
                    <a:pt x="4871" y="5322"/>
                  </a:cubicBezTo>
                  <a:cubicBezTo>
                    <a:pt x="5082" y="8543"/>
                    <a:pt x="5082" y="13090"/>
                    <a:pt x="4659" y="16311"/>
                  </a:cubicBezTo>
                  <a:cubicBezTo>
                    <a:pt x="4235" y="19532"/>
                    <a:pt x="3388" y="21427"/>
                    <a:pt x="3176" y="21427"/>
                  </a:cubicBezTo>
                  <a:cubicBezTo>
                    <a:pt x="2965" y="21427"/>
                    <a:pt x="3388" y="19532"/>
                    <a:pt x="4659" y="16501"/>
                  </a:cubicBezTo>
                  <a:cubicBezTo>
                    <a:pt x="5929" y="13469"/>
                    <a:pt x="8047" y="9301"/>
                    <a:pt x="10165" y="6459"/>
                  </a:cubicBezTo>
                  <a:cubicBezTo>
                    <a:pt x="12282" y="3616"/>
                    <a:pt x="14400" y="2101"/>
                    <a:pt x="15882" y="2290"/>
                  </a:cubicBezTo>
                  <a:cubicBezTo>
                    <a:pt x="17365" y="2480"/>
                    <a:pt x="18212" y="4374"/>
                    <a:pt x="19059" y="7406"/>
                  </a:cubicBezTo>
                  <a:cubicBezTo>
                    <a:pt x="19906" y="10438"/>
                    <a:pt x="20753" y="14606"/>
                    <a:pt x="21600" y="187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3299988" y="64770"/>
              <a:ext cx="236385" cy="340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47" fill="norm" stroke="1" extrusionOk="0">
                  <a:moveTo>
                    <a:pt x="7636" y="16247"/>
                  </a:moveTo>
                  <a:cubicBezTo>
                    <a:pt x="8018" y="15580"/>
                    <a:pt x="8401" y="14914"/>
                    <a:pt x="8114" y="14514"/>
                  </a:cubicBezTo>
                  <a:cubicBezTo>
                    <a:pt x="7827" y="14114"/>
                    <a:pt x="6872" y="13980"/>
                    <a:pt x="5438" y="14647"/>
                  </a:cubicBezTo>
                  <a:cubicBezTo>
                    <a:pt x="4004" y="15314"/>
                    <a:pt x="2093" y="16780"/>
                    <a:pt x="1041" y="17914"/>
                  </a:cubicBezTo>
                  <a:cubicBezTo>
                    <a:pt x="-10" y="19047"/>
                    <a:pt x="-201" y="19847"/>
                    <a:pt x="181" y="20180"/>
                  </a:cubicBezTo>
                  <a:cubicBezTo>
                    <a:pt x="564" y="20514"/>
                    <a:pt x="1519" y="20380"/>
                    <a:pt x="2380" y="19980"/>
                  </a:cubicBezTo>
                  <a:cubicBezTo>
                    <a:pt x="3240" y="19580"/>
                    <a:pt x="4004" y="18914"/>
                    <a:pt x="4769" y="18380"/>
                  </a:cubicBezTo>
                  <a:cubicBezTo>
                    <a:pt x="5534" y="17847"/>
                    <a:pt x="6298" y="17447"/>
                    <a:pt x="6776" y="17714"/>
                  </a:cubicBezTo>
                  <a:cubicBezTo>
                    <a:pt x="7254" y="17980"/>
                    <a:pt x="7445" y="18914"/>
                    <a:pt x="8018" y="19380"/>
                  </a:cubicBezTo>
                  <a:cubicBezTo>
                    <a:pt x="8592" y="19847"/>
                    <a:pt x="9548" y="19847"/>
                    <a:pt x="11077" y="19180"/>
                  </a:cubicBezTo>
                  <a:cubicBezTo>
                    <a:pt x="12606" y="18514"/>
                    <a:pt x="14709" y="17180"/>
                    <a:pt x="16525" y="14714"/>
                  </a:cubicBezTo>
                  <a:cubicBezTo>
                    <a:pt x="18341" y="12247"/>
                    <a:pt x="19870" y="8647"/>
                    <a:pt x="20634" y="6314"/>
                  </a:cubicBezTo>
                  <a:cubicBezTo>
                    <a:pt x="21399" y="3980"/>
                    <a:pt x="21399" y="2914"/>
                    <a:pt x="21303" y="1980"/>
                  </a:cubicBezTo>
                  <a:cubicBezTo>
                    <a:pt x="21208" y="1047"/>
                    <a:pt x="21017" y="247"/>
                    <a:pt x="20539" y="47"/>
                  </a:cubicBezTo>
                  <a:cubicBezTo>
                    <a:pt x="20061" y="-153"/>
                    <a:pt x="19296" y="247"/>
                    <a:pt x="18245" y="2114"/>
                  </a:cubicBezTo>
                  <a:cubicBezTo>
                    <a:pt x="17194" y="3980"/>
                    <a:pt x="15856" y="7314"/>
                    <a:pt x="15091" y="10180"/>
                  </a:cubicBezTo>
                  <a:cubicBezTo>
                    <a:pt x="14326" y="13047"/>
                    <a:pt x="14135" y="15447"/>
                    <a:pt x="15187" y="17247"/>
                  </a:cubicBezTo>
                  <a:cubicBezTo>
                    <a:pt x="16238" y="19047"/>
                    <a:pt x="18532" y="20247"/>
                    <a:pt x="20826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4277222" y="25665"/>
              <a:ext cx="130658" cy="308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0548" fill="norm" stroke="1" extrusionOk="0">
                  <a:moveTo>
                    <a:pt x="1439" y="10069"/>
                  </a:moveTo>
                  <a:cubicBezTo>
                    <a:pt x="1102" y="14163"/>
                    <a:pt x="764" y="18257"/>
                    <a:pt x="427" y="19810"/>
                  </a:cubicBezTo>
                  <a:cubicBezTo>
                    <a:pt x="89" y="21363"/>
                    <a:pt x="-248" y="20375"/>
                    <a:pt x="258" y="17692"/>
                  </a:cubicBezTo>
                  <a:cubicBezTo>
                    <a:pt x="764" y="15010"/>
                    <a:pt x="2114" y="10634"/>
                    <a:pt x="3802" y="7457"/>
                  </a:cubicBezTo>
                  <a:cubicBezTo>
                    <a:pt x="5489" y="4281"/>
                    <a:pt x="7514" y="2304"/>
                    <a:pt x="9708" y="1175"/>
                  </a:cubicBezTo>
                  <a:cubicBezTo>
                    <a:pt x="11902" y="45"/>
                    <a:pt x="14264" y="-237"/>
                    <a:pt x="16121" y="187"/>
                  </a:cubicBezTo>
                  <a:cubicBezTo>
                    <a:pt x="17977" y="610"/>
                    <a:pt x="19327" y="1739"/>
                    <a:pt x="20171" y="3222"/>
                  </a:cubicBezTo>
                  <a:cubicBezTo>
                    <a:pt x="21014" y="4704"/>
                    <a:pt x="21352" y="6539"/>
                    <a:pt x="19327" y="8304"/>
                  </a:cubicBezTo>
                  <a:cubicBezTo>
                    <a:pt x="17302" y="10069"/>
                    <a:pt x="12914" y="11763"/>
                    <a:pt x="9539" y="12751"/>
                  </a:cubicBezTo>
                  <a:cubicBezTo>
                    <a:pt x="6164" y="13739"/>
                    <a:pt x="3802" y="14022"/>
                    <a:pt x="1439" y="143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4368800" y="284585"/>
              <a:ext cx="165100" cy="160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5049"/>
                  </a:moveTo>
                  <a:cubicBezTo>
                    <a:pt x="831" y="3647"/>
                    <a:pt x="1662" y="2244"/>
                    <a:pt x="2769" y="1683"/>
                  </a:cubicBezTo>
                  <a:cubicBezTo>
                    <a:pt x="3877" y="1122"/>
                    <a:pt x="5262" y="1403"/>
                    <a:pt x="6646" y="3366"/>
                  </a:cubicBezTo>
                  <a:cubicBezTo>
                    <a:pt x="8031" y="5330"/>
                    <a:pt x="9415" y="8977"/>
                    <a:pt x="10108" y="11501"/>
                  </a:cubicBezTo>
                  <a:cubicBezTo>
                    <a:pt x="10800" y="14026"/>
                    <a:pt x="10800" y="15429"/>
                    <a:pt x="10662" y="16831"/>
                  </a:cubicBezTo>
                  <a:cubicBezTo>
                    <a:pt x="10523" y="18234"/>
                    <a:pt x="10246" y="19636"/>
                    <a:pt x="9415" y="20478"/>
                  </a:cubicBezTo>
                  <a:cubicBezTo>
                    <a:pt x="8585" y="21319"/>
                    <a:pt x="7200" y="21600"/>
                    <a:pt x="6369" y="20899"/>
                  </a:cubicBezTo>
                  <a:cubicBezTo>
                    <a:pt x="5538" y="20197"/>
                    <a:pt x="5262" y="18514"/>
                    <a:pt x="5954" y="15008"/>
                  </a:cubicBezTo>
                  <a:cubicBezTo>
                    <a:pt x="6646" y="11501"/>
                    <a:pt x="8308" y="6171"/>
                    <a:pt x="11077" y="3366"/>
                  </a:cubicBezTo>
                  <a:cubicBezTo>
                    <a:pt x="13846" y="561"/>
                    <a:pt x="17723" y="28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4561416" y="290935"/>
              <a:ext cx="81789" cy="118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239" fill="norm" stroke="1" extrusionOk="0">
                  <a:moveTo>
                    <a:pt x="14040" y="0"/>
                  </a:moveTo>
                  <a:cubicBezTo>
                    <a:pt x="11340" y="0"/>
                    <a:pt x="8640" y="0"/>
                    <a:pt x="6480" y="947"/>
                  </a:cubicBezTo>
                  <a:cubicBezTo>
                    <a:pt x="4320" y="1895"/>
                    <a:pt x="2700" y="3789"/>
                    <a:pt x="1620" y="6442"/>
                  </a:cubicBezTo>
                  <a:cubicBezTo>
                    <a:pt x="540" y="9095"/>
                    <a:pt x="0" y="12505"/>
                    <a:pt x="0" y="15158"/>
                  </a:cubicBezTo>
                  <a:cubicBezTo>
                    <a:pt x="0" y="17811"/>
                    <a:pt x="540" y="19705"/>
                    <a:pt x="2160" y="20653"/>
                  </a:cubicBezTo>
                  <a:cubicBezTo>
                    <a:pt x="3780" y="21600"/>
                    <a:pt x="6480" y="21600"/>
                    <a:pt x="9990" y="19137"/>
                  </a:cubicBezTo>
                  <a:cubicBezTo>
                    <a:pt x="13500" y="16674"/>
                    <a:pt x="17820" y="11747"/>
                    <a:pt x="19710" y="8337"/>
                  </a:cubicBezTo>
                  <a:cubicBezTo>
                    <a:pt x="21600" y="4926"/>
                    <a:pt x="21060" y="3032"/>
                    <a:pt x="18900" y="2084"/>
                  </a:cubicBezTo>
                  <a:cubicBezTo>
                    <a:pt x="16740" y="1137"/>
                    <a:pt x="12960" y="1137"/>
                    <a:pt x="9180" y="1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4283572" y="290935"/>
              <a:ext cx="2172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608"/>
                    <a:pt x="-1443" y="9216"/>
                    <a:pt x="1502" y="12816"/>
                  </a:cubicBezTo>
                  <a:cubicBezTo>
                    <a:pt x="4448" y="16416"/>
                    <a:pt x="12302" y="19008"/>
                    <a:pt x="201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4750329" y="87735"/>
              <a:ext cx="115974" cy="342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71" fill="norm" stroke="1" extrusionOk="0">
                  <a:moveTo>
                    <a:pt x="3375" y="0"/>
                  </a:moveTo>
                  <a:cubicBezTo>
                    <a:pt x="2990" y="4771"/>
                    <a:pt x="2604" y="9541"/>
                    <a:pt x="2025" y="12854"/>
                  </a:cubicBezTo>
                  <a:cubicBezTo>
                    <a:pt x="1447" y="16167"/>
                    <a:pt x="675" y="18022"/>
                    <a:pt x="290" y="19281"/>
                  </a:cubicBezTo>
                  <a:cubicBezTo>
                    <a:pt x="-96" y="20540"/>
                    <a:pt x="-96" y="21202"/>
                    <a:pt x="290" y="21136"/>
                  </a:cubicBezTo>
                  <a:cubicBezTo>
                    <a:pt x="675" y="21070"/>
                    <a:pt x="1447" y="20275"/>
                    <a:pt x="2411" y="19215"/>
                  </a:cubicBezTo>
                  <a:cubicBezTo>
                    <a:pt x="3375" y="18155"/>
                    <a:pt x="4533" y="16829"/>
                    <a:pt x="5690" y="15703"/>
                  </a:cubicBezTo>
                  <a:cubicBezTo>
                    <a:pt x="6847" y="14577"/>
                    <a:pt x="8004" y="13649"/>
                    <a:pt x="9547" y="13119"/>
                  </a:cubicBezTo>
                  <a:cubicBezTo>
                    <a:pt x="11090" y="12589"/>
                    <a:pt x="13018" y="12456"/>
                    <a:pt x="14947" y="12920"/>
                  </a:cubicBezTo>
                  <a:cubicBezTo>
                    <a:pt x="16875" y="13384"/>
                    <a:pt x="18804" y="14444"/>
                    <a:pt x="19961" y="15703"/>
                  </a:cubicBezTo>
                  <a:cubicBezTo>
                    <a:pt x="21118" y="16962"/>
                    <a:pt x="21504" y="18420"/>
                    <a:pt x="20733" y="19480"/>
                  </a:cubicBezTo>
                  <a:cubicBezTo>
                    <a:pt x="19961" y="20540"/>
                    <a:pt x="18033" y="21202"/>
                    <a:pt x="14754" y="21401"/>
                  </a:cubicBezTo>
                  <a:cubicBezTo>
                    <a:pt x="11475" y="21600"/>
                    <a:pt x="6847" y="21335"/>
                    <a:pt x="2218" y="210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4953000" y="398885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5594350" y="-1"/>
              <a:ext cx="165100" cy="411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21600" y="2915"/>
                  </a:moveTo>
                  <a:cubicBezTo>
                    <a:pt x="21323" y="2253"/>
                    <a:pt x="21046" y="1592"/>
                    <a:pt x="19662" y="986"/>
                  </a:cubicBezTo>
                  <a:cubicBezTo>
                    <a:pt x="18277" y="380"/>
                    <a:pt x="15785" y="-171"/>
                    <a:pt x="13569" y="49"/>
                  </a:cubicBezTo>
                  <a:cubicBezTo>
                    <a:pt x="11354" y="270"/>
                    <a:pt x="9415" y="1262"/>
                    <a:pt x="7754" y="3686"/>
                  </a:cubicBezTo>
                  <a:cubicBezTo>
                    <a:pt x="6092" y="6111"/>
                    <a:pt x="4708" y="9968"/>
                    <a:pt x="4015" y="12778"/>
                  </a:cubicBezTo>
                  <a:cubicBezTo>
                    <a:pt x="3323" y="15588"/>
                    <a:pt x="3323" y="17351"/>
                    <a:pt x="3323" y="18619"/>
                  </a:cubicBezTo>
                  <a:cubicBezTo>
                    <a:pt x="3323" y="19886"/>
                    <a:pt x="3323" y="20658"/>
                    <a:pt x="2769" y="21043"/>
                  </a:cubicBezTo>
                  <a:cubicBezTo>
                    <a:pt x="2215" y="21429"/>
                    <a:pt x="1108" y="21429"/>
                    <a:pt x="0" y="21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5543499" y="227435"/>
              <a:ext cx="285801" cy="18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fill="norm" stroke="1" extrusionOk="0">
                  <a:moveTo>
                    <a:pt x="480" y="14727"/>
                  </a:moveTo>
                  <a:cubicBezTo>
                    <a:pt x="163" y="13255"/>
                    <a:pt x="-155" y="11782"/>
                    <a:pt x="83" y="10800"/>
                  </a:cubicBezTo>
                  <a:cubicBezTo>
                    <a:pt x="321" y="9818"/>
                    <a:pt x="1116" y="9327"/>
                    <a:pt x="3260" y="8591"/>
                  </a:cubicBezTo>
                  <a:cubicBezTo>
                    <a:pt x="5404" y="7855"/>
                    <a:pt x="8898" y="6873"/>
                    <a:pt x="11042" y="6136"/>
                  </a:cubicBezTo>
                  <a:cubicBezTo>
                    <a:pt x="13186" y="5400"/>
                    <a:pt x="13980" y="4909"/>
                    <a:pt x="13980" y="4418"/>
                  </a:cubicBezTo>
                  <a:cubicBezTo>
                    <a:pt x="13980" y="3927"/>
                    <a:pt x="13186" y="3436"/>
                    <a:pt x="12392" y="3559"/>
                  </a:cubicBezTo>
                  <a:cubicBezTo>
                    <a:pt x="11598" y="3682"/>
                    <a:pt x="10804" y="4418"/>
                    <a:pt x="10089" y="6136"/>
                  </a:cubicBezTo>
                  <a:cubicBezTo>
                    <a:pt x="9374" y="7855"/>
                    <a:pt x="8739" y="10555"/>
                    <a:pt x="8421" y="12764"/>
                  </a:cubicBezTo>
                  <a:cubicBezTo>
                    <a:pt x="8104" y="14973"/>
                    <a:pt x="8104" y="16691"/>
                    <a:pt x="8501" y="17550"/>
                  </a:cubicBezTo>
                  <a:cubicBezTo>
                    <a:pt x="8898" y="18409"/>
                    <a:pt x="9692" y="18409"/>
                    <a:pt x="10327" y="17918"/>
                  </a:cubicBezTo>
                  <a:cubicBezTo>
                    <a:pt x="10963" y="17427"/>
                    <a:pt x="11439" y="16445"/>
                    <a:pt x="11836" y="14482"/>
                  </a:cubicBezTo>
                  <a:cubicBezTo>
                    <a:pt x="12233" y="12518"/>
                    <a:pt x="12551" y="9573"/>
                    <a:pt x="12710" y="7486"/>
                  </a:cubicBezTo>
                  <a:cubicBezTo>
                    <a:pt x="12869" y="5400"/>
                    <a:pt x="12869" y="4173"/>
                    <a:pt x="13345" y="3191"/>
                  </a:cubicBezTo>
                  <a:cubicBezTo>
                    <a:pt x="13821" y="2209"/>
                    <a:pt x="14774" y="1473"/>
                    <a:pt x="15489" y="1595"/>
                  </a:cubicBezTo>
                  <a:cubicBezTo>
                    <a:pt x="16204" y="1718"/>
                    <a:pt x="16680" y="2700"/>
                    <a:pt x="17395" y="5768"/>
                  </a:cubicBezTo>
                  <a:cubicBezTo>
                    <a:pt x="18110" y="8836"/>
                    <a:pt x="19063" y="13991"/>
                    <a:pt x="19380" y="17182"/>
                  </a:cubicBezTo>
                  <a:cubicBezTo>
                    <a:pt x="19698" y="20373"/>
                    <a:pt x="19380" y="21600"/>
                    <a:pt x="18983" y="21600"/>
                  </a:cubicBezTo>
                  <a:cubicBezTo>
                    <a:pt x="18586" y="21600"/>
                    <a:pt x="18110" y="20373"/>
                    <a:pt x="17713" y="17550"/>
                  </a:cubicBezTo>
                  <a:cubicBezTo>
                    <a:pt x="17316" y="14727"/>
                    <a:pt x="16998" y="10309"/>
                    <a:pt x="16839" y="7486"/>
                  </a:cubicBezTo>
                  <a:cubicBezTo>
                    <a:pt x="16680" y="4664"/>
                    <a:pt x="16680" y="3436"/>
                    <a:pt x="17474" y="2455"/>
                  </a:cubicBezTo>
                  <a:cubicBezTo>
                    <a:pt x="18269" y="1473"/>
                    <a:pt x="19857" y="736"/>
                    <a:pt x="2144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6403887" y="86316"/>
              <a:ext cx="149313" cy="346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316" fill="norm" stroke="1" extrusionOk="0">
                  <a:moveTo>
                    <a:pt x="7770" y="3210"/>
                  </a:moveTo>
                  <a:cubicBezTo>
                    <a:pt x="7161" y="6463"/>
                    <a:pt x="6553" y="9716"/>
                    <a:pt x="5945" y="12579"/>
                  </a:cubicBezTo>
                  <a:cubicBezTo>
                    <a:pt x="5336" y="15441"/>
                    <a:pt x="4728" y="17914"/>
                    <a:pt x="3967" y="19410"/>
                  </a:cubicBezTo>
                  <a:cubicBezTo>
                    <a:pt x="3206" y="20907"/>
                    <a:pt x="2294" y="21427"/>
                    <a:pt x="1837" y="21297"/>
                  </a:cubicBezTo>
                  <a:cubicBezTo>
                    <a:pt x="1381" y="21167"/>
                    <a:pt x="1381" y="20386"/>
                    <a:pt x="1837" y="17914"/>
                  </a:cubicBezTo>
                  <a:cubicBezTo>
                    <a:pt x="2294" y="15441"/>
                    <a:pt x="3206" y="11278"/>
                    <a:pt x="5032" y="8025"/>
                  </a:cubicBezTo>
                  <a:cubicBezTo>
                    <a:pt x="6857" y="4772"/>
                    <a:pt x="9595" y="2429"/>
                    <a:pt x="11725" y="1193"/>
                  </a:cubicBezTo>
                  <a:cubicBezTo>
                    <a:pt x="13854" y="-43"/>
                    <a:pt x="15375" y="-173"/>
                    <a:pt x="16592" y="152"/>
                  </a:cubicBezTo>
                  <a:cubicBezTo>
                    <a:pt x="17809" y="478"/>
                    <a:pt x="18722" y="1258"/>
                    <a:pt x="19178" y="2950"/>
                  </a:cubicBezTo>
                  <a:cubicBezTo>
                    <a:pt x="19635" y="4641"/>
                    <a:pt x="19635" y="7244"/>
                    <a:pt x="18418" y="9000"/>
                  </a:cubicBezTo>
                  <a:cubicBezTo>
                    <a:pt x="17201" y="10757"/>
                    <a:pt x="14767" y="11668"/>
                    <a:pt x="12029" y="12188"/>
                  </a:cubicBezTo>
                  <a:cubicBezTo>
                    <a:pt x="9291" y="12709"/>
                    <a:pt x="6249" y="12839"/>
                    <a:pt x="3967" y="12709"/>
                  </a:cubicBezTo>
                  <a:cubicBezTo>
                    <a:pt x="1685" y="12579"/>
                    <a:pt x="164" y="12188"/>
                    <a:pt x="12" y="12254"/>
                  </a:cubicBezTo>
                  <a:cubicBezTo>
                    <a:pt x="-140" y="12319"/>
                    <a:pt x="1077" y="12839"/>
                    <a:pt x="4119" y="13815"/>
                  </a:cubicBezTo>
                  <a:cubicBezTo>
                    <a:pt x="7161" y="14791"/>
                    <a:pt x="12029" y="16222"/>
                    <a:pt x="15223" y="16873"/>
                  </a:cubicBezTo>
                  <a:cubicBezTo>
                    <a:pt x="18418" y="17523"/>
                    <a:pt x="19939" y="17393"/>
                    <a:pt x="21460" y="172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6674275" y="119485"/>
              <a:ext cx="120225" cy="301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31" fill="norm" stroke="1" extrusionOk="0">
                  <a:moveTo>
                    <a:pt x="1061" y="0"/>
                  </a:moveTo>
                  <a:cubicBezTo>
                    <a:pt x="682" y="4834"/>
                    <a:pt x="303" y="9667"/>
                    <a:pt x="113" y="13066"/>
                  </a:cubicBezTo>
                  <a:cubicBezTo>
                    <a:pt x="-76" y="16464"/>
                    <a:pt x="-76" y="18428"/>
                    <a:pt x="492" y="19712"/>
                  </a:cubicBezTo>
                  <a:cubicBezTo>
                    <a:pt x="1061" y="20996"/>
                    <a:pt x="2198" y="21600"/>
                    <a:pt x="3335" y="21524"/>
                  </a:cubicBezTo>
                  <a:cubicBezTo>
                    <a:pt x="4471" y="21449"/>
                    <a:pt x="5608" y="20694"/>
                    <a:pt x="8450" y="17522"/>
                  </a:cubicBezTo>
                  <a:cubicBezTo>
                    <a:pt x="11292" y="14350"/>
                    <a:pt x="15840" y="8761"/>
                    <a:pt x="18303" y="5513"/>
                  </a:cubicBezTo>
                  <a:cubicBezTo>
                    <a:pt x="20766" y="2266"/>
                    <a:pt x="21145" y="1359"/>
                    <a:pt x="21335" y="1359"/>
                  </a:cubicBezTo>
                  <a:cubicBezTo>
                    <a:pt x="21524" y="1359"/>
                    <a:pt x="21524" y="2266"/>
                    <a:pt x="21524" y="3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6756400" y="275324"/>
              <a:ext cx="114300" cy="134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fill="norm" stroke="1" extrusionOk="0">
                  <a:moveTo>
                    <a:pt x="21600" y="2450"/>
                  </a:moveTo>
                  <a:cubicBezTo>
                    <a:pt x="20000" y="1454"/>
                    <a:pt x="18400" y="457"/>
                    <a:pt x="16600" y="124"/>
                  </a:cubicBezTo>
                  <a:cubicBezTo>
                    <a:pt x="14800" y="-208"/>
                    <a:pt x="12800" y="124"/>
                    <a:pt x="11200" y="1121"/>
                  </a:cubicBezTo>
                  <a:cubicBezTo>
                    <a:pt x="9600" y="2118"/>
                    <a:pt x="8400" y="3780"/>
                    <a:pt x="9200" y="5774"/>
                  </a:cubicBezTo>
                  <a:cubicBezTo>
                    <a:pt x="10000" y="7767"/>
                    <a:pt x="12800" y="10094"/>
                    <a:pt x="14800" y="12087"/>
                  </a:cubicBezTo>
                  <a:cubicBezTo>
                    <a:pt x="16800" y="14081"/>
                    <a:pt x="18000" y="15743"/>
                    <a:pt x="18200" y="17404"/>
                  </a:cubicBezTo>
                  <a:cubicBezTo>
                    <a:pt x="18400" y="19066"/>
                    <a:pt x="17600" y="20727"/>
                    <a:pt x="14400" y="21060"/>
                  </a:cubicBezTo>
                  <a:cubicBezTo>
                    <a:pt x="11200" y="21392"/>
                    <a:pt x="5600" y="20395"/>
                    <a:pt x="0" y="19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1822450" y="722735"/>
              <a:ext cx="44831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6" y="21600"/>
                    <a:pt x="632" y="21600"/>
                    <a:pt x="984" y="21411"/>
                  </a:cubicBezTo>
                  <a:cubicBezTo>
                    <a:pt x="1336" y="21221"/>
                    <a:pt x="1724" y="20842"/>
                    <a:pt x="2126" y="20274"/>
                  </a:cubicBezTo>
                  <a:cubicBezTo>
                    <a:pt x="2529" y="19705"/>
                    <a:pt x="2947" y="18947"/>
                    <a:pt x="3355" y="18189"/>
                  </a:cubicBezTo>
                  <a:cubicBezTo>
                    <a:pt x="3763" y="17432"/>
                    <a:pt x="4161" y="16674"/>
                    <a:pt x="4533" y="15726"/>
                  </a:cubicBezTo>
                  <a:cubicBezTo>
                    <a:pt x="4905" y="14779"/>
                    <a:pt x="5252" y="13642"/>
                    <a:pt x="5599" y="12884"/>
                  </a:cubicBezTo>
                  <a:cubicBezTo>
                    <a:pt x="5946" y="12126"/>
                    <a:pt x="6292" y="11747"/>
                    <a:pt x="6680" y="11179"/>
                  </a:cubicBezTo>
                  <a:cubicBezTo>
                    <a:pt x="7067" y="10611"/>
                    <a:pt x="7496" y="9853"/>
                    <a:pt x="7919" y="9284"/>
                  </a:cubicBezTo>
                  <a:cubicBezTo>
                    <a:pt x="8342" y="8716"/>
                    <a:pt x="8760" y="8337"/>
                    <a:pt x="9189" y="8147"/>
                  </a:cubicBezTo>
                  <a:cubicBezTo>
                    <a:pt x="9617" y="7958"/>
                    <a:pt x="10056" y="7958"/>
                    <a:pt x="10494" y="7958"/>
                  </a:cubicBezTo>
                  <a:cubicBezTo>
                    <a:pt x="10933" y="7958"/>
                    <a:pt x="11371" y="7958"/>
                    <a:pt x="11805" y="7958"/>
                  </a:cubicBezTo>
                  <a:cubicBezTo>
                    <a:pt x="12238" y="7958"/>
                    <a:pt x="12666" y="7958"/>
                    <a:pt x="13110" y="7958"/>
                  </a:cubicBezTo>
                  <a:cubicBezTo>
                    <a:pt x="13554" y="7958"/>
                    <a:pt x="14012" y="7958"/>
                    <a:pt x="14446" y="7768"/>
                  </a:cubicBezTo>
                  <a:cubicBezTo>
                    <a:pt x="14879" y="7579"/>
                    <a:pt x="15287" y="7200"/>
                    <a:pt x="15695" y="6632"/>
                  </a:cubicBezTo>
                  <a:cubicBezTo>
                    <a:pt x="16103" y="6063"/>
                    <a:pt x="16511" y="5305"/>
                    <a:pt x="16904" y="4737"/>
                  </a:cubicBezTo>
                  <a:cubicBezTo>
                    <a:pt x="17296" y="4168"/>
                    <a:pt x="17674" y="3789"/>
                    <a:pt x="18036" y="3411"/>
                  </a:cubicBezTo>
                  <a:cubicBezTo>
                    <a:pt x="18398" y="3032"/>
                    <a:pt x="18744" y="2653"/>
                    <a:pt x="19117" y="2274"/>
                  </a:cubicBezTo>
                  <a:cubicBezTo>
                    <a:pt x="19489" y="1895"/>
                    <a:pt x="19887" y="1516"/>
                    <a:pt x="20305" y="1137"/>
                  </a:cubicBezTo>
                  <a:cubicBezTo>
                    <a:pt x="20723" y="758"/>
                    <a:pt x="21161" y="37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2032000" y="1062178"/>
              <a:ext cx="3683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21600" y="7055"/>
                  </a:moveTo>
                  <a:cubicBezTo>
                    <a:pt x="17007" y="2735"/>
                    <a:pt x="12414" y="-1585"/>
                    <a:pt x="8814" y="575"/>
                  </a:cubicBezTo>
                  <a:cubicBezTo>
                    <a:pt x="5214" y="2735"/>
                    <a:pt x="2607" y="11375"/>
                    <a:pt x="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1968500" y="748135"/>
              <a:ext cx="45402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2" y="20865"/>
                    <a:pt x="705" y="20131"/>
                    <a:pt x="1067" y="19616"/>
                  </a:cubicBezTo>
                  <a:cubicBezTo>
                    <a:pt x="1430" y="19102"/>
                    <a:pt x="1803" y="18808"/>
                    <a:pt x="2190" y="18441"/>
                  </a:cubicBezTo>
                  <a:cubicBezTo>
                    <a:pt x="2578" y="18073"/>
                    <a:pt x="2981" y="17633"/>
                    <a:pt x="3348" y="17192"/>
                  </a:cubicBezTo>
                  <a:cubicBezTo>
                    <a:pt x="3716" y="16751"/>
                    <a:pt x="4048" y="16310"/>
                    <a:pt x="4406" y="15869"/>
                  </a:cubicBezTo>
                  <a:cubicBezTo>
                    <a:pt x="4763" y="15429"/>
                    <a:pt x="5146" y="14988"/>
                    <a:pt x="5538" y="14473"/>
                  </a:cubicBezTo>
                  <a:cubicBezTo>
                    <a:pt x="5931" y="13959"/>
                    <a:pt x="6334" y="13371"/>
                    <a:pt x="6752" y="12857"/>
                  </a:cubicBezTo>
                  <a:cubicBezTo>
                    <a:pt x="7170" y="12343"/>
                    <a:pt x="7603" y="11902"/>
                    <a:pt x="8036" y="11461"/>
                  </a:cubicBezTo>
                  <a:cubicBezTo>
                    <a:pt x="8469" y="11020"/>
                    <a:pt x="8902" y="10580"/>
                    <a:pt x="9340" y="10286"/>
                  </a:cubicBezTo>
                  <a:cubicBezTo>
                    <a:pt x="9778" y="9992"/>
                    <a:pt x="10221" y="9845"/>
                    <a:pt x="10654" y="9698"/>
                  </a:cubicBezTo>
                  <a:cubicBezTo>
                    <a:pt x="11087" y="9551"/>
                    <a:pt x="11510" y="9404"/>
                    <a:pt x="11928" y="9257"/>
                  </a:cubicBezTo>
                  <a:cubicBezTo>
                    <a:pt x="12346" y="9110"/>
                    <a:pt x="12759" y="8963"/>
                    <a:pt x="13177" y="8816"/>
                  </a:cubicBezTo>
                  <a:cubicBezTo>
                    <a:pt x="13594" y="8669"/>
                    <a:pt x="14017" y="8522"/>
                    <a:pt x="14415" y="8302"/>
                  </a:cubicBezTo>
                  <a:cubicBezTo>
                    <a:pt x="14813" y="8082"/>
                    <a:pt x="15185" y="7788"/>
                    <a:pt x="15558" y="7494"/>
                  </a:cubicBezTo>
                  <a:cubicBezTo>
                    <a:pt x="15931" y="7200"/>
                    <a:pt x="16303" y="6906"/>
                    <a:pt x="16666" y="6612"/>
                  </a:cubicBezTo>
                  <a:cubicBezTo>
                    <a:pt x="17028" y="6318"/>
                    <a:pt x="17381" y="6024"/>
                    <a:pt x="17753" y="5731"/>
                  </a:cubicBezTo>
                  <a:cubicBezTo>
                    <a:pt x="18126" y="5437"/>
                    <a:pt x="18519" y="5143"/>
                    <a:pt x="18906" y="4776"/>
                  </a:cubicBezTo>
                  <a:cubicBezTo>
                    <a:pt x="19294" y="4408"/>
                    <a:pt x="19677" y="3967"/>
                    <a:pt x="20024" y="3453"/>
                  </a:cubicBezTo>
                  <a:cubicBezTo>
                    <a:pt x="20371" y="2939"/>
                    <a:pt x="20684" y="2351"/>
                    <a:pt x="20940" y="1763"/>
                  </a:cubicBezTo>
                  <a:cubicBezTo>
                    <a:pt x="21197" y="1176"/>
                    <a:pt x="21399" y="58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7086600" y="303635"/>
              <a:ext cx="635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0"/>
                    <a:pt x="14400" y="0"/>
                    <a:pt x="10800" y="3600"/>
                  </a:cubicBezTo>
                  <a:cubicBezTo>
                    <a:pt x="7200" y="7200"/>
                    <a:pt x="3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7086600" y="449685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686163" y="1518222"/>
              <a:ext cx="171087" cy="486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00" fill="norm" stroke="1" extrusionOk="0">
                  <a:moveTo>
                    <a:pt x="1554" y="8024"/>
                  </a:moveTo>
                  <a:cubicBezTo>
                    <a:pt x="1021" y="7465"/>
                    <a:pt x="487" y="6907"/>
                    <a:pt x="221" y="7046"/>
                  </a:cubicBezTo>
                  <a:cubicBezTo>
                    <a:pt x="-46" y="7186"/>
                    <a:pt x="-46" y="8024"/>
                    <a:pt x="87" y="9933"/>
                  </a:cubicBezTo>
                  <a:cubicBezTo>
                    <a:pt x="221" y="11841"/>
                    <a:pt x="487" y="14821"/>
                    <a:pt x="621" y="16543"/>
                  </a:cubicBezTo>
                  <a:cubicBezTo>
                    <a:pt x="754" y="18265"/>
                    <a:pt x="754" y="18731"/>
                    <a:pt x="887" y="19476"/>
                  </a:cubicBezTo>
                  <a:cubicBezTo>
                    <a:pt x="1021" y="20221"/>
                    <a:pt x="1287" y="21245"/>
                    <a:pt x="1421" y="21384"/>
                  </a:cubicBezTo>
                  <a:cubicBezTo>
                    <a:pt x="1554" y="21524"/>
                    <a:pt x="1554" y="20779"/>
                    <a:pt x="1287" y="18684"/>
                  </a:cubicBezTo>
                  <a:cubicBezTo>
                    <a:pt x="1021" y="16590"/>
                    <a:pt x="487" y="13145"/>
                    <a:pt x="487" y="10212"/>
                  </a:cubicBezTo>
                  <a:cubicBezTo>
                    <a:pt x="487" y="7279"/>
                    <a:pt x="1021" y="4858"/>
                    <a:pt x="1954" y="3229"/>
                  </a:cubicBezTo>
                  <a:cubicBezTo>
                    <a:pt x="2887" y="1600"/>
                    <a:pt x="4221" y="762"/>
                    <a:pt x="5687" y="343"/>
                  </a:cubicBezTo>
                  <a:cubicBezTo>
                    <a:pt x="7154" y="-76"/>
                    <a:pt x="8754" y="-76"/>
                    <a:pt x="9954" y="157"/>
                  </a:cubicBezTo>
                  <a:cubicBezTo>
                    <a:pt x="11154" y="390"/>
                    <a:pt x="11954" y="855"/>
                    <a:pt x="12487" y="2112"/>
                  </a:cubicBezTo>
                  <a:cubicBezTo>
                    <a:pt x="13021" y="3369"/>
                    <a:pt x="13287" y="5417"/>
                    <a:pt x="12221" y="7093"/>
                  </a:cubicBezTo>
                  <a:cubicBezTo>
                    <a:pt x="11154" y="8769"/>
                    <a:pt x="8754" y="10072"/>
                    <a:pt x="6621" y="10771"/>
                  </a:cubicBezTo>
                  <a:cubicBezTo>
                    <a:pt x="4487" y="11469"/>
                    <a:pt x="2621" y="11562"/>
                    <a:pt x="2354" y="11655"/>
                  </a:cubicBezTo>
                  <a:cubicBezTo>
                    <a:pt x="2087" y="11748"/>
                    <a:pt x="3421" y="11841"/>
                    <a:pt x="5954" y="12400"/>
                  </a:cubicBezTo>
                  <a:cubicBezTo>
                    <a:pt x="8487" y="12958"/>
                    <a:pt x="12221" y="13983"/>
                    <a:pt x="15021" y="15193"/>
                  </a:cubicBezTo>
                  <a:cubicBezTo>
                    <a:pt x="17821" y="16403"/>
                    <a:pt x="19687" y="17800"/>
                    <a:pt x="21554" y="191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898789" y="1748170"/>
              <a:ext cx="110862" cy="154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267" fill="norm" stroke="1" extrusionOk="0">
                  <a:moveTo>
                    <a:pt x="14009" y="2201"/>
                  </a:moveTo>
                  <a:cubicBezTo>
                    <a:pt x="11564" y="1034"/>
                    <a:pt x="9119" y="-134"/>
                    <a:pt x="6877" y="12"/>
                  </a:cubicBezTo>
                  <a:cubicBezTo>
                    <a:pt x="4636" y="158"/>
                    <a:pt x="2598" y="1617"/>
                    <a:pt x="1375" y="4682"/>
                  </a:cubicBezTo>
                  <a:cubicBezTo>
                    <a:pt x="153" y="7747"/>
                    <a:pt x="-255" y="12417"/>
                    <a:pt x="153" y="15482"/>
                  </a:cubicBezTo>
                  <a:cubicBezTo>
                    <a:pt x="560" y="18547"/>
                    <a:pt x="1783" y="20007"/>
                    <a:pt x="3413" y="20736"/>
                  </a:cubicBezTo>
                  <a:cubicBezTo>
                    <a:pt x="5043" y="21466"/>
                    <a:pt x="7081" y="21466"/>
                    <a:pt x="10137" y="20590"/>
                  </a:cubicBezTo>
                  <a:cubicBezTo>
                    <a:pt x="13194" y="19715"/>
                    <a:pt x="17270" y="17963"/>
                    <a:pt x="21345" y="16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884766" y="1770485"/>
              <a:ext cx="110901" cy="62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330" fill="norm" stroke="1" extrusionOk="0">
                  <a:moveTo>
                    <a:pt x="3200" y="8640"/>
                  </a:moveTo>
                  <a:cubicBezTo>
                    <a:pt x="1600" y="10800"/>
                    <a:pt x="0" y="12960"/>
                    <a:pt x="0" y="15120"/>
                  </a:cubicBezTo>
                  <a:cubicBezTo>
                    <a:pt x="0" y="17280"/>
                    <a:pt x="1600" y="19440"/>
                    <a:pt x="3400" y="20520"/>
                  </a:cubicBezTo>
                  <a:cubicBezTo>
                    <a:pt x="5200" y="21600"/>
                    <a:pt x="7200" y="21600"/>
                    <a:pt x="10000" y="20520"/>
                  </a:cubicBezTo>
                  <a:cubicBezTo>
                    <a:pt x="12800" y="19440"/>
                    <a:pt x="16400" y="17280"/>
                    <a:pt x="18600" y="14400"/>
                  </a:cubicBezTo>
                  <a:cubicBezTo>
                    <a:pt x="20800" y="11520"/>
                    <a:pt x="21600" y="7920"/>
                    <a:pt x="20400" y="5400"/>
                  </a:cubicBezTo>
                  <a:cubicBezTo>
                    <a:pt x="19200" y="2880"/>
                    <a:pt x="16000" y="1440"/>
                    <a:pt x="128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1083332" y="1450868"/>
              <a:ext cx="478769" cy="42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99" fill="norm" stroke="1" extrusionOk="0">
                  <a:moveTo>
                    <a:pt x="2397" y="13970"/>
                  </a:moveTo>
                  <a:cubicBezTo>
                    <a:pt x="1921" y="14078"/>
                    <a:pt x="1445" y="14185"/>
                    <a:pt x="1017" y="14722"/>
                  </a:cubicBezTo>
                  <a:cubicBezTo>
                    <a:pt x="589" y="15260"/>
                    <a:pt x="208" y="16227"/>
                    <a:pt x="66" y="17409"/>
                  </a:cubicBezTo>
                  <a:cubicBezTo>
                    <a:pt x="-77" y="18591"/>
                    <a:pt x="18" y="19988"/>
                    <a:pt x="304" y="20740"/>
                  </a:cubicBezTo>
                  <a:cubicBezTo>
                    <a:pt x="589" y="21493"/>
                    <a:pt x="1065" y="21600"/>
                    <a:pt x="2397" y="21063"/>
                  </a:cubicBezTo>
                  <a:cubicBezTo>
                    <a:pt x="3729" y="20525"/>
                    <a:pt x="5918" y="19343"/>
                    <a:pt x="7297" y="18215"/>
                  </a:cubicBezTo>
                  <a:cubicBezTo>
                    <a:pt x="8677" y="17087"/>
                    <a:pt x="9248" y="16012"/>
                    <a:pt x="9391" y="15260"/>
                  </a:cubicBezTo>
                  <a:cubicBezTo>
                    <a:pt x="9534" y="14507"/>
                    <a:pt x="9248" y="14078"/>
                    <a:pt x="8867" y="13916"/>
                  </a:cubicBezTo>
                  <a:cubicBezTo>
                    <a:pt x="8487" y="13755"/>
                    <a:pt x="8011" y="13863"/>
                    <a:pt x="7440" y="14454"/>
                  </a:cubicBezTo>
                  <a:cubicBezTo>
                    <a:pt x="6869" y="15045"/>
                    <a:pt x="6203" y="16119"/>
                    <a:pt x="5870" y="16925"/>
                  </a:cubicBezTo>
                  <a:cubicBezTo>
                    <a:pt x="5537" y="17731"/>
                    <a:pt x="5537" y="18269"/>
                    <a:pt x="5775" y="18591"/>
                  </a:cubicBezTo>
                  <a:cubicBezTo>
                    <a:pt x="6013" y="18913"/>
                    <a:pt x="6489" y="19021"/>
                    <a:pt x="6964" y="18967"/>
                  </a:cubicBezTo>
                  <a:cubicBezTo>
                    <a:pt x="7440" y="18913"/>
                    <a:pt x="7916" y="18699"/>
                    <a:pt x="8297" y="18376"/>
                  </a:cubicBezTo>
                  <a:cubicBezTo>
                    <a:pt x="8677" y="18054"/>
                    <a:pt x="8963" y="17624"/>
                    <a:pt x="9201" y="17839"/>
                  </a:cubicBezTo>
                  <a:cubicBezTo>
                    <a:pt x="9438" y="18054"/>
                    <a:pt x="9629" y="18913"/>
                    <a:pt x="9962" y="19236"/>
                  </a:cubicBezTo>
                  <a:cubicBezTo>
                    <a:pt x="10295" y="19558"/>
                    <a:pt x="10771" y="19343"/>
                    <a:pt x="11342" y="18161"/>
                  </a:cubicBezTo>
                  <a:cubicBezTo>
                    <a:pt x="11912" y="16979"/>
                    <a:pt x="12579" y="14830"/>
                    <a:pt x="13102" y="12143"/>
                  </a:cubicBezTo>
                  <a:cubicBezTo>
                    <a:pt x="13625" y="9457"/>
                    <a:pt x="14006" y="6233"/>
                    <a:pt x="14244" y="4299"/>
                  </a:cubicBezTo>
                  <a:cubicBezTo>
                    <a:pt x="14482" y="2364"/>
                    <a:pt x="14577" y="1719"/>
                    <a:pt x="14577" y="1128"/>
                  </a:cubicBezTo>
                  <a:cubicBezTo>
                    <a:pt x="14577" y="537"/>
                    <a:pt x="14482" y="0"/>
                    <a:pt x="14291" y="0"/>
                  </a:cubicBezTo>
                  <a:cubicBezTo>
                    <a:pt x="14101" y="0"/>
                    <a:pt x="13816" y="537"/>
                    <a:pt x="13435" y="2257"/>
                  </a:cubicBezTo>
                  <a:cubicBezTo>
                    <a:pt x="13054" y="3976"/>
                    <a:pt x="12579" y="6878"/>
                    <a:pt x="12483" y="8919"/>
                  </a:cubicBezTo>
                  <a:cubicBezTo>
                    <a:pt x="12388" y="10961"/>
                    <a:pt x="12674" y="12143"/>
                    <a:pt x="13102" y="12949"/>
                  </a:cubicBezTo>
                  <a:cubicBezTo>
                    <a:pt x="13530" y="13755"/>
                    <a:pt x="14101" y="14185"/>
                    <a:pt x="14862" y="14293"/>
                  </a:cubicBezTo>
                  <a:cubicBezTo>
                    <a:pt x="15623" y="14400"/>
                    <a:pt x="16575" y="14185"/>
                    <a:pt x="17527" y="13272"/>
                  </a:cubicBezTo>
                  <a:cubicBezTo>
                    <a:pt x="18478" y="12358"/>
                    <a:pt x="19430" y="10746"/>
                    <a:pt x="20001" y="8651"/>
                  </a:cubicBezTo>
                  <a:cubicBezTo>
                    <a:pt x="20571" y="6555"/>
                    <a:pt x="20762" y="3976"/>
                    <a:pt x="20809" y="2418"/>
                  </a:cubicBezTo>
                  <a:cubicBezTo>
                    <a:pt x="20857" y="860"/>
                    <a:pt x="20762" y="322"/>
                    <a:pt x="20524" y="269"/>
                  </a:cubicBezTo>
                  <a:cubicBezTo>
                    <a:pt x="20286" y="215"/>
                    <a:pt x="19905" y="645"/>
                    <a:pt x="19525" y="1988"/>
                  </a:cubicBezTo>
                  <a:cubicBezTo>
                    <a:pt x="19144" y="3331"/>
                    <a:pt x="18764" y="5588"/>
                    <a:pt x="19097" y="8221"/>
                  </a:cubicBezTo>
                  <a:cubicBezTo>
                    <a:pt x="19430" y="10854"/>
                    <a:pt x="20476" y="13863"/>
                    <a:pt x="21523" y="168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838200" y="1960985"/>
              <a:ext cx="6477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82" y="17568"/>
                    <a:pt x="5365" y="13536"/>
                    <a:pt x="7976" y="10368"/>
                  </a:cubicBezTo>
                  <a:cubicBezTo>
                    <a:pt x="10588" y="7200"/>
                    <a:pt x="13129" y="4896"/>
                    <a:pt x="15388" y="3312"/>
                  </a:cubicBezTo>
                  <a:cubicBezTo>
                    <a:pt x="17647" y="1728"/>
                    <a:pt x="19624" y="8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1148218" y="1967335"/>
              <a:ext cx="344033" cy="106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0811" fill="norm" stroke="1" extrusionOk="0">
                  <a:moveTo>
                    <a:pt x="4046" y="9969"/>
                  </a:moveTo>
                  <a:cubicBezTo>
                    <a:pt x="3118" y="11215"/>
                    <a:pt x="2191" y="12462"/>
                    <a:pt x="1396" y="14123"/>
                  </a:cubicBezTo>
                  <a:cubicBezTo>
                    <a:pt x="601" y="15785"/>
                    <a:pt x="-62" y="17862"/>
                    <a:pt x="4" y="19315"/>
                  </a:cubicBezTo>
                  <a:cubicBezTo>
                    <a:pt x="71" y="20769"/>
                    <a:pt x="866" y="21600"/>
                    <a:pt x="3450" y="19731"/>
                  </a:cubicBezTo>
                  <a:cubicBezTo>
                    <a:pt x="6034" y="17862"/>
                    <a:pt x="10407" y="13292"/>
                    <a:pt x="13720" y="9554"/>
                  </a:cubicBezTo>
                  <a:cubicBezTo>
                    <a:pt x="17032" y="5815"/>
                    <a:pt x="19285" y="2908"/>
                    <a:pt x="2153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1803400" y="1637135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1816100" y="1732385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2569305" y="1468311"/>
              <a:ext cx="158499" cy="553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296" fill="norm" stroke="1" extrusionOk="0">
                  <a:moveTo>
                    <a:pt x="6215" y="8457"/>
                  </a:moveTo>
                  <a:cubicBezTo>
                    <a:pt x="5934" y="10903"/>
                    <a:pt x="5654" y="13348"/>
                    <a:pt x="5514" y="15101"/>
                  </a:cubicBezTo>
                  <a:cubicBezTo>
                    <a:pt x="5373" y="16853"/>
                    <a:pt x="5373" y="17913"/>
                    <a:pt x="5514" y="18931"/>
                  </a:cubicBezTo>
                  <a:cubicBezTo>
                    <a:pt x="5654" y="19950"/>
                    <a:pt x="5934" y="20928"/>
                    <a:pt x="6075" y="21214"/>
                  </a:cubicBezTo>
                  <a:cubicBezTo>
                    <a:pt x="6215" y="21499"/>
                    <a:pt x="6215" y="21091"/>
                    <a:pt x="6075" y="19298"/>
                  </a:cubicBezTo>
                  <a:cubicBezTo>
                    <a:pt x="5934" y="17505"/>
                    <a:pt x="5654" y="14326"/>
                    <a:pt x="5794" y="11229"/>
                  </a:cubicBezTo>
                  <a:cubicBezTo>
                    <a:pt x="5934" y="8131"/>
                    <a:pt x="6495" y="5116"/>
                    <a:pt x="7477" y="3241"/>
                  </a:cubicBezTo>
                  <a:cubicBezTo>
                    <a:pt x="8459" y="1366"/>
                    <a:pt x="9862" y="633"/>
                    <a:pt x="11405" y="266"/>
                  </a:cubicBezTo>
                  <a:cubicBezTo>
                    <a:pt x="12947" y="-101"/>
                    <a:pt x="14631" y="-101"/>
                    <a:pt x="16314" y="347"/>
                  </a:cubicBezTo>
                  <a:cubicBezTo>
                    <a:pt x="17997" y="796"/>
                    <a:pt x="19680" y="1692"/>
                    <a:pt x="20521" y="2630"/>
                  </a:cubicBezTo>
                  <a:cubicBezTo>
                    <a:pt x="21363" y="3567"/>
                    <a:pt x="21363" y="4545"/>
                    <a:pt x="18418" y="5442"/>
                  </a:cubicBezTo>
                  <a:cubicBezTo>
                    <a:pt x="15472" y="6338"/>
                    <a:pt x="9581" y="7153"/>
                    <a:pt x="5934" y="7642"/>
                  </a:cubicBezTo>
                  <a:cubicBezTo>
                    <a:pt x="2288" y="8131"/>
                    <a:pt x="885" y="8294"/>
                    <a:pt x="324" y="8580"/>
                  </a:cubicBezTo>
                  <a:cubicBezTo>
                    <a:pt x="-237" y="8865"/>
                    <a:pt x="44" y="9273"/>
                    <a:pt x="324" y="96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2698750" y="1719685"/>
              <a:ext cx="209550" cy="250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3812"/>
                  </a:moveTo>
                  <a:cubicBezTo>
                    <a:pt x="1964" y="5264"/>
                    <a:pt x="3927" y="6716"/>
                    <a:pt x="5345" y="9348"/>
                  </a:cubicBezTo>
                  <a:cubicBezTo>
                    <a:pt x="6764" y="11980"/>
                    <a:pt x="7636" y="15792"/>
                    <a:pt x="7964" y="18151"/>
                  </a:cubicBezTo>
                  <a:cubicBezTo>
                    <a:pt x="8291" y="20511"/>
                    <a:pt x="8073" y="21418"/>
                    <a:pt x="7527" y="21509"/>
                  </a:cubicBezTo>
                  <a:cubicBezTo>
                    <a:pt x="6982" y="21600"/>
                    <a:pt x="6109" y="20874"/>
                    <a:pt x="5018" y="19422"/>
                  </a:cubicBezTo>
                  <a:cubicBezTo>
                    <a:pt x="3927" y="17970"/>
                    <a:pt x="2618" y="15792"/>
                    <a:pt x="3600" y="13069"/>
                  </a:cubicBezTo>
                  <a:cubicBezTo>
                    <a:pt x="4582" y="10346"/>
                    <a:pt x="7855" y="7079"/>
                    <a:pt x="11236" y="4810"/>
                  </a:cubicBezTo>
                  <a:cubicBezTo>
                    <a:pt x="14618" y="2541"/>
                    <a:pt x="18109" y="12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3184857" y="1543701"/>
              <a:ext cx="155244" cy="410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98" fill="norm" stroke="1" extrusionOk="0">
                  <a:moveTo>
                    <a:pt x="21408" y="1558"/>
                  </a:moveTo>
                  <a:cubicBezTo>
                    <a:pt x="20824" y="1007"/>
                    <a:pt x="20240" y="456"/>
                    <a:pt x="19219" y="181"/>
                  </a:cubicBezTo>
                  <a:cubicBezTo>
                    <a:pt x="18197" y="-95"/>
                    <a:pt x="16738" y="-95"/>
                    <a:pt x="14986" y="456"/>
                  </a:cubicBezTo>
                  <a:cubicBezTo>
                    <a:pt x="13235" y="1007"/>
                    <a:pt x="11192" y="2109"/>
                    <a:pt x="8711" y="4258"/>
                  </a:cubicBezTo>
                  <a:cubicBezTo>
                    <a:pt x="6230" y="6407"/>
                    <a:pt x="3311" y="9603"/>
                    <a:pt x="1705" y="12413"/>
                  </a:cubicBezTo>
                  <a:cubicBezTo>
                    <a:pt x="100" y="15223"/>
                    <a:pt x="-192" y="17648"/>
                    <a:pt x="100" y="19136"/>
                  </a:cubicBezTo>
                  <a:cubicBezTo>
                    <a:pt x="392" y="20623"/>
                    <a:pt x="1267" y="21174"/>
                    <a:pt x="3019" y="21340"/>
                  </a:cubicBezTo>
                  <a:cubicBezTo>
                    <a:pt x="4770" y="21505"/>
                    <a:pt x="7397" y="21285"/>
                    <a:pt x="10024" y="210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3365500" y="1603268"/>
              <a:ext cx="158750" cy="345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68" y="17094"/>
                    <a:pt x="6336" y="12589"/>
                    <a:pt x="8928" y="9210"/>
                  </a:cubicBezTo>
                  <a:cubicBezTo>
                    <a:pt x="11520" y="5831"/>
                    <a:pt x="13536" y="3578"/>
                    <a:pt x="14976" y="2120"/>
                  </a:cubicBezTo>
                  <a:cubicBezTo>
                    <a:pt x="16416" y="663"/>
                    <a:pt x="17280" y="0"/>
                    <a:pt x="17712" y="0"/>
                  </a:cubicBezTo>
                  <a:cubicBezTo>
                    <a:pt x="18144" y="0"/>
                    <a:pt x="18144" y="663"/>
                    <a:pt x="18432" y="3180"/>
                  </a:cubicBezTo>
                  <a:cubicBezTo>
                    <a:pt x="18720" y="5698"/>
                    <a:pt x="19296" y="10071"/>
                    <a:pt x="19872" y="12589"/>
                  </a:cubicBezTo>
                  <a:cubicBezTo>
                    <a:pt x="20448" y="15107"/>
                    <a:pt x="21024" y="15769"/>
                    <a:pt x="21600" y="16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3422650" y="1789535"/>
              <a:ext cx="120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3746500" y="1491085"/>
              <a:ext cx="25400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899"/>
                    <a:pt x="0" y="5797"/>
                    <a:pt x="900" y="8790"/>
                  </a:cubicBezTo>
                  <a:cubicBezTo>
                    <a:pt x="1800" y="11782"/>
                    <a:pt x="3600" y="14868"/>
                    <a:pt x="7200" y="17018"/>
                  </a:cubicBezTo>
                  <a:cubicBezTo>
                    <a:pt x="10800" y="19169"/>
                    <a:pt x="16200" y="203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4021666" y="1581509"/>
              <a:ext cx="162984" cy="268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7" fill="norm" stroke="1" extrusionOk="0">
                  <a:moveTo>
                    <a:pt x="21600" y="1874"/>
                  </a:moveTo>
                  <a:cubicBezTo>
                    <a:pt x="20758" y="1209"/>
                    <a:pt x="19917" y="545"/>
                    <a:pt x="18795" y="212"/>
                  </a:cubicBezTo>
                  <a:cubicBezTo>
                    <a:pt x="17673" y="-120"/>
                    <a:pt x="16270" y="-120"/>
                    <a:pt x="13745" y="628"/>
                  </a:cubicBezTo>
                  <a:cubicBezTo>
                    <a:pt x="11221" y="1375"/>
                    <a:pt x="7574" y="2871"/>
                    <a:pt x="4769" y="5114"/>
                  </a:cubicBezTo>
                  <a:cubicBezTo>
                    <a:pt x="1964" y="7357"/>
                    <a:pt x="0" y="10348"/>
                    <a:pt x="0" y="13255"/>
                  </a:cubicBezTo>
                  <a:cubicBezTo>
                    <a:pt x="0" y="16163"/>
                    <a:pt x="1964" y="18988"/>
                    <a:pt x="5330" y="20234"/>
                  </a:cubicBezTo>
                  <a:cubicBezTo>
                    <a:pt x="8696" y="21480"/>
                    <a:pt x="13465" y="21148"/>
                    <a:pt x="16270" y="20649"/>
                  </a:cubicBezTo>
                  <a:cubicBezTo>
                    <a:pt x="19075" y="20151"/>
                    <a:pt x="19917" y="19486"/>
                    <a:pt x="20758" y="188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4025900" y="1713335"/>
              <a:ext cx="158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4311650" y="1503785"/>
              <a:ext cx="124629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600" fill="norm" stroke="1" extrusionOk="0">
                  <a:moveTo>
                    <a:pt x="0" y="0"/>
                  </a:moveTo>
                  <a:cubicBezTo>
                    <a:pt x="3541" y="300"/>
                    <a:pt x="7082" y="600"/>
                    <a:pt x="10800" y="2100"/>
                  </a:cubicBezTo>
                  <a:cubicBezTo>
                    <a:pt x="14518" y="3600"/>
                    <a:pt x="18413" y="6300"/>
                    <a:pt x="20007" y="9200"/>
                  </a:cubicBezTo>
                  <a:cubicBezTo>
                    <a:pt x="21600" y="12100"/>
                    <a:pt x="20892" y="15200"/>
                    <a:pt x="18236" y="17300"/>
                  </a:cubicBezTo>
                  <a:cubicBezTo>
                    <a:pt x="15580" y="19400"/>
                    <a:pt x="10977" y="20500"/>
                    <a:pt x="637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5092699" y="1783185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7280"/>
                    <a:pt x="6171" y="12960"/>
                    <a:pt x="9771" y="9360"/>
                  </a:cubicBezTo>
                  <a:cubicBezTo>
                    <a:pt x="13371" y="5760"/>
                    <a:pt x="17486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5111749" y="1897485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6200"/>
                    <a:pt x="12150" y="10800"/>
                    <a:pt x="15750" y="7200"/>
                  </a:cubicBezTo>
                  <a:cubicBezTo>
                    <a:pt x="19350" y="3600"/>
                    <a:pt x="20475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6278942" y="1404109"/>
              <a:ext cx="145552" cy="518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11" fill="norm" stroke="1" extrusionOk="0">
                  <a:moveTo>
                    <a:pt x="9433" y="12775"/>
                  </a:moveTo>
                  <a:cubicBezTo>
                    <a:pt x="8816" y="15399"/>
                    <a:pt x="8198" y="18022"/>
                    <a:pt x="7890" y="19552"/>
                  </a:cubicBezTo>
                  <a:cubicBezTo>
                    <a:pt x="7581" y="21083"/>
                    <a:pt x="7581" y="21520"/>
                    <a:pt x="7427" y="21389"/>
                  </a:cubicBezTo>
                  <a:cubicBezTo>
                    <a:pt x="7273" y="21258"/>
                    <a:pt x="6964" y="20558"/>
                    <a:pt x="6501" y="18590"/>
                  </a:cubicBezTo>
                  <a:cubicBezTo>
                    <a:pt x="6038" y="16623"/>
                    <a:pt x="5421" y="13387"/>
                    <a:pt x="5884" y="10458"/>
                  </a:cubicBezTo>
                  <a:cubicBezTo>
                    <a:pt x="6347" y="7528"/>
                    <a:pt x="7890" y="4905"/>
                    <a:pt x="9587" y="3199"/>
                  </a:cubicBezTo>
                  <a:cubicBezTo>
                    <a:pt x="11284" y="1494"/>
                    <a:pt x="13136" y="707"/>
                    <a:pt x="14833" y="314"/>
                  </a:cubicBezTo>
                  <a:cubicBezTo>
                    <a:pt x="16530" y="-80"/>
                    <a:pt x="18073" y="-80"/>
                    <a:pt x="19307" y="182"/>
                  </a:cubicBezTo>
                  <a:cubicBezTo>
                    <a:pt x="20541" y="445"/>
                    <a:pt x="21467" y="969"/>
                    <a:pt x="21158" y="2063"/>
                  </a:cubicBezTo>
                  <a:cubicBezTo>
                    <a:pt x="20850" y="3156"/>
                    <a:pt x="19307" y="4817"/>
                    <a:pt x="15758" y="6216"/>
                  </a:cubicBezTo>
                  <a:cubicBezTo>
                    <a:pt x="12210" y="7616"/>
                    <a:pt x="6656" y="8752"/>
                    <a:pt x="3570" y="9539"/>
                  </a:cubicBezTo>
                  <a:cubicBezTo>
                    <a:pt x="484" y="10326"/>
                    <a:pt x="-133" y="10764"/>
                    <a:pt x="21" y="11201"/>
                  </a:cubicBezTo>
                  <a:cubicBezTo>
                    <a:pt x="176" y="11638"/>
                    <a:pt x="1101" y="12075"/>
                    <a:pt x="2027" y="12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6394450" y="1675235"/>
              <a:ext cx="177800" cy="22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5302"/>
                  </a:moveTo>
                  <a:cubicBezTo>
                    <a:pt x="0" y="4320"/>
                    <a:pt x="0" y="3338"/>
                    <a:pt x="643" y="2847"/>
                  </a:cubicBezTo>
                  <a:cubicBezTo>
                    <a:pt x="1286" y="2356"/>
                    <a:pt x="2571" y="2356"/>
                    <a:pt x="4629" y="3731"/>
                  </a:cubicBezTo>
                  <a:cubicBezTo>
                    <a:pt x="6686" y="5105"/>
                    <a:pt x="9514" y="7855"/>
                    <a:pt x="10800" y="10407"/>
                  </a:cubicBezTo>
                  <a:cubicBezTo>
                    <a:pt x="12086" y="12960"/>
                    <a:pt x="11829" y="15316"/>
                    <a:pt x="10929" y="17084"/>
                  </a:cubicBezTo>
                  <a:cubicBezTo>
                    <a:pt x="10029" y="18851"/>
                    <a:pt x="8486" y="20029"/>
                    <a:pt x="7071" y="20716"/>
                  </a:cubicBezTo>
                  <a:cubicBezTo>
                    <a:pt x="5657" y="21404"/>
                    <a:pt x="4371" y="21600"/>
                    <a:pt x="3729" y="20815"/>
                  </a:cubicBezTo>
                  <a:cubicBezTo>
                    <a:pt x="3086" y="20029"/>
                    <a:pt x="3086" y="18262"/>
                    <a:pt x="4886" y="15218"/>
                  </a:cubicBezTo>
                  <a:cubicBezTo>
                    <a:pt x="6686" y="12175"/>
                    <a:pt x="10286" y="7855"/>
                    <a:pt x="13371" y="5105"/>
                  </a:cubicBezTo>
                  <a:cubicBezTo>
                    <a:pt x="16457" y="2356"/>
                    <a:pt x="19029" y="117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6810738" y="1423116"/>
              <a:ext cx="237763" cy="419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12" fill="norm" stroke="1" extrusionOk="0">
                  <a:moveTo>
                    <a:pt x="21472" y="1200"/>
                  </a:moveTo>
                  <a:cubicBezTo>
                    <a:pt x="20516" y="768"/>
                    <a:pt x="19560" y="336"/>
                    <a:pt x="18605" y="120"/>
                  </a:cubicBezTo>
                  <a:cubicBezTo>
                    <a:pt x="17649" y="-96"/>
                    <a:pt x="16693" y="-96"/>
                    <a:pt x="14877" y="768"/>
                  </a:cubicBezTo>
                  <a:cubicBezTo>
                    <a:pt x="13061" y="1632"/>
                    <a:pt x="10385" y="3360"/>
                    <a:pt x="7805" y="6060"/>
                  </a:cubicBezTo>
                  <a:cubicBezTo>
                    <a:pt x="5224" y="8760"/>
                    <a:pt x="2739" y="12432"/>
                    <a:pt x="1401" y="15024"/>
                  </a:cubicBezTo>
                  <a:cubicBezTo>
                    <a:pt x="63" y="17616"/>
                    <a:pt x="-128" y="19128"/>
                    <a:pt x="63" y="20100"/>
                  </a:cubicBezTo>
                  <a:cubicBezTo>
                    <a:pt x="254" y="21072"/>
                    <a:pt x="828" y="21504"/>
                    <a:pt x="3408" y="21396"/>
                  </a:cubicBezTo>
                  <a:cubicBezTo>
                    <a:pt x="5989" y="21288"/>
                    <a:pt x="10576" y="20640"/>
                    <a:pt x="15164" y="199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7191140" y="1452985"/>
              <a:ext cx="158705" cy="34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600" fill="norm" stroke="1" extrusionOk="0">
                  <a:moveTo>
                    <a:pt x="11542" y="8746"/>
                  </a:moveTo>
                  <a:cubicBezTo>
                    <a:pt x="9268" y="11131"/>
                    <a:pt x="6994" y="13517"/>
                    <a:pt x="5289" y="15438"/>
                  </a:cubicBezTo>
                  <a:cubicBezTo>
                    <a:pt x="3584" y="17360"/>
                    <a:pt x="2447" y="18817"/>
                    <a:pt x="1594" y="19877"/>
                  </a:cubicBezTo>
                  <a:cubicBezTo>
                    <a:pt x="742" y="20937"/>
                    <a:pt x="173" y="21600"/>
                    <a:pt x="31" y="21600"/>
                  </a:cubicBezTo>
                  <a:cubicBezTo>
                    <a:pt x="-111" y="21600"/>
                    <a:pt x="173" y="20937"/>
                    <a:pt x="2021" y="18221"/>
                  </a:cubicBezTo>
                  <a:cubicBezTo>
                    <a:pt x="3868" y="15504"/>
                    <a:pt x="7278" y="10734"/>
                    <a:pt x="9836" y="7620"/>
                  </a:cubicBezTo>
                  <a:cubicBezTo>
                    <a:pt x="12394" y="4506"/>
                    <a:pt x="14100" y="3048"/>
                    <a:pt x="15805" y="1921"/>
                  </a:cubicBezTo>
                  <a:cubicBezTo>
                    <a:pt x="17510" y="795"/>
                    <a:pt x="19215" y="0"/>
                    <a:pt x="20210" y="0"/>
                  </a:cubicBezTo>
                  <a:cubicBezTo>
                    <a:pt x="21205" y="0"/>
                    <a:pt x="21489" y="795"/>
                    <a:pt x="21205" y="2783"/>
                  </a:cubicBezTo>
                  <a:cubicBezTo>
                    <a:pt x="20921" y="4771"/>
                    <a:pt x="20068" y="7951"/>
                    <a:pt x="19500" y="10734"/>
                  </a:cubicBezTo>
                  <a:cubicBezTo>
                    <a:pt x="18931" y="13517"/>
                    <a:pt x="18647" y="15902"/>
                    <a:pt x="18363" y="17426"/>
                  </a:cubicBezTo>
                  <a:cubicBezTo>
                    <a:pt x="18078" y="18950"/>
                    <a:pt x="17794" y="19612"/>
                    <a:pt x="17226" y="19679"/>
                  </a:cubicBezTo>
                  <a:cubicBezTo>
                    <a:pt x="16657" y="19745"/>
                    <a:pt x="15805" y="19215"/>
                    <a:pt x="14952" y="186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7232650" y="1630785"/>
              <a:ext cx="1270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1080" y="11200"/>
                  </a:cubicBezTo>
                  <a:cubicBezTo>
                    <a:pt x="2160" y="8800"/>
                    <a:pt x="4320" y="8000"/>
                    <a:pt x="7920" y="6400"/>
                  </a:cubicBezTo>
                  <a:cubicBezTo>
                    <a:pt x="11520" y="4800"/>
                    <a:pt x="1656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7533999" y="1509581"/>
              <a:ext cx="149501" cy="254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076" fill="norm" stroke="1" extrusionOk="0">
                  <a:moveTo>
                    <a:pt x="5059" y="8475"/>
                  </a:moveTo>
                  <a:cubicBezTo>
                    <a:pt x="4146" y="11636"/>
                    <a:pt x="3233" y="14797"/>
                    <a:pt x="2473" y="17080"/>
                  </a:cubicBezTo>
                  <a:cubicBezTo>
                    <a:pt x="1712" y="19363"/>
                    <a:pt x="1104" y="20768"/>
                    <a:pt x="648" y="21032"/>
                  </a:cubicBezTo>
                  <a:cubicBezTo>
                    <a:pt x="191" y="21295"/>
                    <a:pt x="-113" y="20417"/>
                    <a:pt x="39" y="17783"/>
                  </a:cubicBezTo>
                  <a:cubicBezTo>
                    <a:pt x="191" y="15149"/>
                    <a:pt x="800" y="10758"/>
                    <a:pt x="2017" y="7510"/>
                  </a:cubicBezTo>
                  <a:cubicBezTo>
                    <a:pt x="3233" y="4261"/>
                    <a:pt x="5059" y="2154"/>
                    <a:pt x="7493" y="1012"/>
                  </a:cubicBezTo>
                  <a:cubicBezTo>
                    <a:pt x="9926" y="-129"/>
                    <a:pt x="12969" y="-305"/>
                    <a:pt x="15250" y="485"/>
                  </a:cubicBezTo>
                  <a:cubicBezTo>
                    <a:pt x="17532" y="1275"/>
                    <a:pt x="19053" y="3032"/>
                    <a:pt x="19966" y="6017"/>
                  </a:cubicBezTo>
                  <a:cubicBezTo>
                    <a:pt x="20879" y="9002"/>
                    <a:pt x="21183" y="13217"/>
                    <a:pt x="21487" y="17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7856039" y="1470053"/>
              <a:ext cx="176711" cy="258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252" fill="norm" stroke="1" extrusionOk="0">
                  <a:moveTo>
                    <a:pt x="21468" y="2254"/>
                  </a:moveTo>
                  <a:cubicBezTo>
                    <a:pt x="20954" y="1383"/>
                    <a:pt x="20439" y="512"/>
                    <a:pt x="19539" y="163"/>
                  </a:cubicBezTo>
                  <a:cubicBezTo>
                    <a:pt x="18639" y="-185"/>
                    <a:pt x="17354" y="-11"/>
                    <a:pt x="14782" y="1034"/>
                  </a:cubicBezTo>
                  <a:cubicBezTo>
                    <a:pt x="12211" y="2080"/>
                    <a:pt x="8354" y="3996"/>
                    <a:pt x="5654" y="6173"/>
                  </a:cubicBezTo>
                  <a:cubicBezTo>
                    <a:pt x="2954" y="8350"/>
                    <a:pt x="1411" y="10789"/>
                    <a:pt x="639" y="12967"/>
                  </a:cubicBezTo>
                  <a:cubicBezTo>
                    <a:pt x="-132" y="15144"/>
                    <a:pt x="-132" y="17060"/>
                    <a:pt x="254" y="18367"/>
                  </a:cubicBezTo>
                  <a:cubicBezTo>
                    <a:pt x="639" y="19673"/>
                    <a:pt x="1411" y="20370"/>
                    <a:pt x="3339" y="20805"/>
                  </a:cubicBezTo>
                  <a:cubicBezTo>
                    <a:pt x="5268" y="21241"/>
                    <a:pt x="8354" y="21415"/>
                    <a:pt x="11182" y="21067"/>
                  </a:cubicBezTo>
                  <a:cubicBezTo>
                    <a:pt x="14011" y="20718"/>
                    <a:pt x="16582" y="19847"/>
                    <a:pt x="19154" y="18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7893050" y="1624435"/>
              <a:ext cx="133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6000"/>
                    <a:pt x="10971" y="10400"/>
                    <a:pt x="14571" y="6800"/>
                  </a:cubicBezTo>
                  <a:cubicBezTo>
                    <a:pt x="18171" y="3200"/>
                    <a:pt x="19886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8115300" y="1385378"/>
              <a:ext cx="149835" cy="410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73" fill="norm" stroke="1" extrusionOk="0">
                  <a:moveTo>
                    <a:pt x="9900" y="214"/>
                  </a:moveTo>
                  <a:cubicBezTo>
                    <a:pt x="11400" y="-7"/>
                    <a:pt x="12900" y="-227"/>
                    <a:pt x="14850" y="489"/>
                  </a:cubicBezTo>
                  <a:cubicBezTo>
                    <a:pt x="16800" y="1206"/>
                    <a:pt x="19200" y="2859"/>
                    <a:pt x="20400" y="4787"/>
                  </a:cubicBezTo>
                  <a:cubicBezTo>
                    <a:pt x="21600" y="6716"/>
                    <a:pt x="21600" y="8920"/>
                    <a:pt x="19800" y="11234"/>
                  </a:cubicBezTo>
                  <a:cubicBezTo>
                    <a:pt x="18000" y="13549"/>
                    <a:pt x="14400" y="15973"/>
                    <a:pt x="10800" y="17681"/>
                  </a:cubicBezTo>
                  <a:cubicBezTo>
                    <a:pt x="7200" y="19389"/>
                    <a:pt x="3600" y="20381"/>
                    <a:pt x="0" y="21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6153150" y="2031260"/>
              <a:ext cx="1651000" cy="94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0" y="21504"/>
                  </a:moveTo>
                  <a:cubicBezTo>
                    <a:pt x="886" y="20544"/>
                    <a:pt x="1772" y="19584"/>
                    <a:pt x="2714" y="18624"/>
                  </a:cubicBezTo>
                  <a:cubicBezTo>
                    <a:pt x="3655" y="17664"/>
                    <a:pt x="4652" y="16704"/>
                    <a:pt x="5691" y="15264"/>
                  </a:cubicBezTo>
                  <a:cubicBezTo>
                    <a:pt x="6729" y="13824"/>
                    <a:pt x="7809" y="11904"/>
                    <a:pt x="8834" y="9984"/>
                  </a:cubicBezTo>
                  <a:cubicBezTo>
                    <a:pt x="9858" y="8064"/>
                    <a:pt x="10828" y="6144"/>
                    <a:pt x="11825" y="4464"/>
                  </a:cubicBezTo>
                  <a:cubicBezTo>
                    <a:pt x="12822" y="2784"/>
                    <a:pt x="13846" y="1344"/>
                    <a:pt x="14968" y="624"/>
                  </a:cubicBezTo>
                  <a:cubicBezTo>
                    <a:pt x="16089" y="-96"/>
                    <a:pt x="17308" y="-96"/>
                    <a:pt x="18429" y="144"/>
                  </a:cubicBezTo>
                  <a:cubicBezTo>
                    <a:pt x="19551" y="384"/>
                    <a:pt x="20575" y="864"/>
                    <a:pt x="21600" y="1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6966744" y="2152543"/>
              <a:ext cx="153939" cy="395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88" fill="norm" stroke="1" extrusionOk="0">
                  <a:moveTo>
                    <a:pt x="4268" y="9249"/>
                  </a:moveTo>
                  <a:cubicBezTo>
                    <a:pt x="3393" y="12237"/>
                    <a:pt x="2517" y="15224"/>
                    <a:pt x="2079" y="17005"/>
                  </a:cubicBezTo>
                  <a:cubicBezTo>
                    <a:pt x="1641" y="18786"/>
                    <a:pt x="1641" y="19360"/>
                    <a:pt x="1349" y="20049"/>
                  </a:cubicBezTo>
                  <a:cubicBezTo>
                    <a:pt x="1058" y="20739"/>
                    <a:pt x="474" y="21543"/>
                    <a:pt x="182" y="21486"/>
                  </a:cubicBezTo>
                  <a:cubicBezTo>
                    <a:pt x="-110" y="21428"/>
                    <a:pt x="-110" y="20509"/>
                    <a:pt x="620" y="17981"/>
                  </a:cubicBezTo>
                  <a:cubicBezTo>
                    <a:pt x="1349" y="15454"/>
                    <a:pt x="2809" y="11317"/>
                    <a:pt x="4560" y="8273"/>
                  </a:cubicBezTo>
                  <a:cubicBezTo>
                    <a:pt x="6312" y="5228"/>
                    <a:pt x="8355" y="3275"/>
                    <a:pt x="9960" y="2069"/>
                  </a:cubicBezTo>
                  <a:cubicBezTo>
                    <a:pt x="11566" y="862"/>
                    <a:pt x="12733" y="403"/>
                    <a:pt x="14047" y="173"/>
                  </a:cubicBezTo>
                  <a:cubicBezTo>
                    <a:pt x="15360" y="-57"/>
                    <a:pt x="16820" y="-57"/>
                    <a:pt x="18133" y="173"/>
                  </a:cubicBezTo>
                  <a:cubicBezTo>
                    <a:pt x="19447" y="403"/>
                    <a:pt x="20614" y="862"/>
                    <a:pt x="21052" y="1781"/>
                  </a:cubicBezTo>
                  <a:cubicBezTo>
                    <a:pt x="21490" y="2700"/>
                    <a:pt x="21198" y="4079"/>
                    <a:pt x="19155" y="5573"/>
                  </a:cubicBezTo>
                  <a:cubicBezTo>
                    <a:pt x="17112" y="7066"/>
                    <a:pt x="13317" y="8675"/>
                    <a:pt x="9522" y="10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7099300" y="2297535"/>
              <a:ext cx="203200" cy="248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4942"/>
                  </a:moveTo>
                  <a:cubicBezTo>
                    <a:pt x="675" y="4210"/>
                    <a:pt x="1350" y="3478"/>
                    <a:pt x="2250" y="3112"/>
                  </a:cubicBezTo>
                  <a:cubicBezTo>
                    <a:pt x="3150" y="2746"/>
                    <a:pt x="4275" y="2746"/>
                    <a:pt x="5738" y="4576"/>
                  </a:cubicBezTo>
                  <a:cubicBezTo>
                    <a:pt x="7200" y="6407"/>
                    <a:pt x="9000" y="10068"/>
                    <a:pt x="9900" y="12905"/>
                  </a:cubicBezTo>
                  <a:cubicBezTo>
                    <a:pt x="10800" y="15742"/>
                    <a:pt x="10800" y="17756"/>
                    <a:pt x="10575" y="19220"/>
                  </a:cubicBezTo>
                  <a:cubicBezTo>
                    <a:pt x="10350" y="20685"/>
                    <a:pt x="9900" y="21600"/>
                    <a:pt x="9563" y="21508"/>
                  </a:cubicBezTo>
                  <a:cubicBezTo>
                    <a:pt x="9225" y="21417"/>
                    <a:pt x="9000" y="20319"/>
                    <a:pt x="9225" y="17573"/>
                  </a:cubicBezTo>
                  <a:cubicBezTo>
                    <a:pt x="9450" y="14827"/>
                    <a:pt x="10125" y="10434"/>
                    <a:pt x="12262" y="7231"/>
                  </a:cubicBezTo>
                  <a:cubicBezTo>
                    <a:pt x="14400" y="4027"/>
                    <a:pt x="18000" y="20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7386554" y="2191658"/>
              <a:ext cx="188633" cy="295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382" fill="norm" stroke="1" extrusionOk="0">
                  <a:moveTo>
                    <a:pt x="20259" y="2148"/>
                  </a:moveTo>
                  <a:cubicBezTo>
                    <a:pt x="20728" y="1382"/>
                    <a:pt x="21198" y="616"/>
                    <a:pt x="20728" y="233"/>
                  </a:cubicBezTo>
                  <a:cubicBezTo>
                    <a:pt x="20259" y="-150"/>
                    <a:pt x="18850" y="-150"/>
                    <a:pt x="16033" y="922"/>
                  </a:cubicBezTo>
                  <a:cubicBezTo>
                    <a:pt x="13215" y="1995"/>
                    <a:pt x="8989" y="4139"/>
                    <a:pt x="5937" y="6744"/>
                  </a:cubicBezTo>
                  <a:cubicBezTo>
                    <a:pt x="2885" y="9348"/>
                    <a:pt x="1007" y="12412"/>
                    <a:pt x="302" y="14710"/>
                  </a:cubicBezTo>
                  <a:cubicBezTo>
                    <a:pt x="-402" y="17007"/>
                    <a:pt x="68" y="18539"/>
                    <a:pt x="2298" y="19612"/>
                  </a:cubicBezTo>
                  <a:cubicBezTo>
                    <a:pt x="4528" y="20684"/>
                    <a:pt x="8520" y="21297"/>
                    <a:pt x="11102" y="21373"/>
                  </a:cubicBezTo>
                  <a:cubicBezTo>
                    <a:pt x="13685" y="21450"/>
                    <a:pt x="14859" y="20990"/>
                    <a:pt x="16033" y="20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7662285" y="2181294"/>
              <a:ext cx="188578" cy="268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377" fill="norm" stroke="1" extrusionOk="0">
                  <a:moveTo>
                    <a:pt x="20893" y="2686"/>
                  </a:moveTo>
                  <a:cubicBezTo>
                    <a:pt x="21131" y="1842"/>
                    <a:pt x="21368" y="998"/>
                    <a:pt x="20775" y="492"/>
                  </a:cubicBezTo>
                  <a:cubicBezTo>
                    <a:pt x="20181" y="-14"/>
                    <a:pt x="18757" y="-183"/>
                    <a:pt x="16858" y="239"/>
                  </a:cubicBezTo>
                  <a:cubicBezTo>
                    <a:pt x="14959" y="661"/>
                    <a:pt x="12586" y="1673"/>
                    <a:pt x="9975" y="3529"/>
                  </a:cubicBezTo>
                  <a:cubicBezTo>
                    <a:pt x="7364" y="5386"/>
                    <a:pt x="4515" y="8086"/>
                    <a:pt x="2854" y="10279"/>
                  </a:cubicBezTo>
                  <a:cubicBezTo>
                    <a:pt x="1192" y="12473"/>
                    <a:pt x="717" y="14161"/>
                    <a:pt x="361" y="15511"/>
                  </a:cubicBezTo>
                  <a:cubicBezTo>
                    <a:pt x="5" y="16861"/>
                    <a:pt x="-232" y="17873"/>
                    <a:pt x="361" y="18801"/>
                  </a:cubicBezTo>
                  <a:cubicBezTo>
                    <a:pt x="955" y="19729"/>
                    <a:pt x="2379" y="20573"/>
                    <a:pt x="4159" y="20995"/>
                  </a:cubicBezTo>
                  <a:cubicBezTo>
                    <a:pt x="5939" y="21417"/>
                    <a:pt x="8076" y="21417"/>
                    <a:pt x="9856" y="21333"/>
                  </a:cubicBezTo>
                  <a:cubicBezTo>
                    <a:pt x="11636" y="21248"/>
                    <a:pt x="13060" y="21079"/>
                    <a:pt x="13891" y="20573"/>
                  </a:cubicBezTo>
                  <a:cubicBezTo>
                    <a:pt x="14722" y="20067"/>
                    <a:pt x="14959" y="19223"/>
                    <a:pt x="15197" y="18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7689850" y="2348335"/>
              <a:ext cx="133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7937500" y="2183235"/>
              <a:ext cx="117309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600" fill="norm" stroke="1" extrusionOk="0">
                  <a:moveTo>
                    <a:pt x="11368" y="0"/>
                  </a:moveTo>
                  <a:cubicBezTo>
                    <a:pt x="14779" y="1953"/>
                    <a:pt x="18189" y="3905"/>
                    <a:pt x="19895" y="6346"/>
                  </a:cubicBezTo>
                  <a:cubicBezTo>
                    <a:pt x="21600" y="8786"/>
                    <a:pt x="21600" y="11715"/>
                    <a:pt x="18000" y="14339"/>
                  </a:cubicBezTo>
                  <a:cubicBezTo>
                    <a:pt x="14400" y="16963"/>
                    <a:pt x="7200" y="1928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1162050" y="3078585"/>
              <a:ext cx="317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082"/>
                    <a:pt x="2880" y="10165"/>
                    <a:pt x="3600" y="13482"/>
                  </a:cubicBezTo>
                  <a:cubicBezTo>
                    <a:pt x="4320" y="16800"/>
                    <a:pt x="4320" y="18353"/>
                    <a:pt x="7200" y="19412"/>
                  </a:cubicBezTo>
                  <a:cubicBezTo>
                    <a:pt x="10080" y="20471"/>
                    <a:pt x="15840" y="2103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968288" y="3097635"/>
              <a:ext cx="289013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600" fill="norm" stroke="1" extrusionOk="0">
                  <a:moveTo>
                    <a:pt x="1662" y="21600"/>
                  </a:moveTo>
                  <a:cubicBezTo>
                    <a:pt x="874" y="21600"/>
                    <a:pt x="86" y="21600"/>
                    <a:pt x="7" y="20829"/>
                  </a:cubicBezTo>
                  <a:cubicBezTo>
                    <a:pt x="-72" y="20057"/>
                    <a:pt x="559" y="18514"/>
                    <a:pt x="2845" y="15943"/>
                  </a:cubicBezTo>
                  <a:cubicBezTo>
                    <a:pt x="5131" y="13371"/>
                    <a:pt x="9073" y="9771"/>
                    <a:pt x="12462" y="6943"/>
                  </a:cubicBezTo>
                  <a:cubicBezTo>
                    <a:pt x="15852" y="4114"/>
                    <a:pt x="18690" y="2057"/>
                    <a:pt x="2152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1339850" y="3028626"/>
              <a:ext cx="129945" cy="433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453" fill="norm" stroke="1" extrusionOk="0">
                  <a:moveTo>
                    <a:pt x="2057" y="3418"/>
                  </a:moveTo>
                  <a:cubicBezTo>
                    <a:pt x="1714" y="5935"/>
                    <a:pt x="1371" y="8451"/>
                    <a:pt x="1714" y="11177"/>
                  </a:cubicBezTo>
                  <a:cubicBezTo>
                    <a:pt x="2057" y="13903"/>
                    <a:pt x="3086" y="16839"/>
                    <a:pt x="3600" y="18727"/>
                  </a:cubicBezTo>
                  <a:cubicBezTo>
                    <a:pt x="4114" y="20614"/>
                    <a:pt x="4114" y="21453"/>
                    <a:pt x="3771" y="21453"/>
                  </a:cubicBezTo>
                  <a:cubicBezTo>
                    <a:pt x="3429" y="21453"/>
                    <a:pt x="2743" y="20614"/>
                    <a:pt x="2229" y="18465"/>
                  </a:cubicBezTo>
                  <a:cubicBezTo>
                    <a:pt x="1714" y="16315"/>
                    <a:pt x="1371" y="12855"/>
                    <a:pt x="1543" y="9919"/>
                  </a:cubicBezTo>
                  <a:cubicBezTo>
                    <a:pt x="1714" y="6983"/>
                    <a:pt x="2400" y="4571"/>
                    <a:pt x="3086" y="3051"/>
                  </a:cubicBezTo>
                  <a:cubicBezTo>
                    <a:pt x="3771" y="1531"/>
                    <a:pt x="4457" y="902"/>
                    <a:pt x="5829" y="482"/>
                  </a:cubicBezTo>
                  <a:cubicBezTo>
                    <a:pt x="7200" y="63"/>
                    <a:pt x="9257" y="-147"/>
                    <a:pt x="11657" y="115"/>
                  </a:cubicBezTo>
                  <a:cubicBezTo>
                    <a:pt x="14057" y="377"/>
                    <a:pt x="16800" y="1111"/>
                    <a:pt x="18686" y="2055"/>
                  </a:cubicBezTo>
                  <a:cubicBezTo>
                    <a:pt x="20571" y="2999"/>
                    <a:pt x="21600" y="4152"/>
                    <a:pt x="20743" y="5148"/>
                  </a:cubicBezTo>
                  <a:cubicBezTo>
                    <a:pt x="19886" y="6144"/>
                    <a:pt x="17143" y="6983"/>
                    <a:pt x="13371" y="7560"/>
                  </a:cubicBezTo>
                  <a:cubicBezTo>
                    <a:pt x="9600" y="8136"/>
                    <a:pt x="4800" y="8451"/>
                    <a:pt x="0" y="87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1985433" y="3192885"/>
              <a:ext cx="129118" cy="220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32" fill="norm" stroke="1" extrusionOk="0">
                  <a:moveTo>
                    <a:pt x="349" y="6789"/>
                  </a:moveTo>
                  <a:cubicBezTo>
                    <a:pt x="0" y="5760"/>
                    <a:pt x="-348" y="4731"/>
                    <a:pt x="697" y="4114"/>
                  </a:cubicBezTo>
                  <a:cubicBezTo>
                    <a:pt x="1742" y="3497"/>
                    <a:pt x="4181" y="3291"/>
                    <a:pt x="6620" y="4320"/>
                  </a:cubicBezTo>
                  <a:cubicBezTo>
                    <a:pt x="9058" y="5349"/>
                    <a:pt x="11497" y="7611"/>
                    <a:pt x="12542" y="10491"/>
                  </a:cubicBezTo>
                  <a:cubicBezTo>
                    <a:pt x="13587" y="13371"/>
                    <a:pt x="13239" y="16869"/>
                    <a:pt x="12368" y="18926"/>
                  </a:cubicBezTo>
                  <a:cubicBezTo>
                    <a:pt x="11497" y="20983"/>
                    <a:pt x="10104" y="21600"/>
                    <a:pt x="9058" y="21394"/>
                  </a:cubicBezTo>
                  <a:cubicBezTo>
                    <a:pt x="8013" y="21189"/>
                    <a:pt x="7317" y="20160"/>
                    <a:pt x="7142" y="17897"/>
                  </a:cubicBezTo>
                  <a:cubicBezTo>
                    <a:pt x="6968" y="15634"/>
                    <a:pt x="7317" y="12137"/>
                    <a:pt x="9755" y="8949"/>
                  </a:cubicBezTo>
                  <a:cubicBezTo>
                    <a:pt x="12194" y="5760"/>
                    <a:pt x="16723" y="2880"/>
                    <a:pt x="2125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2148416" y="2952843"/>
              <a:ext cx="423334" cy="400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216" y="12758"/>
                  </a:moveTo>
                  <a:cubicBezTo>
                    <a:pt x="108" y="15121"/>
                    <a:pt x="0" y="17483"/>
                    <a:pt x="0" y="18946"/>
                  </a:cubicBezTo>
                  <a:cubicBezTo>
                    <a:pt x="0" y="20409"/>
                    <a:pt x="108" y="20971"/>
                    <a:pt x="432" y="21196"/>
                  </a:cubicBezTo>
                  <a:cubicBezTo>
                    <a:pt x="756" y="21421"/>
                    <a:pt x="1296" y="21308"/>
                    <a:pt x="2052" y="20352"/>
                  </a:cubicBezTo>
                  <a:cubicBezTo>
                    <a:pt x="2808" y="19396"/>
                    <a:pt x="3780" y="17596"/>
                    <a:pt x="4374" y="16415"/>
                  </a:cubicBezTo>
                  <a:cubicBezTo>
                    <a:pt x="4968" y="15233"/>
                    <a:pt x="5184" y="14671"/>
                    <a:pt x="5238" y="14783"/>
                  </a:cubicBezTo>
                  <a:cubicBezTo>
                    <a:pt x="5292" y="14896"/>
                    <a:pt x="5184" y="15684"/>
                    <a:pt x="5130" y="16415"/>
                  </a:cubicBezTo>
                  <a:cubicBezTo>
                    <a:pt x="5076" y="17146"/>
                    <a:pt x="5076" y="17821"/>
                    <a:pt x="5130" y="18440"/>
                  </a:cubicBezTo>
                  <a:cubicBezTo>
                    <a:pt x="5184" y="19059"/>
                    <a:pt x="5292" y="19621"/>
                    <a:pt x="5616" y="19790"/>
                  </a:cubicBezTo>
                  <a:cubicBezTo>
                    <a:pt x="5940" y="19958"/>
                    <a:pt x="6480" y="19734"/>
                    <a:pt x="7398" y="18496"/>
                  </a:cubicBezTo>
                  <a:cubicBezTo>
                    <a:pt x="8316" y="17258"/>
                    <a:pt x="9612" y="15009"/>
                    <a:pt x="10584" y="12140"/>
                  </a:cubicBezTo>
                  <a:cubicBezTo>
                    <a:pt x="11556" y="9271"/>
                    <a:pt x="12204" y="5784"/>
                    <a:pt x="12582" y="3533"/>
                  </a:cubicBezTo>
                  <a:cubicBezTo>
                    <a:pt x="12960" y="1283"/>
                    <a:pt x="13068" y="271"/>
                    <a:pt x="13014" y="46"/>
                  </a:cubicBezTo>
                  <a:cubicBezTo>
                    <a:pt x="12960" y="-179"/>
                    <a:pt x="12744" y="383"/>
                    <a:pt x="12312" y="2746"/>
                  </a:cubicBezTo>
                  <a:cubicBezTo>
                    <a:pt x="11880" y="5108"/>
                    <a:pt x="11232" y="9271"/>
                    <a:pt x="10908" y="12083"/>
                  </a:cubicBezTo>
                  <a:cubicBezTo>
                    <a:pt x="10584" y="14896"/>
                    <a:pt x="10584" y="16359"/>
                    <a:pt x="10584" y="17371"/>
                  </a:cubicBezTo>
                  <a:cubicBezTo>
                    <a:pt x="10584" y="18384"/>
                    <a:pt x="10584" y="18946"/>
                    <a:pt x="10800" y="19396"/>
                  </a:cubicBezTo>
                  <a:cubicBezTo>
                    <a:pt x="11016" y="19846"/>
                    <a:pt x="11448" y="20183"/>
                    <a:pt x="11934" y="20240"/>
                  </a:cubicBezTo>
                  <a:cubicBezTo>
                    <a:pt x="12420" y="20296"/>
                    <a:pt x="12960" y="20071"/>
                    <a:pt x="13986" y="18721"/>
                  </a:cubicBezTo>
                  <a:cubicBezTo>
                    <a:pt x="15012" y="17371"/>
                    <a:pt x="16524" y="14896"/>
                    <a:pt x="17334" y="13208"/>
                  </a:cubicBezTo>
                  <a:cubicBezTo>
                    <a:pt x="18144" y="11521"/>
                    <a:pt x="18252" y="10621"/>
                    <a:pt x="18036" y="10171"/>
                  </a:cubicBezTo>
                  <a:cubicBezTo>
                    <a:pt x="17820" y="9721"/>
                    <a:pt x="17280" y="9721"/>
                    <a:pt x="16686" y="10227"/>
                  </a:cubicBezTo>
                  <a:cubicBezTo>
                    <a:pt x="16092" y="10733"/>
                    <a:pt x="15444" y="11746"/>
                    <a:pt x="15120" y="12590"/>
                  </a:cubicBezTo>
                  <a:cubicBezTo>
                    <a:pt x="14796" y="13433"/>
                    <a:pt x="14796" y="14108"/>
                    <a:pt x="15930" y="14840"/>
                  </a:cubicBezTo>
                  <a:cubicBezTo>
                    <a:pt x="17064" y="15571"/>
                    <a:pt x="19332" y="16359"/>
                    <a:pt x="21600" y="171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1149349" y="3523085"/>
              <a:ext cx="11366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27" y="19800"/>
                    <a:pt x="2655" y="18000"/>
                    <a:pt x="4103" y="15840"/>
                  </a:cubicBezTo>
                  <a:cubicBezTo>
                    <a:pt x="5551" y="13680"/>
                    <a:pt x="7120" y="11160"/>
                    <a:pt x="8769" y="9180"/>
                  </a:cubicBezTo>
                  <a:cubicBezTo>
                    <a:pt x="10418" y="7200"/>
                    <a:pt x="12147" y="5760"/>
                    <a:pt x="13736" y="4680"/>
                  </a:cubicBezTo>
                  <a:cubicBezTo>
                    <a:pt x="15325" y="3600"/>
                    <a:pt x="16773" y="2880"/>
                    <a:pt x="18060" y="2160"/>
                  </a:cubicBezTo>
                  <a:cubicBezTo>
                    <a:pt x="19347" y="1440"/>
                    <a:pt x="20474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1631950" y="3529435"/>
              <a:ext cx="7874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8" y="21273"/>
                    <a:pt x="3716" y="20945"/>
                    <a:pt x="5748" y="19473"/>
                  </a:cubicBezTo>
                  <a:cubicBezTo>
                    <a:pt x="7781" y="18000"/>
                    <a:pt x="9987" y="15382"/>
                    <a:pt x="12135" y="12764"/>
                  </a:cubicBezTo>
                  <a:cubicBezTo>
                    <a:pt x="14284" y="10145"/>
                    <a:pt x="16374" y="7527"/>
                    <a:pt x="17942" y="5400"/>
                  </a:cubicBezTo>
                  <a:cubicBezTo>
                    <a:pt x="19510" y="3273"/>
                    <a:pt x="20555" y="163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2755900" y="3148435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2736850" y="3332585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3524249" y="3028728"/>
              <a:ext cx="96934" cy="48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386" fill="norm" stroke="1" extrusionOk="0">
                  <a:moveTo>
                    <a:pt x="0" y="9734"/>
                  </a:moveTo>
                  <a:cubicBezTo>
                    <a:pt x="0" y="12341"/>
                    <a:pt x="0" y="14948"/>
                    <a:pt x="0" y="16763"/>
                  </a:cubicBezTo>
                  <a:cubicBezTo>
                    <a:pt x="0" y="18579"/>
                    <a:pt x="0" y="19603"/>
                    <a:pt x="225" y="20348"/>
                  </a:cubicBezTo>
                  <a:cubicBezTo>
                    <a:pt x="450" y="21092"/>
                    <a:pt x="900" y="21558"/>
                    <a:pt x="1125" y="21325"/>
                  </a:cubicBezTo>
                  <a:cubicBezTo>
                    <a:pt x="1350" y="21092"/>
                    <a:pt x="1350" y="20161"/>
                    <a:pt x="1350" y="18067"/>
                  </a:cubicBezTo>
                  <a:cubicBezTo>
                    <a:pt x="1350" y="15972"/>
                    <a:pt x="1350" y="12713"/>
                    <a:pt x="2250" y="9920"/>
                  </a:cubicBezTo>
                  <a:cubicBezTo>
                    <a:pt x="3150" y="7127"/>
                    <a:pt x="4950" y="4799"/>
                    <a:pt x="6300" y="3310"/>
                  </a:cubicBezTo>
                  <a:cubicBezTo>
                    <a:pt x="7650" y="1820"/>
                    <a:pt x="8550" y="1168"/>
                    <a:pt x="9900" y="703"/>
                  </a:cubicBezTo>
                  <a:cubicBezTo>
                    <a:pt x="11250" y="237"/>
                    <a:pt x="13050" y="-42"/>
                    <a:pt x="14625" y="5"/>
                  </a:cubicBezTo>
                  <a:cubicBezTo>
                    <a:pt x="16200" y="51"/>
                    <a:pt x="17550" y="424"/>
                    <a:pt x="18900" y="1355"/>
                  </a:cubicBezTo>
                  <a:cubicBezTo>
                    <a:pt x="20250" y="2286"/>
                    <a:pt x="21600" y="3775"/>
                    <a:pt x="19575" y="4939"/>
                  </a:cubicBezTo>
                  <a:cubicBezTo>
                    <a:pt x="17550" y="6103"/>
                    <a:pt x="12150" y="6941"/>
                    <a:pt x="8325" y="7499"/>
                  </a:cubicBezTo>
                  <a:cubicBezTo>
                    <a:pt x="4500" y="8058"/>
                    <a:pt x="2250" y="8337"/>
                    <a:pt x="0" y="86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3727450" y="3237335"/>
              <a:ext cx="158750" cy="20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2645"/>
                  </a:moveTo>
                  <a:cubicBezTo>
                    <a:pt x="864" y="1763"/>
                    <a:pt x="1728" y="882"/>
                    <a:pt x="3024" y="441"/>
                  </a:cubicBezTo>
                  <a:cubicBezTo>
                    <a:pt x="4320" y="0"/>
                    <a:pt x="6048" y="0"/>
                    <a:pt x="7776" y="2755"/>
                  </a:cubicBezTo>
                  <a:cubicBezTo>
                    <a:pt x="9504" y="5510"/>
                    <a:pt x="11232" y="11020"/>
                    <a:pt x="12096" y="14327"/>
                  </a:cubicBezTo>
                  <a:cubicBezTo>
                    <a:pt x="12960" y="17633"/>
                    <a:pt x="12960" y="18735"/>
                    <a:pt x="12384" y="19727"/>
                  </a:cubicBezTo>
                  <a:cubicBezTo>
                    <a:pt x="11808" y="20718"/>
                    <a:pt x="10656" y="21600"/>
                    <a:pt x="9936" y="21380"/>
                  </a:cubicBezTo>
                  <a:cubicBezTo>
                    <a:pt x="9216" y="21159"/>
                    <a:pt x="8928" y="19837"/>
                    <a:pt x="9072" y="17412"/>
                  </a:cubicBezTo>
                  <a:cubicBezTo>
                    <a:pt x="9216" y="14988"/>
                    <a:pt x="9792" y="11461"/>
                    <a:pt x="11952" y="8376"/>
                  </a:cubicBezTo>
                  <a:cubicBezTo>
                    <a:pt x="14112" y="5290"/>
                    <a:pt x="17856" y="264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4035725" y="3069478"/>
              <a:ext cx="148926" cy="341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356" fill="norm" stroke="1" extrusionOk="0">
                  <a:moveTo>
                    <a:pt x="21107" y="968"/>
                  </a:moveTo>
                  <a:cubicBezTo>
                    <a:pt x="19907" y="571"/>
                    <a:pt x="18707" y="173"/>
                    <a:pt x="17357" y="41"/>
                  </a:cubicBezTo>
                  <a:cubicBezTo>
                    <a:pt x="16007" y="-92"/>
                    <a:pt x="14507" y="41"/>
                    <a:pt x="11807" y="1432"/>
                  </a:cubicBezTo>
                  <a:cubicBezTo>
                    <a:pt x="9107" y="2823"/>
                    <a:pt x="5207" y="5474"/>
                    <a:pt x="2807" y="8389"/>
                  </a:cubicBezTo>
                  <a:cubicBezTo>
                    <a:pt x="407" y="11304"/>
                    <a:pt x="-493" y="14485"/>
                    <a:pt x="257" y="16737"/>
                  </a:cubicBezTo>
                  <a:cubicBezTo>
                    <a:pt x="1007" y="18990"/>
                    <a:pt x="3407" y="20315"/>
                    <a:pt x="6107" y="20912"/>
                  </a:cubicBezTo>
                  <a:cubicBezTo>
                    <a:pt x="8807" y="21508"/>
                    <a:pt x="11807" y="21375"/>
                    <a:pt x="14807" y="212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4210627" y="3091107"/>
              <a:ext cx="110837" cy="371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30" fill="norm" stroke="1" extrusionOk="0">
                  <a:moveTo>
                    <a:pt x="18229" y="4037"/>
                  </a:moveTo>
                  <a:cubicBezTo>
                    <a:pt x="14561" y="6356"/>
                    <a:pt x="10893" y="8674"/>
                    <a:pt x="8040" y="11237"/>
                  </a:cubicBezTo>
                  <a:cubicBezTo>
                    <a:pt x="5187" y="13800"/>
                    <a:pt x="3149" y="16607"/>
                    <a:pt x="1927" y="18498"/>
                  </a:cubicBezTo>
                  <a:cubicBezTo>
                    <a:pt x="704" y="20390"/>
                    <a:pt x="297" y="21366"/>
                    <a:pt x="93" y="21427"/>
                  </a:cubicBezTo>
                  <a:cubicBezTo>
                    <a:pt x="-111" y="21488"/>
                    <a:pt x="-111" y="20634"/>
                    <a:pt x="1519" y="18437"/>
                  </a:cubicBezTo>
                  <a:cubicBezTo>
                    <a:pt x="3149" y="16241"/>
                    <a:pt x="6410" y="12702"/>
                    <a:pt x="9059" y="9712"/>
                  </a:cubicBezTo>
                  <a:cubicBezTo>
                    <a:pt x="11708" y="6722"/>
                    <a:pt x="13746" y="4281"/>
                    <a:pt x="15580" y="2573"/>
                  </a:cubicBezTo>
                  <a:cubicBezTo>
                    <a:pt x="17414" y="864"/>
                    <a:pt x="19044" y="-112"/>
                    <a:pt x="19859" y="10"/>
                  </a:cubicBezTo>
                  <a:cubicBezTo>
                    <a:pt x="20674" y="132"/>
                    <a:pt x="20674" y="1352"/>
                    <a:pt x="20878" y="3793"/>
                  </a:cubicBezTo>
                  <a:cubicBezTo>
                    <a:pt x="21081" y="6234"/>
                    <a:pt x="21489" y="9895"/>
                    <a:pt x="21285" y="12396"/>
                  </a:cubicBezTo>
                  <a:cubicBezTo>
                    <a:pt x="21081" y="14898"/>
                    <a:pt x="20266" y="16241"/>
                    <a:pt x="19451" y="175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4191000" y="3262735"/>
              <a:ext cx="1651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6800"/>
                    <a:pt x="11077" y="12000"/>
                    <a:pt x="14677" y="8400"/>
                  </a:cubicBezTo>
                  <a:cubicBezTo>
                    <a:pt x="18277" y="4800"/>
                    <a:pt x="19938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4438650" y="3091285"/>
              <a:ext cx="6114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0" y="0"/>
                  </a:moveTo>
                  <a:cubicBezTo>
                    <a:pt x="7200" y="1490"/>
                    <a:pt x="14400" y="2979"/>
                    <a:pt x="18000" y="5524"/>
                  </a:cubicBezTo>
                  <a:cubicBezTo>
                    <a:pt x="21600" y="8069"/>
                    <a:pt x="21600" y="11669"/>
                    <a:pt x="18720" y="14524"/>
                  </a:cubicBezTo>
                  <a:cubicBezTo>
                    <a:pt x="15840" y="17379"/>
                    <a:pt x="10080" y="19490"/>
                    <a:pt x="43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5016500" y="3281785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4997449" y="3389735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5712883" y="3205585"/>
              <a:ext cx="376767" cy="354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20508" y="0"/>
                  </a:moveTo>
                  <a:cubicBezTo>
                    <a:pt x="17596" y="1414"/>
                    <a:pt x="14683" y="2829"/>
                    <a:pt x="12256" y="4050"/>
                  </a:cubicBezTo>
                  <a:cubicBezTo>
                    <a:pt x="9829" y="5271"/>
                    <a:pt x="7888" y="6300"/>
                    <a:pt x="6735" y="7136"/>
                  </a:cubicBezTo>
                  <a:cubicBezTo>
                    <a:pt x="5582" y="7971"/>
                    <a:pt x="5218" y="8614"/>
                    <a:pt x="5461" y="9064"/>
                  </a:cubicBezTo>
                  <a:cubicBezTo>
                    <a:pt x="5703" y="9514"/>
                    <a:pt x="6553" y="9771"/>
                    <a:pt x="7645" y="9964"/>
                  </a:cubicBezTo>
                  <a:cubicBezTo>
                    <a:pt x="8737" y="10157"/>
                    <a:pt x="10072" y="10286"/>
                    <a:pt x="11043" y="10479"/>
                  </a:cubicBezTo>
                  <a:cubicBezTo>
                    <a:pt x="12013" y="10671"/>
                    <a:pt x="12620" y="10929"/>
                    <a:pt x="12863" y="11379"/>
                  </a:cubicBezTo>
                  <a:cubicBezTo>
                    <a:pt x="13106" y="11829"/>
                    <a:pt x="12984" y="12471"/>
                    <a:pt x="11892" y="13500"/>
                  </a:cubicBezTo>
                  <a:cubicBezTo>
                    <a:pt x="10800" y="14529"/>
                    <a:pt x="8737" y="15943"/>
                    <a:pt x="6796" y="17100"/>
                  </a:cubicBezTo>
                  <a:cubicBezTo>
                    <a:pt x="4854" y="18257"/>
                    <a:pt x="3034" y="19157"/>
                    <a:pt x="1820" y="19864"/>
                  </a:cubicBezTo>
                  <a:cubicBezTo>
                    <a:pt x="607" y="20571"/>
                    <a:pt x="0" y="21086"/>
                    <a:pt x="0" y="21343"/>
                  </a:cubicBezTo>
                  <a:cubicBezTo>
                    <a:pt x="0" y="21600"/>
                    <a:pt x="607" y="21600"/>
                    <a:pt x="2730" y="21279"/>
                  </a:cubicBezTo>
                  <a:cubicBezTo>
                    <a:pt x="4854" y="20957"/>
                    <a:pt x="8494" y="20314"/>
                    <a:pt x="11892" y="19993"/>
                  </a:cubicBezTo>
                  <a:cubicBezTo>
                    <a:pt x="15290" y="19671"/>
                    <a:pt x="18445" y="19671"/>
                    <a:pt x="21600" y="19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5772149" y="3770735"/>
              <a:ext cx="25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3600" y="14400"/>
                  </a:cubicBezTo>
                  <a:cubicBezTo>
                    <a:pt x="7200" y="18000"/>
                    <a:pt x="14400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5761156" y="3669135"/>
              <a:ext cx="32161" cy="24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2" h="20799" fill="norm" stroke="1" extrusionOk="0">
                  <a:moveTo>
                    <a:pt x="15112" y="0"/>
                  </a:moveTo>
                  <a:cubicBezTo>
                    <a:pt x="8362" y="1800"/>
                    <a:pt x="1612" y="3600"/>
                    <a:pt x="262" y="8100"/>
                  </a:cubicBezTo>
                  <a:cubicBezTo>
                    <a:pt x="-1088" y="12600"/>
                    <a:pt x="2962" y="19800"/>
                    <a:pt x="8362" y="20700"/>
                  </a:cubicBezTo>
                  <a:cubicBezTo>
                    <a:pt x="13762" y="21600"/>
                    <a:pt x="20512" y="16200"/>
                    <a:pt x="20512" y="11700"/>
                  </a:cubicBezTo>
                  <a:cubicBezTo>
                    <a:pt x="20512" y="7200"/>
                    <a:pt x="13762" y="3600"/>
                    <a:pt x="701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6408475" y="3135897"/>
              <a:ext cx="123933" cy="424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434" fill="norm" stroke="1" extrusionOk="0">
                  <a:moveTo>
                    <a:pt x="5089" y="10899"/>
                  </a:moveTo>
                  <a:cubicBezTo>
                    <a:pt x="5089" y="10043"/>
                    <a:pt x="5089" y="9188"/>
                    <a:pt x="5089" y="9028"/>
                  </a:cubicBezTo>
                  <a:cubicBezTo>
                    <a:pt x="5089" y="8867"/>
                    <a:pt x="5089" y="9402"/>
                    <a:pt x="4558" y="11380"/>
                  </a:cubicBezTo>
                  <a:cubicBezTo>
                    <a:pt x="4027" y="13358"/>
                    <a:pt x="2965" y="16780"/>
                    <a:pt x="2257" y="18812"/>
                  </a:cubicBezTo>
                  <a:cubicBezTo>
                    <a:pt x="1548" y="20843"/>
                    <a:pt x="1194" y="21485"/>
                    <a:pt x="1017" y="21432"/>
                  </a:cubicBezTo>
                  <a:cubicBezTo>
                    <a:pt x="840" y="21378"/>
                    <a:pt x="840" y="20630"/>
                    <a:pt x="1194" y="18331"/>
                  </a:cubicBezTo>
                  <a:cubicBezTo>
                    <a:pt x="1548" y="16032"/>
                    <a:pt x="2257" y="12182"/>
                    <a:pt x="4027" y="8921"/>
                  </a:cubicBezTo>
                  <a:cubicBezTo>
                    <a:pt x="5798" y="5659"/>
                    <a:pt x="8630" y="2986"/>
                    <a:pt x="10932" y="1542"/>
                  </a:cubicBezTo>
                  <a:cubicBezTo>
                    <a:pt x="13234" y="99"/>
                    <a:pt x="15004" y="-115"/>
                    <a:pt x="16421" y="45"/>
                  </a:cubicBezTo>
                  <a:cubicBezTo>
                    <a:pt x="17837" y="206"/>
                    <a:pt x="18899" y="740"/>
                    <a:pt x="19785" y="1863"/>
                  </a:cubicBezTo>
                  <a:cubicBezTo>
                    <a:pt x="20670" y="2986"/>
                    <a:pt x="21378" y="4697"/>
                    <a:pt x="19785" y="6034"/>
                  </a:cubicBezTo>
                  <a:cubicBezTo>
                    <a:pt x="18191" y="7370"/>
                    <a:pt x="14296" y="8333"/>
                    <a:pt x="10578" y="8974"/>
                  </a:cubicBezTo>
                  <a:cubicBezTo>
                    <a:pt x="6860" y="9616"/>
                    <a:pt x="3319" y="9936"/>
                    <a:pt x="1548" y="10364"/>
                  </a:cubicBezTo>
                  <a:cubicBezTo>
                    <a:pt x="-222" y="10792"/>
                    <a:pt x="-222" y="11327"/>
                    <a:pt x="309" y="11808"/>
                  </a:cubicBezTo>
                  <a:cubicBezTo>
                    <a:pt x="840" y="12289"/>
                    <a:pt x="1903" y="12717"/>
                    <a:pt x="2965" y="131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6483350" y="3357985"/>
              <a:ext cx="171450" cy="165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0" y="6562"/>
                  </a:moveTo>
                  <a:cubicBezTo>
                    <a:pt x="267" y="4648"/>
                    <a:pt x="533" y="2734"/>
                    <a:pt x="1333" y="1777"/>
                  </a:cubicBezTo>
                  <a:cubicBezTo>
                    <a:pt x="2133" y="820"/>
                    <a:pt x="3467" y="820"/>
                    <a:pt x="5200" y="2051"/>
                  </a:cubicBezTo>
                  <a:cubicBezTo>
                    <a:pt x="6933" y="3281"/>
                    <a:pt x="9067" y="5742"/>
                    <a:pt x="10533" y="8613"/>
                  </a:cubicBezTo>
                  <a:cubicBezTo>
                    <a:pt x="12000" y="11484"/>
                    <a:pt x="12800" y="14765"/>
                    <a:pt x="13067" y="17089"/>
                  </a:cubicBezTo>
                  <a:cubicBezTo>
                    <a:pt x="13333" y="19413"/>
                    <a:pt x="13067" y="20780"/>
                    <a:pt x="12267" y="21190"/>
                  </a:cubicBezTo>
                  <a:cubicBezTo>
                    <a:pt x="11467" y="21600"/>
                    <a:pt x="10133" y="21053"/>
                    <a:pt x="9333" y="18592"/>
                  </a:cubicBezTo>
                  <a:cubicBezTo>
                    <a:pt x="8533" y="16132"/>
                    <a:pt x="8267" y="11757"/>
                    <a:pt x="9333" y="8476"/>
                  </a:cubicBezTo>
                  <a:cubicBezTo>
                    <a:pt x="10400" y="5195"/>
                    <a:pt x="12800" y="3008"/>
                    <a:pt x="15067" y="1777"/>
                  </a:cubicBezTo>
                  <a:cubicBezTo>
                    <a:pt x="17333" y="547"/>
                    <a:pt x="19467" y="2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6736910" y="3181219"/>
              <a:ext cx="148753" cy="317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284" fill="norm" stroke="1" extrusionOk="0">
                  <a:moveTo>
                    <a:pt x="20478" y="2488"/>
                  </a:moveTo>
                  <a:cubicBezTo>
                    <a:pt x="20774" y="1493"/>
                    <a:pt x="21070" y="499"/>
                    <a:pt x="20330" y="143"/>
                  </a:cubicBezTo>
                  <a:cubicBezTo>
                    <a:pt x="19591" y="-212"/>
                    <a:pt x="17815" y="72"/>
                    <a:pt x="15152" y="1209"/>
                  </a:cubicBezTo>
                  <a:cubicBezTo>
                    <a:pt x="12489" y="2346"/>
                    <a:pt x="8938" y="4335"/>
                    <a:pt x="6275" y="7106"/>
                  </a:cubicBezTo>
                  <a:cubicBezTo>
                    <a:pt x="3612" y="9877"/>
                    <a:pt x="1837" y="13430"/>
                    <a:pt x="802" y="15704"/>
                  </a:cubicBezTo>
                  <a:cubicBezTo>
                    <a:pt x="-234" y="17977"/>
                    <a:pt x="-530" y="18972"/>
                    <a:pt x="1541" y="19754"/>
                  </a:cubicBezTo>
                  <a:cubicBezTo>
                    <a:pt x="3612" y="20535"/>
                    <a:pt x="8051" y="21104"/>
                    <a:pt x="10714" y="21246"/>
                  </a:cubicBezTo>
                  <a:cubicBezTo>
                    <a:pt x="13377" y="21388"/>
                    <a:pt x="14265" y="21104"/>
                    <a:pt x="15152" y="208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6949810" y="3159416"/>
              <a:ext cx="161011" cy="32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371" fill="norm" stroke="1" extrusionOk="0">
                  <a:moveTo>
                    <a:pt x="13921" y="4682"/>
                  </a:moveTo>
                  <a:cubicBezTo>
                    <a:pt x="10555" y="7867"/>
                    <a:pt x="7189" y="11051"/>
                    <a:pt x="4944" y="13613"/>
                  </a:cubicBezTo>
                  <a:cubicBezTo>
                    <a:pt x="2700" y="16174"/>
                    <a:pt x="1578" y="18113"/>
                    <a:pt x="877" y="19428"/>
                  </a:cubicBezTo>
                  <a:cubicBezTo>
                    <a:pt x="176" y="20744"/>
                    <a:pt x="-105" y="21436"/>
                    <a:pt x="35" y="21367"/>
                  </a:cubicBezTo>
                  <a:cubicBezTo>
                    <a:pt x="176" y="21298"/>
                    <a:pt x="737" y="20467"/>
                    <a:pt x="2981" y="17698"/>
                  </a:cubicBezTo>
                  <a:cubicBezTo>
                    <a:pt x="5225" y="14928"/>
                    <a:pt x="9152" y="10221"/>
                    <a:pt x="11957" y="7105"/>
                  </a:cubicBezTo>
                  <a:cubicBezTo>
                    <a:pt x="14763" y="3990"/>
                    <a:pt x="16446" y="2467"/>
                    <a:pt x="17848" y="1428"/>
                  </a:cubicBezTo>
                  <a:cubicBezTo>
                    <a:pt x="19251" y="390"/>
                    <a:pt x="20373" y="-164"/>
                    <a:pt x="20934" y="44"/>
                  </a:cubicBezTo>
                  <a:cubicBezTo>
                    <a:pt x="21495" y="251"/>
                    <a:pt x="21495" y="1221"/>
                    <a:pt x="20794" y="3436"/>
                  </a:cubicBezTo>
                  <a:cubicBezTo>
                    <a:pt x="20092" y="5651"/>
                    <a:pt x="18690" y="9113"/>
                    <a:pt x="17568" y="11536"/>
                  </a:cubicBezTo>
                  <a:cubicBezTo>
                    <a:pt x="16446" y="13959"/>
                    <a:pt x="15604" y="15344"/>
                    <a:pt x="14763" y="167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6965950" y="3294485"/>
              <a:ext cx="139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8" y="17280"/>
                    <a:pt x="5236" y="12960"/>
                    <a:pt x="8836" y="9360"/>
                  </a:cubicBezTo>
                  <a:cubicBezTo>
                    <a:pt x="12436" y="5760"/>
                    <a:pt x="17018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7197469" y="3129385"/>
              <a:ext cx="4153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21190" y="0"/>
                  </a:moveTo>
                  <a:cubicBezTo>
                    <a:pt x="14710" y="3009"/>
                    <a:pt x="8230" y="6018"/>
                    <a:pt x="4450" y="8973"/>
                  </a:cubicBezTo>
                  <a:cubicBezTo>
                    <a:pt x="670" y="11928"/>
                    <a:pt x="-410" y="14830"/>
                    <a:pt x="130" y="16925"/>
                  </a:cubicBezTo>
                  <a:cubicBezTo>
                    <a:pt x="670" y="19021"/>
                    <a:pt x="2830" y="20310"/>
                    <a:pt x="499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7338718" y="3181923"/>
              <a:ext cx="169427" cy="260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271" fill="norm" stroke="1" extrusionOk="0">
                  <a:moveTo>
                    <a:pt x="20780" y="1932"/>
                  </a:moveTo>
                  <a:cubicBezTo>
                    <a:pt x="21044" y="1068"/>
                    <a:pt x="21307" y="204"/>
                    <a:pt x="20780" y="31"/>
                  </a:cubicBezTo>
                  <a:cubicBezTo>
                    <a:pt x="20253" y="-142"/>
                    <a:pt x="18936" y="376"/>
                    <a:pt x="16039" y="2450"/>
                  </a:cubicBezTo>
                  <a:cubicBezTo>
                    <a:pt x="13141" y="4524"/>
                    <a:pt x="8663" y="8152"/>
                    <a:pt x="5634" y="11090"/>
                  </a:cubicBezTo>
                  <a:cubicBezTo>
                    <a:pt x="2605" y="14028"/>
                    <a:pt x="1024" y="16274"/>
                    <a:pt x="366" y="17829"/>
                  </a:cubicBezTo>
                  <a:cubicBezTo>
                    <a:pt x="-293" y="19384"/>
                    <a:pt x="-30" y="20248"/>
                    <a:pt x="892" y="20767"/>
                  </a:cubicBezTo>
                  <a:cubicBezTo>
                    <a:pt x="1814" y="21285"/>
                    <a:pt x="3395" y="21458"/>
                    <a:pt x="6292" y="21026"/>
                  </a:cubicBezTo>
                  <a:cubicBezTo>
                    <a:pt x="9190" y="20594"/>
                    <a:pt x="13405" y="19557"/>
                    <a:pt x="15775" y="18866"/>
                  </a:cubicBezTo>
                  <a:cubicBezTo>
                    <a:pt x="18146" y="18175"/>
                    <a:pt x="18673" y="17829"/>
                    <a:pt x="19200" y="17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7378700" y="3326235"/>
              <a:ext cx="165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7613650" y="3383385"/>
              <a:ext cx="190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7651750" y="3275435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7727950" y="3110335"/>
              <a:ext cx="59159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3" h="21600" fill="norm" stroke="1" extrusionOk="0">
                  <a:moveTo>
                    <a:pt x="12960" y="0"/>
                  </a:moveTo>
                  <a:cubicBezTo>
                    <a:pt x="14400" y="1906"/>
                    <a:pt x="15840" y="3812"/>
                    <a:pt x="17640" y="6353"/>
                  </a:cubicBezTo>
                  <a:cubicBezTo>
                    <a:pt x="19440" y="8894"/>
                    <a:pt x="21600" y="12071"/>
                    <a:pt x="18720" y="14718"/>
                  </a:cubicBezTo>
                  <a:cubicBezTo>
                    <a:pt x="15840" y="17365"/>
                    <a:pt x="7920" y="194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7854950" y="3459585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8133125" y="3097635"/>
              <a:ext cx="150287" cy="433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600" fill="norm" stroke="1" extrusionOk="0">
                  <a:moveTo>
                    <a:pt x="171" y="11380"/>
                  </a:moveTo>
                  <a:cubicBezTo>
                    <a:pt x="763" y="14435"/>
                    <a:pt x="1354" y="17491"/>
                    <a:pt x="1502" y="19282"/>
                  </a:cubicBezTo>
                  <a:cubicBezTo>
                    <a:pt x="1650" y="21073"/>
                    <a:pt x="1354" y="21600"/>
                    <a:pt x="911" y="21600"/>
                  </a:cubicBezTo>
                  <a:cubicBezTo>
                    <a:pt x="467" y="21600"/>
                    <a:pt x="-125" y="21073"/>
                    <a:pt x="23" y="19282"/>
                  </a:cubicBezTo>
                  <a:cubicBezTo>
                    <a:pt x="171" y="17491"/>
                    <a:pt x="1059" y="14435"/>
                    <a:pt x="2686" y="11485"/>
                  </a:cubicBezTo>
                  <a:cubicBezTo>
                    <a:pt x="4313" y="8535"/>
                    <a:pt x="6680" y="5690"/>
                    <a:pt x="8456" y="3899"/>
                  </a:cubicBezTo>
                  <a:cubicBezTo>
                    <a:pt x="10231" y="2107"/>
                    <a:pt x="11415" y="1370"/>
                    <a:pt x="12598" y="843"/>
                  </a:cubicBezTo>
                  <a:cubicBezTo>
                    <a:pt x="13782" y="316"/>
                    <a:pt x="14965" y="0"/>
                    <a:pt x="16149" y="0"/>
                  </a:cubicBezTo>
                  <a:cubicBezTo>
                    <a:pt x="17333" y="0"/>
                    <a:pt x="18516" y="316"/>
                    <a:pt x="19552" y="1159"/>
                  </a:cubicBezTo>
                  <a:cubicBezTo>
                    <a:pt x="20587" y="2002"/>
                    <a:pt x="21475" y="3372"/>
                    <a:pt x="20735" y="4478"/>
                  </a:cubicBezTo>
                  <a:cubicBezTo>
                    <a:pt x="19996" y="5584"/>
                    <a:pt x="17628" y="6427"/>
                    <a:pt x="14965" y="7112"/>
                  </a:cubicBezTo>
                  <a:cubicBezTo>
                    <a:pt x="12302" y="7797"/>
                    <a:pt x="9343" y="8324"/>
                    <a:pt x="6385" y="88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8235950" y="3262735"/>
              <a:ext cx="184150" cy="201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3375"/>
                  </a:moveTo>
                  <a:cubicBezTo>
                    <a:pt x="1738" y="2925"/>
                    <a:pt x="3476" y="2475"/>
                    <a:pt x="4717" y="2700"/>
                  </a:cubicBezTo>
                  <a:cubicBezTo>
                    <a:pt x="5959" y="2925"/>
                    <a:pt x="6703" y="3825"/>
                    <a:pt x="7821" y="6525"/>
                  </a:cubicBezTo>
                  <a:cubicBezTo>
                    <a:pt x="8938" y="9225"/>
                    <a:pt x="10428" y="13725"/>
                    <a:pt x="11172" y="16538"/>
                  </a:cubicBezTo>
                  <a:cubicBezTo>
                    <a:pt x="11917" y="19350"/>
                    <a:pt x="11917" y="20475"/>
                    <a:pt x="11297" y="21037"/>
                  </a:cubicBezTo>
                  <a:cubicBezTo>
                    <a:pt x="10676" y="21600"/>
                    <a:pt x="9434" y="21600"/>
                    <a:pt x="8566" y="21037"/>
                  </a:cubicBezTo>
                  <a:cubicBezTo>
                    <a:pt x="7697" y="20475"/>
                    <a:pt x="7200" y="19350"/>
                    <a:pt x="7324" y="16875"/>
                  </a:cubicBezTo>
                  <a:cubicBezTo>
                    <a:pt x="7448" y="14400"/>
                    <a:pt x="8193" y="10575"/>
                    <a:pt x="10676" y="7538"/>
                  </a:cubicBezTo>
                  <a:cubicBezTo>
                    <a:pt x="13159" y="4500"/>
                    <a:pt x="17379" y="22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8486129" y="3129385"/>
              <a:ext cx="149872" cy="308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438" fill="norm" stroke="1" extrusionOk="0">
                  <a:moveTo>
                    <a:pt x="20951" y="0"/>
                  </a:moveTo>
                  <a:cubicBezTo>
                    <a:pt x="17400" y="588"/>
                    <a:pt x="13850" y="1176"/>
                    <a:pt x="10447" y="3012"/>
                  </a:cubicBezTo>
                  <a:cubicBezTo>
                    <a:pt x="7044" y="4849"/>
                    <a:pt x="3789" y="7935"/>
                    <a:pt x="1866" y="10873"/>
                  </a:cubicBezTo>
                  <a:cubicBezTo>
                    <a:pt x="-57" y="13812"/>
                    <a:pt x="-649" y="16604"/>
                    <a:pt x="830" y="18441"/>
                  </a:cubicBezTo>
                  <a:cubicBezTo>
                    <a:pt x="2310" y="20278"/>
                    <a:pt x="5861" y="21159"/>
                    <a:pt x="8524" y="21380"/>
                  </a:cubicBezTo>
                  <a:cubicBezTo>
                    <a:pt x="11187" y="21600"/>
                    <a:pt x="12962" y="21159"/>
                    <a:pt x="14737" y="207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8637924" y="3154293"/>
              <a:ext cx="182226" cy="281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295" fill="norm" stroke="1" extrusionOk="0">
                  <a:moveTo>
                    <a:pt x="21374" y="1477"/>
                  </a:moveTo>
                  <a:cubicBezTo>
                    <a:pt x="20629" y="837"/>
                    <a:pt x="19884" y="197"/>
                    <a:pt x="18891" y="37"/>
                  </a:cubicBezTo>
                  <a:cubicBezTo>
                    <a:pt x="17898" y="-123"/>
                    <a:pt x="16657" y="197"/>
                    <a:pt x="14174" y="1717"/>
                  </a:cubicBezTo>
                  <a:cubicBezTo>
                    <a:pt x="11691" y="3237"/>
                    <a:pt x="7967" y="5957"/>
                    <a:pt x="5360" y="8597"/>
                  </a:cubicBezTo>
                  <a:cubicBezTo>
                    <a:pt x="2753" y="11237"/>
                    <a:pt x="1264" y="13797"/>
                    <a:pt x="519" y="15477"/>
                  </a:cubicBezTo>
                  <a:cubicBezTo>
                    <a:pt x="-226" y="17157"/>
                    <a:pt x="-226" y="17957"/>
                    <a:pt x="891" y="18837"/>
                  </a:cubicBezTo>
                  <a:cubicBezTo>
                    <a:pt x="2008" y="19717"/>
                    <a:pt x="4243" y="20677"/>
                    <a:pt x="6726" y="21077"/>
                  </a:cubicBezTo>
                  <a:cubicBezTo>
                    <a:pt x="9208" y="21477"/>
                    <a:pt x="11940" y="21317"/>
                    <a:pt x="13677" y="20677"/>
                  </a:cubicBezTo>
                  <a:cubicBezTo>
                    <a:pt x="15415" y="20037"/>
                    <a:pt x="16160" y="18917"/>
                    <a:pt x="16905" y="177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8666619" y="3300835"/>
              <a:ext cx="140832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4041" y="21600"/>
                  </a:moveTo>
                  <a:cubicBezTo>
                    <a:pt x="2107" y="18000"/>
                    <a:pt x="172" y="14400"/>
                    <a:pt x="11" y="10800"/>
                  </a:cubicBezTo>
                  <a:cubicBezTo>
                    <a:pt x="-150" y="7200"/>
                    <a:pt x="1462" y="3600"/>
                    <a:pt x="5331" y="1800"/>
                  </a:cubicBezTo>
                  <a:cubicBezTo>
                    <a:pt x="9199" y="0"/>
                    <a:pt x="15325" y="0"/>
                    <a:pt x="214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8826500" y="3377035"/>
              <a:ext cx="444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8896350" y="3250035"/>
              <a:ext cx="1" cy="254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8940799" y="3154785"/>
              <a:ext cx="65754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600" fill="norm" stroke="1" extrusionOk="0">
                  <a:moveTo>
                    <a:pt x="12150" y="0"/>
                  </a:moveTo>
                  <a:cubicBezTo>
                    <a:pt x="14850" y="441"/>
                    <a:pt x="17550" y="882"/>
                    <a:pt x="19237" y="2351"/>
                  </a:cubicBezTo>
                  <a:cubicBezTo>
                    <a:pt x="20925" y="3820"/>
                    <a:pt x="21600" y="6318"/>
                    <a:pt x="20250" y="9257"/>
                  </a:cubicBezTo>
                  <a:cubicBezTo>
                    <a:pt x="18900" y="12196"/>
                    <a:pt x="15525" y="15576"/>
                    <a:pt x="11812" y="17706"/>
                  </a:cubicBezTo>
                  <a:cubicBezTo>
                    <a:pt x="8100" y="19837"/>
                    <a:pt x="4050" y="207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9156700" y="3542135"/>
              <a:ext cx="571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9882052" y="3156901"/>
              <a:ext cx="172115" cy="282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523" fill="norm" stroke="1" extrusionOk="0">
                  <a:moveTo>
                    <a:pt x="18785" y="3707"/>
                  </a:moveTo>
                  <a:cubicBezTo>
                    <a:pt x="20102" y="2579"/>
                    <a:pt x="21419" y="1451"/>
                    <a:pt x="21419" y="806"/>
                  </a:cubicBezTo>
                  <a:cubicBezTo>
                    <a:pt x="21419" y="161"/>
                    <a:pt x="20102" y="0"/>
                    <a:pt x="18785" y="0"/>
                  </a:cubicBezTo>
                  <a:cubicBezTo>
                    <a:pt x="17468" y="0"/>
                    <a:pt x="16151" y="161"/>
                    <a:pt x="14043" y="1209"/>
                  </a:cubicBezTo>
                  <a:cubicBezTo>
                    <a:pt x="11936" y="2257"/>
                    <a:pt x="9039" y="4191"/>
                    <a:pt x="6536" y="7012"/>
                  </a:cubicBezTo>
                  <a:cubicBezTo>
                    <a:pt x="4034" y="9833"/>
                    <a:pt x="1926" y="13540"/>
                    <a:pt x="873" y="15878"/>
                  </a:cubicBezTo>
                  <a:cubicBezTo>
                    <a:pt x="-181" y="18215"/>
                    <a:pt x="-181" y="19182"/>
                    <a:pt x="346" y="19907"/>
                  </a:cubicBezTo>
                  <a:cubicBezTo>
                    <a:pt x="873" y="20633"/>
                    <a:pt x="1926" y="21116"/>
                    <a:pt x="3902" y="21358"/>
                  </a:cubicBezTo>
                  <a:cubicBezTo>
                    <a:pt x="5878" y="21600"/>
                    <a:pt x="8775" y="21600"/>
                    <a:pt x="11278" y="21197"/>
                  </a:cubicBezTo>
                  <a:cubicBezTo>
                    <a:pt x="13780" y="20794"/>
                    <a:pt x="15887" y="19988"/>
                    <a:pt x="17995" y="19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9886949" y="3338935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10064750" y="3415135"/>
              <a:ext cx="317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10115549" y="3313535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10345596" y="3112950"/>
              <a:ext cx="335104" cy="35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85" fill="norm" stroke="1" extrusionOk="0">
                  <a:moveTo>
                    <a:pt x="11726" y="2511"/>
                  </a:moveTo>
                  <a:cubicBezTo>
                    <a:pt x="11454" y="1622"/>
                    <a:pt x="11182" y="732"/>
                    <a:pt x="10707" y="288"/>
                  </a:cubicBezTo>
                  <a:cubicBezTo>
                    <a:pt x="10232" y="-157"/>
                    <a:pt x="9552" y="-157"/>
                    <a:pt x="8465" y="796"/>
                  </a:cubicBezTo>
                  <a:cubicBezTo>
                    <a:pt x="7379" y="1749"/>
                    <a:pt x="5884" y="3655"/>
                    <a:pt x="4933" y="6069"/>
                  </a:cubicBezTo>
                  <a:cubicBezTo>
                    <a:pt x="3982" y="8483"/>
                    <a:pt x="3575" y="11405"/>
                    <a:pt x="3439" y="13819"/>
                  </a:cubicBezTo>
                  <a:cubicBezTo>
                    <a:pt x="3303" y="16234"/>
                    <a:pt x="3439" y="18139"/>
                    <a:pt x="3507" y="19410"/>
                  </a:cubicBezTo>
                  <a:cubicBezTo>
                    <a:pt x="3575" y="20681"/>
                    <a:pt x="3575" y="21316"/>
                    <a:pt x="3371" y="21379"/>
                  </a:cubicBezTo>
                  <a:cubicBezTo>
                    <a:pt x="3167" y="21443"/>
                    <a:pt x="2760" y="20935"/>
                    <a:pt x="2149" y="20109"/>
                  </a:cubicBezTo>
                  <a:cubicBezTo>
                    <a:pt x="1537" y="19283"/>
                    <a:pt x="722" y="18139"/>
                    <a:pt x="315" y="17250"/>
                  </a:cubicBezTo>
                  <a:cubicBezTo>
                    <a:pt x="-93" y="16361"/>
                    <a:pt x="-93" y="15725"/>
                    <a:pt x="247" y="15408"/>
                  </a:cubicBezTo>
                  <a:cubicBezTo>
                    <a:pt x="586" y="15090"/>
                    <a:pt x="1265" y="15090"/>
                    <a:pt x="2760" y="15027"/>
                  </a:cubicBezTo>
                  <a:cubicBezTo>
                    <a:pt x="4254" y="14963"/>
                    <a:pt x="6564" y="14836"/>
                    <a:pt x="8126" y="14772"/>
                  </a:cubicBezTo>
                  <a:cubicBezTo>
                    <a:pt x="9688" y="14709"/>
                    <a:pt x="10503" y="14709"/>
                    <a:pt x="11250" y="14709"/>
                  </a:cubicBezTo>
                  <a:cubicBezTo>
                    <a:pt x="11998" y="14709"/>
                    <a:pt x="12677" y="14709"/>
                    <a:pt x="12609" y="14772"/>
                  </a:cubicBezTo>
                  <a:cubicBezTo>
                    <a:pt x="12541" y="14836"/>
                    <a:pt x="11726" y="14963"/>
                    <a:pt x="10911" y="15217"/>
                  </a:cubicBezTo>
                  <a:cubicBezTo>
                    <a:pt x="10096" y="15471"/>
                    <a:pt x="9281" y="15852"/>
                    <a:pt x="8669" y="16297"/>
                  </a:cubicBezTo>
                  <a:cubicBezTo>
                    <a:pt x="8058" y="16742"/>
                    <a:pt x="7650" y="17250"/>
                    <a:pt x="7447" y="17822"/>
                  </a:cubicBezTo>
                  <a:cubicBezTo>
                    <a:pt x="7243" y="18394"/>
                    <a:pt x="7243" y="19029"/>
                    <a:pt x="7582" y="19219"/>
                  </a:cubicBezTo>
                  <a:cubicBezTo>
                    <a:pt x="7922" y="19410"/>
                    <a:pt x="8601" y="19156"/>
                    <a:pt x="9416" y="18584"/>
                  </a:cubicBezTo>
                  <a:cubicBezTo>
                    <a:pt x="10232" y="18012"/>
                    <a:pt x="11182" y="17123"/>
                    <a:pt x="11930" y="16488"/>
                  </a:cubicBezTo>
                  <a:cubicBezTo>
                    <a:pt x="12677" y="15852"/>
                    <a:pt x="13220" y="15471"/>
                    <a:pt x="14035" y="15535"/>
                  </a:cubicBezTo>
                  <a:cubicBezTo>
                    <a:pt x="14850" y="15598"/>
                    <a:pt x="15937" y="16107"/>
                    <a:pt x="16481" y="16678"/>
                  </a:cubicBezTo>
                  <a:cubicBezTo>
                    <a:pt x="17024" y="17250"/>
                    <a:pt x="17024" y="17885"/>
                    <a:pt x="16684" y="18584"/>
                  </a:cubicBezTo>
                  <a:cubicBezTo>
                    <a:pt x="16345" y="19283"/>
                    <a:pt x="15665" y="20045"/>
                    <a:pt x="15462" y="20109"/>
                  </a:cubicBezTo>
                  <a:cubicBezTo>
                    <a:pt x="15258" y="20172"/>
                    <a:pt x="15530" y="19537"/>
                    <a:pt x="16616" y="18394"/>
                  </a:cubicBezTo>
                  <a:cubicBezTo>
                    <a:pt x="17703" y="17250"/>
                    <a:pt x="19605" y="15598"/>
                    <a:pt x="21507" y="13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10692173" y="3345285"/>
              <a:ext cx="166327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158" y="0"/>
                  </a:moveTo>
                  <a:cubicBezTo>
                    <a:pt x="432" y="4800"/>
                    <a:pt x="705" y="9600"/>
                    <a:pt x="569" y="13440"/>
                  </a:cubicBezTo>
                  <a:cubicBezTo>
                    <a:pt x="432" y="17280"/>
                    <a:pt x="-115" y="20160"/>
                    <a:pt x="22" y="20640"/>
                  </a:cubicBezTo>
                  <a:cubicBezTo>
                    <a:pt x="158" y="21120"/>
                    <a:pt x="979" y="19200"/>
                    <a:pt x="1799" y="16560"/>
                  </a:cubicBezTo>
                  <a:cubicBezTo>
                    <a:pt x="2619" y="13920"/>
                    <a:pt x="3439" y="10560"/>
                    <a:pt x="4260" y="7920"/>
                  </a:cubicBezTo>
                  <a:cubicBezTo>
                    <a:pt x="5080" y="5280"/>
                    <a:pt x="5900" y="3360"/>
                    <a:pt x="6447" y="3600"/>
                  </a:cubicBezTo>
                  <a:cubicBezTo>
                    <a:pt x="6994" y="3840"/>
                    <a:pt x="7267" y="6240"/>
                    <a:pt x="8088" y="7440"/>
                  </a:cubicBezTo>
                  <a:cubicBezTo>
                    <a:pt x="8908" y="8640"/>
                    <a:pt x="10275" y="8640"/>
                    <a:pt x="11369" y="7680"/>
                  </a:cubicBezTo>
                  <a:cubicBezTo>
                    <a:pt x="12462" y="6720"/>
                    <a:pt x="13282" y="4800"/>
                    <a:pt x="14650" y="3600"/>
                  </a:cubicBezTo>
                  <a:cubicBezTo>
                    <a:pt x="16017" y="2400"/>
                    <a:pt x="17931" y="1920"/>
                    <a:pt x="19161" y="5040"/>
                  </a:cubicBezTo>
                  <a:cubicBezTo>
                    <a:pt x="20391" y="8160"/>
                    <a:pt x="20938" y="14880"/>
                    <a:pt x="214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11130335" y="3351549"/>
              <a:ext cx="179016" cy="102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0457" fill="norm" stroke="1" extrusionOk="0">
                  <a:moveTo>
                    <a:pt x="12344" y="8911"/>
                  </a:moveTo>
                  <a:cubicBezTo>
                    <a:pt x="12090" y="6794"/>
                    <a:pt x="11836" y="4676"/>
                    <a:pt x="11200" y="2770"/>
                  </a:cubicBezTo>
                  <a:cubicBezTo>
                    <a:pt x="10565" y="864"/>
                    <a:pt x="9548" y="-830"/>
                    <a:pt x="7770" y="441"/>
                  </a:cubicBezTo>
                  <a:cubicBezTo>
                    <a:pt x="5991" y="1711"/>
                    <a:pt x="3450" y="5946"/>
                    <a:pt x="1925" y="9123"/>
                  </a:cubicBezTo>
                  <a:cubicBezTo>
                    <a:pt x="400" y="12299"/>
                    <a:pt x="-108" y="14417"/>
                    <a:pt x="19" y="16323"/>
                  </a:cubicBezTo>
                  <a:cubicBezTo>
                    <a:pt x="146" y="18229"/>
                    <a:pt x="908" y="19923"/>
                    <a:pt x="1925" y="20346"/>
                  </a:cubicBezTo>
                  <a:cubicBezTo>
                    <a:pt x="2941" y="20770"/>
                    <a:pt x="4212" y="19923"/>
                    <a:pt x="5483" y="18652"/>
                  </a:cubicBezTo>
                  <a:cubicBezTo>
                    <a:pt x="6753" y="17382"/>
                    <a:pt x="8024" y="15688"/>
                    <a:pt x="9548" y="13358"/>
                  </a:cubicBezTo>
                  <a:cubicBezTo>
                    <a:pt x="11073" y="11029"/>
                    <a:pt x="12852" y="8064"/>
                    <a:pt x="13741" y="7852"/>
                  </a:cubicBezTo>
                  <a:cubicBezTo>
                    <a:pt x="14631" y="7641"/>
                    <a:pt x="14631" y="10182"/>
                    <a:pt x="15139" y="12088"/>
                  </a:cubicBezTo>
                  <a:cubicBezTo>
                    <a:pt x="15647" y="13994"/>
                    <a:pt x="16664" y="15264"/>
                    <a:pt x="17807" y="15899"/>
                  </a:cubicBezTo>
                  <a:cubicBezTo>
                    <a:pt x="18951" y="16535"/>
                    <a:pt x="20221" y="16535"/>
                    <a:pt x="21492" y="16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11427835" y="3297907"/>
              <a:ext cx="154566" cy="378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70" fill="norm" stroke="1" extrusionOk="0">
                  <a:moveTo>
                    <a:pt x="5553" y="7726"/>
                  </a:moveTo>
                  <a:cubicBezTo>
                    <a:pt x="4969" y="10846"/>
                    <a:pt x="4385" y="13966"/>
                    <a:pt x="3801" y="16066"/>
                  </a:cubicBezTo>
                  <a:cubicBezTo>
                    <a:pt x="3218" y="18166"/>
                    <a:pt x="2634" y="19246"/>
                    <a:pt x="2050" y="20086"/>
                  </a:cubicBezTo>
                  <a:cubicBezTo>
                    <a:pt x="1466" y="20926"/>
                    <a:pt x="883" y="21526"/>
                    <a:pt x="445" y="21466"/>
                  </a:cubicBezTo>
                  <a:cubicBezTo>
                    <a:pt x="7" y="21406"/>
                    <a:pt x="-285" y="20686"/>
                    <a:pt x="445" y="18646"/>
                  </a:cubicBezTo>
                  <a:cubicBezTo>
                    <a:pt x="1174" y="16606"/>
                    <a:pt x="2926" y="13246"/>
                    <a:pt x="4823" y="10366"/>
                  </a:cubicBezTo>
                  <a:cubicBezTo>
                    <a:pt x="6720" y="7486"/>
                    <a:pt x="8764" y="5086"/>
                    <a:pt x="9931" y="3586"/>
                  </a:cubicBezTo>
                  <a:cubicBezTo>
                    <a:pt x="11099" y="2086"/>
                    <a:pt x="11391" y="1486"/>
                    <a:pt x="12120" y="1006"/>
                  </a:cubicBezTo>
                  <a:cubicBezTo>
                    <a:pt x="12850" y="526"/>
                    <a:pt x="14018" y="166"/>
                    <a:pt x="15331" y="46"/>
                  </a:cubicBezTo>
                  <a:cubicBezTo>
                    <a:pt x="16645" y="-74"/>
                    <a:pt x="18104" y="46"/>
                    <a:pt x="19272" y="346"/>
                  </a:cubicBezTo>
                  <a:cubicBezTo>
                    <a:pt x="20439" y="646"/>
                    <a:pt x="21315" y="1126"/>
                    <a:pt x="21315" y="2146"/>
                  </a:cubicBezTo>
                  <a:cubicBezTo>
                    <a:pt x="21315" y="3166"/>
                    <a:pt x="20439" y="4726"/>
                    <a:pt x="19418" y="5686"/>
                  </a:cubicBezTo>
                  <a:cubicBezTo>
                    <a:pt x="18396" y="6646"/>
                    <a:pt x="17229" y="7006"/>
                    <a:pt x="15769" y="7126"/>
                  </a:cubicBezTo>
                  <a:cubicBezTo>
                    <a:pt x="14310" y="7246"/>
                    <a:pt x="12558" y="7126"/>
                    <a:pt x="10807" y="70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11622315" y="3230985"/>
              <a:ext cx="302986" cy="20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6621" y="13886"/>
                  </a:moveTo>
                  <a:cubicBezTo>
                    <a:pt x="6771" y="12784"/>
                    <a:pt x="6921" y="11682"/>
                    <a:pt x="6546" y="11020"/>
                  </a:cubicBezTo>
                  <a:cubicBezTo>
                    <a:pt x="6171" y="10359"/>
                    <a:pt x="5271" y="10139"/>
                    <a:pt x="4071" y="11351"/>
                  </a:cubicBezTo>
                  <a:cubicBezTo>
                    <a:pt x="2871" y="12563"/>
                    <a:pt x="1371" y="15208"/>
                    <a:pt x="621" y="17082"/>
                  </a:cubicBezTo>
                  <a:cubicBezTo>
                    <a:pt x="-129" y="18955"/>
                    <a:pt x="-129" y="20057"/>
                    <a:pt x="246" y="20608"/>
                  </a:cubicBezTo>
                  <a:cubicBezTo>
                    <a:pt x="621" y="21159"/>
                    <a:pt x="1371" y="21159"/>
                    <a:pt x="2421" y="20498"/>
                  </a:cubicBezTo>
                  <a:cubicBezTo>
                    <a:pt x="3471" y="19837"/>
                    <a:pt x="4821" y="18514"/>
                    <a:pt x="5646" y="17302"/>
                  </a:cubicBezTo>
                  <a:cubicBezTo>
                    <a:pt x="6471" y="16090"/>
                    <a:pt x="6771" y="14988"/>
                    <a:pt x="6921" y="15318"/>
                  </a:cubicBezTo>
                  <a:cubicBezTo>
                    <a:pt x="7071" y="15649"/>
                    <a:pt x="7071" y="17412"/>
                    <a:pt x="7446" y="17963"/>
                  </a:cubicBezTo>
                  <a:cubicBezTo>
                    <a:pt x="7821" y="18514"/>
                    <a:pt x="8571" y="17853"/>
                    <a:pt x="9171" y="16420"/>
                  </a:cubicBezTo>
                  <a:cubicBezTo>
                    <a:pt x="9771" y="14988"/>
                    <a:pt x="10221" y="12784"/>
                    <a:pt x="10671" y="11131"/>
                  </a:cubicBezTo>
                  <a:cubicBezTo>
                    <a:pt x="11121" y="9478"/>
                    <a:pt x="11571" y="8376"/>
                    <a:pt x="12096" y="8155"/>
                  </a:cubicBezTo>
                  <a:cubicBezTo>
                    <a:pt x="12621" y="7935"/>
                    <a:pt x="13221" y="8596"/>
                    <a:pt x="13821" y="10139"/>
                  </a:cubicBezTo>
                  <a:cubicBezTo>
                    <a:pt x="14421" y="11682"/>
                    <a:pt x="15021" y="14106"/>
                    <a:pt x="15321" y="15869"/>
                  </a:cubicBezTo>
                  <a:cubicBezTo>
                    <a:pt x="15621" y="17633"/>
                    <a:pt x="15621" y="18735"/>
                    <a:pt x="15396" y="19727"/>
                  </a:cubicBezTo>
                  <a:cubicBezTo>
                    <a:pt x="15171" y="20718"/>
                    <a:pt x="14721" y="21600"/>
                    <a:pt x="14271" y="21600"/>
                  </a:cubicBezTo>
                  <a:cubicBezTo>
                    <a:pt x="13821" y="21600"/>
                    <a:pt x="13371" y="20718"/>
                    <a:pt x="13446" y="18845"/>
                  </a:cubicBezTo>
                  <a:cubicBezTo>
                    <a:pt x="13521" y="16971"/>
                    <a:pt x="14121" y="14106"/>
                    <a:pt x="15546" y="10800"/>
                  </a:cubicBezTo>
                  <a:cubicBezTo>
                    <a:pt x="16971" y="7494"/>
                    <a:pt x="19221" y="3747"/>
                    <a:pt x="2147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11878733" y="3116685"/>
              <a:ext cx="148168" cy="325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21600" y="0"/>
                  </a:moveTo>
                  <a:cubicBezTo>
                    <a:pt x="17280" y="3345"/>
                    <a:pt x="12960" y="6689"/>
                    <a:pt x="10029" y="9894"/>
                  </a:cubicBezTo>
                  <a:cubicBezTo>
                    <a:pt x="7097" y="13099"/>
                    <a:pt x="5554" y="16165"/>
                    <a:pt x="4937" y="18186"/>
                  </a:cubicBezTo>
                  <a:cubicBezTo>
                    <a:pt x="4320" y="20206"/>
                    <a:pt x="4629" y="21182"/>
                    <a:pt x="5246" y="21391"/>
                  </a:cubicBezTo>
                  <a:cubicBezTo>
                    <a:pt x="5863" y="21600"/>
                    <a:pt x="6789" y="21043"/>
                    <a:pt x="7251" y="20415"/>
                  </a:cubicBezTo>
                  <a:cubicBezTo>
                    <a:pt x="7714" y="19788"/>
                    <a:pt x="7714" y="19092"/>
                    <a:pt x="6943" y="18465"/>
                  </a:cubicBezTo>
                  <a:cubicBezTo>
                    <a:pt x="6171" y="17837"/>
                    <a:pt x="4629" y="17280"/>
                    <a:pt x="3086" y="16792"/>
                  </a:cubicBezTo>
                  <a:cubicBezTo>
                    <a:pt x="1543" y="16305"/>
                    <a:pt x="0" y="15886"/>
                    <a:pt x="0" y="15538"/>
                  </a:cubicBezTo>
                  <a:cubicBezTo>
                    <a:pt x="0" y="15190"/>
                    <a:pt x="1543" y="14911"/>
                    <a:pt x="4011" y="14911"/>
                  </a:cubicBezTo>
                  <a:cubicBezTo>
                    <a:pt x="6480" y="14911"/>
                    <a:pt x="9874" y="15190"/>
                    <a:pt x="13269" y="15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11995150" y="3389735"/>
              <a:ext cx="190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11950700" y="3354720"/>
              <a:ext cx="82550" cy="98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21600" y="3467"/>
                  </a:moveTo>
                  <a:cubicBezTo>
                    <a:pt x="19938" y="1628"/>
                    <a:pt x="18277" y="-210"/>
                    <a:pt x="17169" y="20"/>
                  </a:cubicBezTo>
                  <a:cubicBezTo>
                    <a:pt x="16062" y="250"/>
                    <a:pt x="15508" y="2547"/>
                    <a:pt x="12738" y="6454"/>
                  </a:cubicBezTo>
                  <a:cubicBezTo>
                    <a:pt x="9969" y="10360"/>
                    <a:pt x="4985" y="15875"/>
                    <a:pt x="0" y="21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12052300" y="3237335"/>
              <a:ext cx="31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12050183" y="3154785"/>
              <a:ext cx="179918" cy="26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19313" y="0"/>
                  </a:moveTo>
                  <a:cubicBezTo>
                    <a:pt x="14993" y="3110"/>
                    <a:pt x="10673" y="6221"/>
                    <a:pt x="8132" y="9504"/>
                  </a:cubicBezTo>
                  <a:cubicBezTo>
                    <a:pt x="5591" y="12787"/>
                    <a:pt x="4828" y="16243"/>
                    <a:pt x="4447" y="18403"/>
                  </a:cubicBezTo>
                  <a:cubicBezTo>
                    <a:pt x="4066" y="20563"/>
                    <a:pt x="4066" y="21427"/>
                    <a:pt x="4320" y="21427"/>
                  </a:cubicBezTo>
                  <a:cubicBezTo>
                    <a:pt x="4574" y="21427"/>
                    <a:pt x="5082" y="20563"/>
                    <a:pt x="4828" y="19786"/>
                  </a:cubicBezTo>
                  <a:cubicBezTo>
                    <a:pt x="4574" y="19008"/>
                    <a:pt x="3558" y="18317"/>
                    <a:pt x="2414" y="17366"/>
                  </a:cubicBezTo>
                  <a:cubicBezTo>
                    <a:pt x="1271" y="16416"/>
                    <a:pt x="0" y="15206"/>
                    <a:pt x="0" y="14515"/>
                  </a:cubicBezTo>
                  <a:cubicBezTo>
                    <a:pt x="0" y="13824"/>
                    <a:pt x="1271" y="13651"/>
                    <a:pt x="3304" y="13565"/>
                  </a:cubicBezTo>
                  <a:cubicBezTo>
                    <a:pt x="5336" y="13478"/>
                    <a:pt x="8132" y="13478"/>
                    <a:pt x="10038" y="13738"/>
                  </a:cubicBezTo>
                  <a:cubicBezTo>
                    <a:pt x="11944" y="13997"/>
                    <a:pt x="12960" y="14515"/>
                    <a:pt x="13595" y="15206"/>
                  </a:cubicBezTo>
                  <a:cubicBezTo>
                    <a:pt x="14231" y="15898"/>
                    <a:pt x="14485" y="16762"/>
                    <a:pt x="14358" y="17626"/>
                  </a:cubicBezTo>
                  <a:cubicBezTo>
                    <a:pt x="14231" y="18490"/>
                    <a:pt x="13722" y="19354"/>
                    <a:pt x="13087" y="20131"/>
                  </a:cubicBezTo>
                  <a:cubicBezTo>
                    <a:pt x="12452" y="20909"/>
                    <a:pt x="11689" y="21600"/>
                    <a:pt x="11816" y="21254"/>
                  </a:cubicBezTo>
                  <a:cubicBezTo>
                    <a:pt x="11944" y="20909"/>
                    <a:pt x="12960" y="19526"/>
                    <a:pt x="14104" y="17798"/>
                  </a:cubicBezTo>
                  <a:cubicBezTo>
                    <a:pt x="15247" y="16070"/>
                    <a:pt x="16518" y="13997"/>
                    <a:pt x="17534" y="12528"/>
                  </a:cubicBezTo>
                  <a:cubicBezTo>
                    <a:pt x="18551" y="11059"/>
                    <a:pt x="19313" y="10195"/>
                    <a:pt x="19948" y="9763"/>
                  </a:cubicBezTo>
                  <a:cubicBezTo>
                    <a:pt x="20584" y="9331"/>
                    <a:pt x="21092" y="9331"/>
                    <a:pt x="21600" y="9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12223193" y="3326235"/>
              <a:ext cx="185987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600" fill="norm" stroke="1" extrusionOk="0">
                  <a:moveTo>
                    <a:pt x="6543" y="0"/>
                  </a:moveTo>
                  <a:cubicBezTo>
                    <a:pt x="5343" y="0"/>
                    <a:pt x="4143" y="0"/>
                    <a:pt x="3183" y="1137"/>
                  </a:cubicBezTo>
                  <a:cubicBezTo>
                    <a:pt x="2223" y="2274"/>
                    <a:pt x="1503" y="4547"/>
                    <a:pt x="903" y="6821"/>
                  </a:cubicBezTo>
                  <a:cubicBezTo>
                    <a:pt x="303" y="9095"/>
                    <a:pt x="-177" y="11368"/>
                    <a:pt x="63" y="13074"/>
                  </a:cubicBezTo>
                  <a:cubicBezTo>
                    <a:pt x="303" y="14779"/>
                    <a:pt x="1263" y="15916"/>
                    <a:pt x="2343" y="16105"/>
                  </a:cubicBezTo>
                  <a:cubicBezTo>
                    <a:pt x="3423" y="16295"/>
                    <a:pt x="4623" y="15537"/>
                    <a:pt x="5703" y="13263"/>
                  </a:cubicBezTo>
                  <a:cubicBezTo>
                    <a:pt x="6783" y="10989"/>
                    <a:pt x="7743" y="7200"/>
                    <a:pt x="8823" y="4926"/>
                  </a:cubicBezTo>
                  <a:cubicBezTo>
                    <a:pt x="9903" y="2653"/>
                    <a:pt x="11103" y="1895"/>
                    <a:pt x="11943" y="2463"/>
                  </a:cubicBezTo>
                  <a:cubicBezTo>
                    <a:pt x="12783" y="3032"/>
                    <a:pt x="13263" y="4926"/>
                    <a:pt x="13383" y="7011"/>
                  </a:cubicBezTo>
                  <a:cubicBezTo>
                    <a:pt x="13503" y="9095"/>
                    <a:pt x="13263" y="11368"/>
                    <a:pt x="12903" y="13453"/>
                  </a:cubicBezTo>
                  <a:cubicBezTo>
                    <a:pt x="12543" y="15537"/>
                    <a:pt x="12063" y="17432"/>
                    <a:pt x="12063" y="17242"/>
                  </a:cubicBezTo>
                  <a:cubicBezTo>
                    <a:pt x="12063" y="17053"/>
                    <a:pt x="12543" y="14779"/>
                    <a:pt x="13143" y="12884"/>
                  </a:cubicBezTo>
                  <a:cubicBezTo>
                    <a:pt x="13743" y="10989"/>
                    <a:pt x="14463" y="9474"/>
                    <a:pt x="15783" y="7768"/>
                  </a:cubicBezTo>
                  <a:cubicBezTo>
                    <a:pt x="17103" y="6063"/>
                    <a:pt x="19023" y="4168"/>
                    <a:pt x="20103" y="4358"/>
                  </a:cubicBezTo>
                  <a:cubicBezTo>
                    <a:pt x="21183" y="4547"/>
                    <a:pt x="21423" y="6821"/>
                    <a:pt x="20583" y="10042"/>
                  </a:cubicBezTo>
                  <a:cubicBezTo>
                    <a:pt x="19743" y="13263"/>
                    <a:pt x="17823" y="17432"/>
                    <a:pt x="159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10306050" y="3580876"/>
              <a:ext cx="1335923" cy="88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444" fill="norm" stroke="1" extrusionOk="0">
                  <a:moveTo>
                    <a:pt x="0" y="12187"/>
                  </a:moveTo>
                  <a:cubicBezTo>
                    <a:pt x="1196" y="10644"/>
                    <a:pt x="2392" y="9101"/>
                    <a:pt x="3537" y="7558"/>
                  </a:cubicBezTo>
                  <a:cubicBezTo>
                    <a:pt x="4682" y="6015"/>
                    <a:pt x="5776" y="4473"/>
                    <a:pt x="7058" y="3187"/>
                  </a:cubicBezTo>
                  <a:cubicBezTo>
                    <a:pt x="8339" y="1901"/>
                    <a:pt x="9809" y="873"/>
                    <a:pt x="11108" y="358"/>
                  </a:cubicBezTo>
                  <a:cubicBezTo>
                    <a:pt x="12406" y="-156"/>
                    <a:pt x="13534" y="-156"/>
                    <a:pt x="14765" y="615"/>
                  </a:cubicBezTo>
                  <a:cubicBezTo>
                    <a:pt x="15995" y="1387"/>
                    <a:pt x="17328" y="2930"/>
                    <a:pt x="18439" y="5244"/>
                  </a:cubicBezTo>
                  <a:cubicBezTo>
                    <a:pt x="19549" y="7558"/>
                    <a:pt x="20438" y="10644"/>
                    <a:pt x="20951" y="12958"/>
                  </a:cubicBezTo>
                  <a:cubicBezTo>
                    <a:pt x="21463" y="15273"/>
                    <a:pt x="21600" y="16815"/>
                    <a:pt x="21566" y="18101"/>
                  </a:cubicBezTo>
                  <a:cubicBezTo>
                    <a:pt x="21532" y="19387"/>
                    <a:pt x="21327" y="20415"/>
                    <a:pt x="21122" y="21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10451827" y="3681835"/>
              <a:ext cx="921024" cy="56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409" fill="norm" stroke="1" extrusionOk="0">
                  <a:moveTo>
                    <a:pt x="452" y="19200"/>
                  </a:moveTo>
                  <a:cubicBezTo>
                    <a:pt x="205" y="20000"/>
                    <a:pt x="-43" y="20800"/>
                    <a:pt x="7" y="21200"/>
                  </a:cubicBezTo>
                  <a:cubicBezTo>
                    <a:pt x="56" y="21600"/>
                    <a:pt x="403" y="21600"/>
                    <a:pt x="1542" y="19600"/>
                  </a:cubicBezTo>
                  <a:cubicBezTo>
                    <a:pt x="2682" y="17600"/>
                    <a:pt x="4614" y="13600"/>
                    <a:pt x="6620" y="10400"/>
                  </a:cubicBezTo>
                  <a:cubicBezTo>
                    <a:pt x="8627" y="7200"/>
                    <a:pt x="10707" y="4800"/>
                    <a:pt x="12788" y="3600"/>
                  </a:cubicBezTo>
                  <a:cubicBezTo>
                    <a:pt x="14869" y="2400"/>
                    <a:pt x="16950" y="2400"/>
                    <a:pt x="18411" y="2000"/>
                  </a:cubicBezTo>
                  <a:cubicBezTo>
                    <a:pt x="19873" y="1600"/>
                    <a:pt x="20715" y="800"/>
                    <a:pt x="2155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0" y="4342235"/>
              <a:ext cx="121285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554"/>
                  </a:moveTo>
                  <a:cubicBezTo>
                    <a:pt x="139" y="8446"/>
                    <a:pt x="279" y="7338"/>
                    <a:pt x="418" y="6785"/>
                  </a:cubicBezTo>
                  <a:cubicBezTo>
                    <a:pt x="558" y="6231"/>
                    <a:pt x="697" y="6231"/>
                    <a:pt x="835" y="5954"/>
                  </a:cubicBezTo>
                  <a:cubicBezTo>
                    <a:pt x="973" y="5677"/>
                    <a:pt x="1108" y="5123"/>
                    <a:pt x="1250" y="4708"/>
                  </a:cubicBezTo>
                  <a:cubicBezTo>
                    <a:pt x="1391" y="4292"/>
                    <a:pt x="1538" y="4015"/>
                    <a:pt x="1683" y="3808"/>
                  </a:cubicBezTo>
                  <a:cubicBezTo>
                    <a:pt x="1828" y="3600"/>
                    <a:pt x="1972" y="3462"/>
                    <a:pt x="2122" y="3254"/>
                  </a:cubicBezTo>
                  <a:cubicBezTo>
                    <a:pt x="2273" y="3046"/>
                    <a:pt x="2431" y="2769"/>
                    <a:pt x="2578" y="2631"/>
                  </a:cubicBezTo>
                  <a:cubicBezTo>
                    <a:pt x="2725" y="2492"/>
                    <a:pt x="2861" y="2492"/>
                    <a:pt x="2997" y="2423"/>
                  </a:cubicBezTo>
                  <a:cubicBezTo>
                    <a:pt x="3133" y="2354"/>
                    <a:pt x="3268" y="2215"/>
                    <a:pt x="3404" y="2077"/>
                  </a:cubicBezTo>
                  <a:cubicBezTo>
                    <a:pt x="3540" y="1938"/>
                    <a:pt x="3675" y="1800"/>
                    <a:pt x="3815" y="1731"/>
                  </a:cubicBezTo>
                  <a:cubicBezTo>
                    <a:pt x="3954" y="1662"/>
                    <a:pt x="4098" y="1662"/>
                    <a:pt x="4241" y="1592"/>
                  </a:cubicBezTo>
                  <a:cubicBezTo>
                    <a:pt x="4384" y="1523"/>
                    <a:pt x="4527" y="1385"/>
                    <a:pt x="4672" y="1246"/>
                  </a:cubicBezTo>
                  <a:cubicBezTo>
                    <a:pt x="4818" y="1108"/>
                    <a:pt x="4965" y="969"/>
                    <a:pt x="5115" y="900"/>
                  </a:cubicBezTo>
                  <a:cubicBezTo>
                    <a:pt x="5266" y="831"/>
                    <a:pt x="5421" y="831"/>
                    <a:pt x="5577" y="831"/>
                  </a:cubicBezTo>
                  <a:cubicBezTo>
                    <a:pt x="5734" y="831"/>
                    <a:pt x="5892" y="831"/>
                    <a:pt x="6050" y="762"/>
                  </a:cubicBezTo>
                  <a:cubicBezTo>
                    <a:pt x="6209" y="692"/>
                    <a:pt x="6367" y="554"/>
                    <a:pt x="6525" y="485"/>
                  </a:cubicBezTo>
                  <a:cubicBezTo>
                    <a:pt x="6684" y="415"/>
                    <a:pt x="6842" y="415"/>
                    <a:pt x="6996" y="415"/>
                  </a:cubicBezTo>
                  <a:cubicBezTo>
                    <a:pt x="7151" y="415"/>
                    <a:pt x="7302" y="415"/>
                    <a:pt x="7445" y="346"/>
                  </a:cubicBezTo>
                  <a:cubicBezTo>
                    <a:pt x="7588" y="277"/>
                    <a:pt x="7724" y="138"/>
                    <a:pt x="7875" y="69"/>
                  </a:cubicBezTo>
                  <a:cubicBezTo>
                    <a:pt x="8026" y="0"/>
                    <a:pt x="8191" y="0"/>
                    <a:pt x="8342" y="69"/>
                  </a:cubicBezTo>
                  <a:cubicBezTo>
                    <a:pt x="8493" y="138"/>
                    <a:pt x="8629" y="277"/>
                    <a:pt x="8764" y="346"/>
                  </a:cubicBezTo>
                  <a:cubicBezTo>
                    <a:pt x="8900" y="415"/>
                    <a:pt x="9036" y="415"/>
                    <a:pt x="9179" y="415"/>
                  </a:cubicBezTo>
                  <a:cubicBezTo>
                    <a:pt x="9322" y="415"/>
                    <a:pt x="9473" y="415"/>
                    <a:pt x="9624" y="415"/>
                  </a:cubicBezTo>
                  <a:cubicBezTo>
                    <a:pt x="9775" y="415"/>
                    <a:pt x="9925" y="415"/>
                    <a:pt x="10078" y="415"/>
                  </a:cubicBezTo>
                  <a:cubicBezTo>
                    <a:pt x="10231" y="415"/>
                    <a:pt x="10385" y="415"/>
                    <a:pt x="10544" y="346"/>
                  </a:cubicBezTo>
                  <a:cubicBezTo>
                    <a:pt x="10702" y="277"/>
                    <a:pt x="10864" y="138"/>
                    <a:pt x="11011" y="69"/>
                  </a:cubicBezTo>
                  <a:cubicBezTo>
                    <a:pt x="11158" y="0"/>
                    <a:pt x="11290" y="0"/>
                    <a:pt x="11439" y="0"/>
                  </a:cubicBezTo>
                  <a:cubicBezTo>
                    <a:pt x="11588" y="0"/>
                    <a:pt x="11754" y="0"/>
                    <a:pt x="11899" y="69"/>
                  </a:cubicBezTo>
                  <a:cubicBezTo>
                    <a:pt x="12044" y="138"/>
                    <a:pt x="12168" y="277"/>
                    <a:pt x="12312" y="415"/>
                  </a:cubicBezTo>
                  <a:cubicBezTo>
                    <a:pt x="12455" y="554"/>
                    <a:pt x="12617" y="692"/>
                    <a:pt x="12777" y="900"/>
                  </a:cubicBezTo>
                  <a:cubicBezTo>
                    <a:pt x="12937" y="1108"/>
                    <a:pt x="13096" y="1385"/>
                    <a:pt x="13252" y="1592"/>
                  </a:cubicBezTo>
                  <a:cubicBezTo>
                    <a:pt x="13409" y="1800"/>
                    <a:pt x="13563" y="1938"/>
                    <a:pt x="13718" y="2077"/>
                  </a:cubicBezTo>
                  <a:cubicBezTo>
                    <a:pt x="13872" y="2215"/>
                    <a:pt x="14027" y="2354"/>
                    <a:pt x="14179" y="2562"/>
                  </a:cubicBezTo>
                  <a:cubicBezTo>
                    <a:pt x="14332" y="2769"/>
                    <a:pt x="14483" y="3046"/>
                    <a:pt x="14636" y="3254"/>
                  </a:cubicBezTo>
                  <a:cubicBezTo>
                    <a:pt x="14788" y="3462"/>
                    <a:pt x="14943" y="3600"/>
                    <a:pt x="15099" y="3808"/>
                  </a:cubicBezTo>
                  <a:cubicBezTo>
                    <a:pt x="15256" y="4015"/>
                    <a:pt x="15414" y="4292"/>
                    <a:pt x="15572" y="4569"/>
                  </a:cubicBezTo>
                  <a:cubicBezTo>
                    <a:pt x="15731" y="4846"/>
                    <a:pt x="15889" y="5123"/>
                    <a:pt x="16047" y="5469"/>
                  </a:cubicBezTo>
                  <a:cubicBezTo>
                    <a:pt x="16206" y="5815"/>
                    <a:pt x="16364" y="6231"/>
                    <a:pt x="16524" y="6577"/>
                  </a:cubicBezTo>
                  <a:cubicBezTo>
                    <a:pt x="16684" y="6923"/>
                    <a:pt x="16846" y="7200"/>
                    <a:pt x="16994" y="7477"/>
                  </a:cubicBezTo>
                  <a:cubicBezTo>
                    <a:pt x="17141" y="7754"/>
                    <a:pt x="17272" y="8031"/>
                    <a:pt x="17419" y="8308"/>
                  </a:cubicBezTo>
                  <a:cubicBezTo>
                    <a:pt x="17566" y="8585"/>
                    <a:pt x="17729" y="8862"/>
                    <a:pt x="17887" y="9069"/>
                  </a:cubicBezTo>
                  <a:cubicBezTo>
                    <a:pt x="18045" y="9277"/>
                    <a:pt x="18200" y="9415"/>
                    <a:pt x="18351" y="9554"/>
                  </a:cubicBezTo>
                  <a:cubicBezTo>
                    <a:pt x="18501" y="9692"/>
                    <a:pt x="18648" y="9831"/>
                    <a:pt x="18794" y="9900"/>
                  </a:cubicBezTo>
                  <a:cubicBezTo>
                    <a:pt x="18939" y="9969"/>
                    <a:pt x="19082" y="9969"/>
                    <a:pt x="19219" y="10108"/>
                  </a:cubicBezTo>
                  <a:cubicBezTo>
                    <a:pt x="19357" y="10246"/>
                    <a:pt x="19489" y="10523"/>
                    <a:pt x="19623" y="10869"/>
                  </a:cubicBezTo>
                  <a:cubicBezTo>
                    <a:pt x="19757" y="11215"/>
                    <a:pt x="19892" y="11631"/>
                    <a:pt x="20026" y="12046"/>
                  </a:cubicBezTo>
                  <a:cubicBezTo>
                    <a:pt x="20160" y="12462"/>
                    <a:pt x="20292" y="12877"/>
                    <a:pt x="20433" y="13362"/>
                  </a:cubicBezTo>
                  <a:cubicBezTo>
                    <a:pt x="20575" y="13846"/>
                    <a:pt x="20725" y="14400"/>
                    <a:pt x="20871" y="14885"/>
                  </a:cubicBezTo>
                  <a:cubicBezTo>
                    <a:pt x="21016" y="15369"/>
                    <a:pt x="21155" y="15785"/>
                    <a:pt x="21272" y="16546"/>
                  </a:cubicBezTo>
                  <a:cubicBezTo>
                    <a:pt x="21389" y="17308"/>
                    <a:pt x="21483" y="18415"/>
                    <a:pt x="21534" y="19315"/>
                  </a:cubicBezTo>
                  <a:cubicBezTo>
                    <a:pt x="21585" y="20215"/>
                    <a:pt x="21592" y="2090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2260600" y="4566796"/>
              <a:ext cx="111601" cy="395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6" h="21475" fill="norm" stroke="1" extrusionOk="0">
                  <a:moveTo>
                    <a:pt x="5891" y="8147"/>
                  </a:moveTo>
                  <a:cubicBezTo>
                    <a:pt x="6284" y="11364"/>
                    <a:pt x="6676" y="14581"/>
                    <a:pt x="7069" y="16535"/>
                  </a:cubicBezTo>
                  <a:cubicBezTo>
                    <a:pt x="7462" y="18488"/>
                    <a:pt x="7855" y="19177"/>
                    <a:pt x="8051" y="19924"/>
                  </a:cubicBezTo>
                  <a:cubicBezTo>
                    <a:pt x="8247" y="20671"/>
                    <a:pt x="8247" y="21475"/>
                    <a:pt x="8051" y="21475"/>
                  </a:cubicBezTo>
                  <a:cubicBezTo>
                    <a:pt x="7855" y="21475"/>
                    <a:pt x="7462" y="20671"/>
                    <a:pt x="6087" y="18028"/>
                  </a:cubicBezTo>
                  <a:cubicBezTo>
                    <a:pt x="4713" y="15386"/>
                    <a:pt x="2356" y="10905"/>
                    <a:pt x="1178" y="7860"/>
                  </a:cubicBezTo>
                  <a:cubicBezTo>
                    <a:pt x="0" y="4815"/>
                    <a:pt x="0" y="3207"/>
                    <a:pt x="393" y="2115"/>
                  </a:cubicBezTo>
                  <a:cubicBezTo>
                    <a:pt x="785" y="1024"/>
                    <a:pt x="1571" y="449"/>
                    <a:pt x="2945" y="162"/>
                  </a:cubicBezTo>
                  <a:cubicBezTo>
                    <a:pt x="4320" y="-125"/>
                    <a:pt x="6284" y="-125"/>
                    <a:pt x="9229" y="966"/>
                  </a:cubicBezTo>
                  <a:cubicBezTo>
                    <a:pt x="12175" y="2058"/>
                    <a:pt x="16102" y="4241"/>
                    <a:pt x="18458" y="6539"/>
                  </a:cubicBezTo>
                  <a:cubicBezTo>
                    <a:pt x="20815" y="8837"/>
                    <a:pt x="21600" y="11249"/>
                    <a:pt x="19440" y="13375"/>
                  </a:cubicBezTo>
                  <a:cubicBezTo>
                    <a:pt x="17280" y="15501"/>
                    <a:pt x="12175" y="17339"/>
                    <a:pt x="8640" y="18373"/>
                  </a:cubicBezTo>
                  <a:cubicBezTo>
                    <a:pt x="5105" y="19407"/>
                    <a:pt x="3142" y="19637"/>
                    <a:pt x="1964" y="19637"/>
                  </a:cubicBezTo>
                  <a:cubicBezTo>
                    <a:pt x="785" y="19637"/>
                    <a:pt x="393" y="19407"/>
                    <a:pt x="0" y="191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2432475" y="4710535"/>
              <a:ext cx="18626" cy="191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89" fill="norm" stroke="1" extrusionOk="0">
                  <a:moveTo>
                    <a:pt x="21118" y="9257"/>
                  </a:moveTo>
                  <a:cubicBezTo>
                    <a:pt x="13918" y="12343"/>
                    <a:pt x="6718" y="15429"/>
                    <a:pt x="3118" y="17684"/>
                  </a:cubicBezTo>
                  <a:cubicBezTo>
                    <a:pt x="-482" y="19938"/>
                    <a:pt x="-482" y="21363"/>
                    <a:pt x="718" y="21481"/>
                  </a:cubicBezTo>
                  <a:cubicBezTo>
                    <a:pt x="1918" y="21600"/>
                    <a:pt x="4318" y="20413"/>
                    <a:pt x="5518" y="16615"/>
                  </a:cubicBezTo>
                  <a:cubicBezTo>
                    <a:pt x="6718" y="12818"/>
                    <a:pt x="6718" y="6409"/>
                    <a:pt x="671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2472266" y="4723235"/>
              <a:ext cx="65618" cy="144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16026" y="0"/>
                  </a:moveTo>
                  <a:cubicBezTo>
                    <a:pt x="12542" y="313"/>
                    <a:pt x="9058" y="626"/>
                    <a:pt x="5923" y="1722"/>
                  </a:cubicBezTo>
                  <a:cubicBezTo>
                    <a:pt x="2787" y="2817"/>
                    <a:pt x="0" y="4696"/>
                    <a:pt x="0" y="6104"/>
                  </a:cubicBezTo>
                  <a:cubicBezTo>
                    <a:pt x="0" y="7513"/>
                    <a:pt x="2787" y="8452"/>
                    <a:pt x="5923" y="9235"/>
                  </a:cubicBezTo>
                  <a:cubicBezTo>
                    <a:pt x="9058" y="10017"/>
                    <a:pt x="12542" y="10643"/>
                    <a:pt x="15677" y="11426"/>
                  </a:cubicBezTo>
                  <a:cubicBezTo>
                    <a:pt x="18813" y="12209"/>
                    <a:pt x="21600" y="13148"/>
                    <a:pt x="21600" y="14870"/>
                  </a:cubicBezTo>
                  <a:cubicBezTo>
                    <a:pt x="21600" y="16591"/>
                    <a:pt x="18813" y="19096"/>
                    <a:pt x="15329" y="20348"/>
                  </a:cubicBezTo>
                  <a:cubicBezTo>
                    <a:pt x="11845" y="21600"/>
                    <a:pt x="7665" y="21600"/>
                    <a:pt x="6619" y="20661"/>
                  </a:cubicBezTo>
                  <a:cubicBezTo>
                    <a:pt x="5574" y="19722"/>
                    <a:pt x="7665" y="17843"/>
                    <a:pt x="9755" y="15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2595419" y="4708848"/>
              <a:ext cx="84281" cy="159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137" fill="norm" stroke="1" extrusionOk="0">
                  <a:moveTo>
                    <a:pt x="13075" y="4432"/>
                  </a:moveTo>
                  <a:cubicBezTo>
                    <a:pt x="14128" y="2749"/>
                    <a:pt x="15182" y="1066"/>
                    <a:pt x="14392" y="364"/>
                  </a:cubicBezTo>
                  <a:cubicBezTo>
                    <a:pt x="13601" y="-337"/>
                    <a:pt x="10967" y="-56"/>
                    <a:pt x="8070" y="1486"/>
                  </a:cubicBezTo>
                  <a:cubicBezTo>
                    <a:pt x="5172" y="3029"/>
                    <a:pt x="2011" y="5834"/>
                    <a:pt x="694" y="9060"/>
                  </a:cubicBezTo>
                  <a:cubicBezTo>
                    <a:pt x="-623" y="12286"/>
                    <a:pt x="-96" y="15933"/>
                    <a:pt x="2538" y="18177"/>
                  </a:cubicBezTo>
                  <a:cubicBezTo>
                    <a:pt x="5172" y="20421"/>
                    <a:pt x="9914" y="21263"/>
                    <a:pt x="13338" y="21123"/>
                  </a:cubicBezTo>
                  <a:cubicBezTo>
                    <a:pt x="16762" y="20982"/>
                    <a:pt x="18870" y="19860"/>
                    <a:pt x="20977" y="187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2692399" y="4456535"/>
              <a:ext cx="431801" cy="365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15732"/>
                  </a:moveTo>
                  <a:cubicBezTo>
                    <a:pt x="635" y="15607"/>
                    <a:pt x="1271" y="15482"/>
                    <a:pt x="2012" y="15982"/>
                  </a:cubicBezTo>
                  <a:cubicBezTo>
                    <a:pt x="2753" y="16481"/>
                    <a:pt x="3600" y="17605"/>
                    <a:pt x="4076" y="18479"/>
                  </a:cubicBezTo>
                  <a:cubicBezTo>
                    <a:pt x="4553" y="19353"/>
                    <a:pt x="4659" y="19977"/>
                    <a:pt x="4553" y="20539"/>
                  </a:cubicBezTo>
                  <a:cubicBezTo>
                    <a:pt x="4447" y="21101"/>
                    <a:pt x="4129" y="21600"/>
                    <a:pt x="3865" y="21538"/>
                  </a:cubicBezTo>
                  <a:cubicBezTo>
                    <a:pt x="3600" y="21475"/>
                    <a:pt x="3388" y="20851"/>
                    <a:pt x="3282" y="19852"/>
                  </a:cubicBezTo>
                  <a:cubicBezTo>
                    <a:pt x="3176" y="18853"/>
                    <a:pt x="3176" y="17480"/>
                    <a:pt x="3388" y="16606"/>
                  </a:cubicBezTo>
                  <a:cubicBezTo>
                    <a:pt x="3600" y="15732"/>
                    <a:pt x="4024" y="15357"/>
                    <a:pt x="4500" y="15108"/>
                  </a:cubicBezTo>
                  <a:cubicBezTo>
                    <a:pt x="4976" y="14858"/>
                    <a:pt x="5506" y="14733"/>
                    <a:pt x="5876" y="15045"/>
                  </a:cubicBezTo>
                  <a:cubicBezTo>
                    <a:pt x="6247" y="15357"/>
                    <a:pt x="6459" y="16106"/>
                    <a:pt x="6829" y="16481"/>
                  </a:cubicBezTo>
                  <a:cubicBezTo>
                    <a:pt x="7200" y="16855"/>
                    <a:pt x="7729" y="16855"/>
                    <a:pt x="8100" y="16481"/>
                  </a:cubicBezTo>
                  <a:cubicBezTo>
                    <a:pt x="8471" y="16106"/>
                    <a:pt x="8682" y="15357"/>
                    <a:pt x="8788" y="14671"/>
                  </a:cubicBezTo>
                  <a:cubicBezTo>
                    <a:pt x="8894" y="13984"/>
                    <a:pt x="8894" y="13360"/>
                    <a:pt x="8629" y="12985"/>
                  </a:cubicBezTo>
                  <a:cubicBezTo>
                    <a:pt x="8365" y="12610"/>
                    <a:pt x="7835" y="12486"/>
                    <a:pt x="7412" y="12735"/>
                  </a:cubicBezTo>
                  <a:cubicBezTo>
                    <a:pt x="6988" y="12985"/>
                    <a:pt x="6671" y="13609"/>
                    <a:pt x="6459" y="14858"/>
                  </a:cubicBezTo>
                  <a:cubicBezTo>
                    <a:pt x="6247" y="16106"/>
                    <a:pt x="6141" y="17979"/>
                    <a:pt x="6247" y="19165"/>
                  </a:cubicBezTo>
                  <a:cubicBezTo>
                    <a:pt x="6353" y="20351"/>
                    <a:pt x="6671" y="20851"/>
                    <a:pt x="7200" y="21101"/>
                  </a:cubicBezTo>
                  <a:cubicBezTo>
                    <a:pt x="7729" y="21350"/>
                    <a:pt x="8471" y="21350"/>
                    <a:pt x="9635" y="20164"/>
                  </a:cubicBezTo>
                  <a:cubicBezTo>
                    <a:pt x="10800" y="18978"/>
                    <a:pt x="12388" y="16606"/>
                    <a:pt x="13500" y="13297"/>
                  </a:cubicBezTo>
                  <a:cubicBezTo>
                    <a:pt x="14612" y="9988"/>
                    <a:pt x="15247" y="5743"/>
                    <a:pt x="15512" y="3246"/>
                  </a:cubicBezTo>
                  <a:cubicBezTo>
                    <a:pt x="15776" y="749"/>
                    <a:pt x="15671" y="0"/>
                    <a:pt x="15459" y="0"/>
                  </a:cubicBezTo>
                  <a:cubicBezTo>
                    <a:pt x="15247" y="0"/>
                    <a:pt x="14929" y="749"/>
                    <a:pt x="14612" y="2872"/>
                  </a:cubicBezTo>
                  <a:cubicBezTo>
                    <a:pt x="14294" y="4994"/>
                    <a:pt x="13976" y="8490"/>
                    <a:pt x="13871" y="10800"/>
                  </a:cubicBezTo>
                  <a:cubicBezTo>
                    <a:pt x="13765" y="13110"/>
                    <a:pt x="13871" y="14234"/>
                    <a:pt x="14135" y="15170"/>
                  </a:cubicBezTo>
                  <a:cubicBezTo>
                    <a:pt x="14400" y="16106"/>
                    <a:pt x="14824" y="16855"/>
                    <a:pt x="15300" y="17230"/>
                  </a:cubicBezTo>
                  <a:cubicBezTo>
                    <a:pt x="15776" y="17605"/>
                    <a:pt x="16306" y="17605"/>
                    <a:pt x="16941" y="16980"/>
                  </a:cubicBezTo>
                  <a:cubicBezTo>
                    <a:pt x="17576" y="16356"/>
                    <a:pt x="18318" y="15108"/>
                    <a:pt x="18741" y="14171"/>
                  </a:cubicBezTo>
                  <a:cubicBezTo>
                    <a:pt x="19165" y="13235"/>
                    <a:pt x="19271" y="12610"/>
                    <a:pt x="19376" y="11986"/>
                  </a:cubicBezTo>
                  <a:cubicBezTo>
                    <a:pt x="19482" y="11362"/>
                    <a:pt x="19588" y="10738"/>
                    <a:pt x="19271" y="10550"/>
                  </a:cubicBezTo>
                  <a:cubicBezTo>
                    <a:pt x="18953" y="10363"/>
                    <a:pt x="18212" y="10613"/>
                    <a:pt x="17629" y="11487"/>
                  </a:cubicBezTo>
                  <a:cubicBezTo>
                    <a:pt x="17047" y="12361"/>
                    <a:pt x="16624" y="13859"/>
                    <a:pt x="16412" y="14920"/>
                  </a:cubicBezTo>
                  <a:cubicBezTo>
                    <a:pt x="16200" y="15982"/>
                    <a:pt x="16200" y="16606"/>
                    <a:pt x="16465" y="17043"/>
                  </a:cubicBezTo>
                  <a:cubicBezTo>
                    <a:pt x="16729" y="17480"/>
                    <a:pt x="17259" y="17729"/>
                    <a:pt x="18159" y="17417"/>
                  </a:cubicBezTo>
                  <a:cubicBezTo>
                    <a:pt x="19059" y="17105"/>
                    <a:pt x="20329" y="16231"/>
                    <a:pt x="21600" y="15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2901950" y="4532735"/>
              <a:ext cx="2095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3797300" y="4437591"/>
              <a:ext cx="158750" cy="382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4320" y="10617"/>
                  </a:moveTo>
                  <a:cubicBezTo>
                    <a:pt x="4320" y="10027"/>
                    <a:pt x="4320" y="9437"/>
                    <a:pt x="4176" y="8788"/>
                  </a:cubicBezTo>
                  <a:cubicBezTo>
                    <a:pt x="4032" y="8138"/>
                    <a:pt x="3744" y="7430"/>
                    <a:pt x="3600" y="7430"/>
                  </a:cubicBezTo>
                  <a:cubicBezTo>
                    <a:pt x="3456" y="7430"/>
                    <a:pt x="3456" y="8138"/>
                    <a:pt x="3600" y="10204"/>
                  </a:cubicBezTo>
                  <a:cubicBezTo>
                    <a:pt x="3744" y="12269"/>
                    <a:pt x="4032" y="15692"/>
                    <a:pt x="4176" y="17935"/>
                  </a:cubicBezTo>
                  <a:cubicBezTo>
                    <a:pt x="4320" y="20178"/>
                    <a:pt x="4320" y="21240"/>
                    <a:pt x="3888" y="21299"/>
                  </a:cubicBezTo>
                  <a:cubicBezTo>
                    <a:pt x="3456" y="21358"/>
                    <a:pt x="2592" y="20414"/>
                    <a:pt x="1728" y="18053"/>
                  </a:cubicBezTo>
                  <a:cubicBezTo>
                    <a:pt x="864" y="15692"/>
                    <a:pt x="0" y="11915"/>
                    <a:pt x="0" y="8788"/>
                  </a:cubicBezTo>
                  <a:cubicBezTo>
                    <a:pt x="0" y="5660"/>
                    <a:pt x="864" y="3181"/>
                    <a:pt x="1728" y="1706"/>
                  </a:cubicBezTo>
                  <a:cubicBezTo>
                    <a:pt x="2592" y="230"/>
                    <a:pt x="3456" y="-242"/>
                    <a:pt x="5760" y="112"/>
                  </a:cubicBezTo>
                  <a:cubicBezTo>
                    <a:pt x="8064" y="466"/>
                    <a:pt x="11808" y="1647"/>
                    <a:pt x="13968" y="3240"/>
                  </a:cubicBezTo>
                  <a:cubicBezTo>
                    <a:pt x="16128" y="4833"/>
                    <a:pt x="16704" y="6840"/>
                    <a:pt x="15408" y="8315"/>
                  </a:cubicBezTo>
                  <a:cubicBezTo>
                    <a:pt x="14112" y="9791"/>
                    <a:pt x="10944" y="10735"/>
                    <a:pt x="8208" y="11207"/>
                  </a:cubicBezTo>
                  <a:cubicBezTo>
                    <a:pt x="5472" y="11679"/>
                    <a:pt x="3168" y="11679"/>
                    <a:pt x="2592" y="11915"/>
                  </a:cubicBezTo>
                  <a:cubicBezTo>
                    <a:pt x="2016" y="12151"/>
                    <a:pt x="3168" y="12624"/>
                    <a:pt x="5184" y="13273"/>
                  </a:cubicBezTo>
                  <a:cubicBezTo>
                    <a:pt x="7200" y="13922"/>
                    <a:pt x="10080" y="14748"/>
                    <a:pt x="12960" y="15102"/>
                  </a:cubicBezTo>
                  <a:cubicBezTo>
                    <a:pt x="15840" y="15456"/>
                    <a:pt x="18720" y="15338"/>
                    <a:pt x="21600" y="152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3968750" y="4481935"/>
              <a:ext cx="158750" cy="263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3600"/>
                  </a:moveTo>
                  <a:cubicBezTo>
                    <a:pt x="3168" y="8400"/>
                    <a:pt x="6336" y="13200"/>
                    <a:pt x="8352" y="16029"/>
                  </a:cubicBezTo>
                  <a:cubicBezTo>
                    <a:pt x="10368" y="18857"/>
                    <a:pt x="11232" y="19714"/>
                    <a:pt x="12384" y="20400"/>
                  </a:cubicBezTo>
                  <a:cubicBezTo>
                    <a:pt x="13536" y="21086"/>
                    <a:pt x="14976" y="21600"/>
                    <a:pt x="16272" y="21257"/>
                  </a:cubicBezTo>
                  <a:cubicBezTo>
                    <a:pt x="17568" y="20914"/>
                    <a:pt x="18720" y="19714"/>
                    <a:pt x="19440" y="16457"/>
                  </a:cubicBezTo>
                  <a:cubicBezTo>
                    <a:pt x="20160" y="13200"/>
                    <a:pt x="20448" y="7886"/>
                    <a:pt x="20736" y="4800"/>
                  </a:cubicBezTo>
                  <a:cubicBezTo>
                    <a:pt x="21024" y="1714"/>
                    <a:pt x="21312" y="8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4711699" y="4539085"/>
              <a:ext cx="2476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31" y="900"/>
                    <a:pt x="4062" y="1800"/>
                    <a:pt x="6831" y="4613"/>
                  </a:cubicBezTo>
                  <a:cubicBezTo>
                    <a:pt x="9600" y="7425"/>
                    <a:pt x="13108" y="12150"/>
                    <a:pt x="15692" y="15300"/>
                  </a:cubicBezTo>
                  <a:cubicBezTo>
                    <a:pt x="18277" y="18450"/>
                    <a:pt x="19938" y="2002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4794250" y="4485024"/>
              <a:ext cx="107950" cy="320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21600" y="1498"/>
                  </a:moveTo>
                  <a:cubicBezTo>
                    <a:pt x="21176" y="788"/>
                    <a:pt x="20753" y="77"/>
                    <a:pt x="19482" y="6"/>
                  </a:cubicBezTo>
                  <a:cubicBezTo>
                    <a:pt x="18212" y="-65"/>
                    <a:pt x="16094" y="503"/>
                    <a:pt x="12706" y="2635"/>
                  </a:cubicBezTo>
                  <a:cubicBezTo>
                    <a:pt x="9318" y="4767"/>
                    <a:pt x="4659" y="8461"/>
                    <a:pt x="2329" y="11872"/>
                  </a:cubicBezTo>
                  <a:cubicBezTo>
                    <a:pt x="0" y="15282"/>
                    <a:pt x="0" y="18409"/>
                    <a:pt x="0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5003799" y="4748635"/>
              <a:ext cx="46447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19722" y="0"/>
                  </a:moveTo>
                  <a:cubicBezTo>
                    <a:pt x="20661" y="2700"/>
                    <a:pt x="21600" y="5400"/>
                    <a:pt x="18313" y="9000"/>
                  </a:cubicBezTo>
                  <a:cubicBezTo>
                    <a:pt x="15026" y="12600"/>
                    <a:pt x="7513" y="171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5520266" y="4653385"/>
              <a:ext cx="143934" cy="148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3494" y="4563"/>
                  </a:moveTo>
                  <a:cubicBezTo>
                    <a:pt x="3494" y="3042"/>
                    <a:pt x="3494" y="1521"/>
                    <a:pt x="3018" y="1673"/>
                  </a:cubicBezTo>
                  <a:cubicBezTo>
                    <a:pt x="2541" y="1825"/>
                    <a:pt x="1588" y="3651"/>
                    <a:pt x="953" y="6541"/>
                  </a:cubicBezTo>
                  <a:cubicBezTo>
                    <a:pt x="318" y="9431"/>
                    <a:pt x="0" y="13386"/>
                    <a:pt x="0" y="16124"/>
                  </a:cubicBezTo>
                  <a:cubicBezTo>
                    <a:pt x="0" y="18862"/>
                    <a:pt x="318" y="20383"/>
                    <a:pt x="1271" y="20992"/>
                  </a:cubicBezTo>
                  <a:cubicBezTo>
                    <a:pt x="2224" y="21600"/>
                    <a:pt x="3812" y="21296"/>
                    <a:pt x="5082" y="20535"/>
                  </a:cubicBezTo>
                  <a:cubicBezTo>
                    <a:pt x="6353" y="19775"/>
                    <a:pt x="7306" y="18558"/>
                    <a:pt x="8418" y="18406"/>
                  </a:cubicBezTo>
                  <a:cubicBezTo>
                    <a:pt x="9529" y="18254"/>
                    <a:pt x="10800" y="19166"/>
                    <a:pt x="12547" y="18862"/>
                  </a:cubicBezTo>
                  <a:cubicBezTo>
                    <a:pt x="14294" y="18558"/>
                    <a:pt x="16518" y="17037"/>
                    <a:pt x="18106" y="13690"/>
                  </a:cubicBezTo>
                  <a:cubicBezTo>
                    <a:pt x="19694" y="10344"/>
                    <a:pt x="20647" y="517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5727700" y="4659735"/>
              <a:ext cx="190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5753099" y="4513685"/>
              <a:ext cx="38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3600" y="9000"/>
                  </a:cubicBezTo>
                  <a:cubicBezTo>
                    <a:pt x="7200" y="5400"/>
                    <a:pt x="14400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5732918" y="4450185"/>
              <a:ext cx="261483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11590" y="0"/>
                  </a:moveTo>
                  <a:cubicBezTo>
                    <a:pt x="10022" y="3851"/>
                    <a:pt x="8454" y="7702"/>
                    <a:pt x="7671" y="10633"/>
                  </a:cubicBezTo>
                  <a:cubicBezTo>
                    <a:pt x="6887" y="13563"/>
                    <a:pt x="6887" y="15572"/>
                    <a:pt x="7061" y="16995"/>
                  </a:cubicBezTo>
                  <a:cubicBezTo>
                    <a:pt x="7235" y="18419"/>
                    <a:pt x="7584" y="19256"/>
                    <a:pt x="7584" y="19256"/>
                  </a:cubicBezTo>
                  <a:cubicBezTo>
                    <a:pt x="7584" y="19256"/>
                    <a:pt x="7235" y="18419"/>
                    <a:pt x="6190" y="17581"/>
                  </a:cubicBezTo>
                  <a:cubicBezTo>
                    <a:pt x="5145" y="16744"/>
                    <a:pt x="3403" y="15907"/>
                    <a:pt x="2096" y="15488"/>
                  </a:cubicBezTo>
                  <a:cubicBezTo>
                    <a:pt x="790" y="15070"/>
                    <a:pt x="-81" y="15070"/>
                    <a:pt x="6" y="14902"/>
                  </a:cubicBezTo>
                  <a:cubicBezTo>
                    <a:pt x="93" y="14735"/>
                    <a:pt x="1138" y="14400"/>
                    <a:pt x="3403" y="12642"/>
                  </a:cubicBezTo>
                  <a:cubicBezTo>
                    <a:pt x="5667" y="10884"/>
                    <a:pt x="9151" y="7702"/>
                    <a:pt x="11154" y="5609"/>
                  </a:cubicBezTo>
                  <a:cubicBezTo>
                    <a:pt x="13158" y="3516"/>
                    <a:pt x="13680" y="2512"/>
                    <a:pt x="14203" y="1674"/>
                  </a:cubicBezTo>
                  <a:cubicBezTo>
                    <a:pt x="14725" y="837"/>
                    <a:pt x="15248" y="167"/>
                    <a:pt x="15422" y="251"/>
                  </a:cubicBezTo>
                  <a:cubicBezTo>
                    <a:pt x="15596" y="335"/>
                    <a:pt x="15422" y="1172"/>
                    <a:pt x="15074" y="3433"/>
                  </a:cubicBezTo>
                  <a:cubicBezTo>
                    <a:pt x="14725" y="5693"/>
                    <a:pt x="14203" y="9377"/>
                    <a:pt x="14029" y="11972"/>
                  </a:cubicBezTo>
                  <a:cubicBezTo>
                    <a:pt x="13854" y="14567"/>
                    <a:pt x="14029" y="16074"/>
                    <a:pt x="14551" y="16242"/>
                  </a:cubicBezTo>
                  <a:cubicBezTo>
                    <a:pt x="15074" y="16409"/>
                    <a:pt x="15945" y="15237"/>
                    <a:pt x="16903" y="14567"/>
                  </a:cubicBezTo>
                  <a:cubicBezTo>
                    <a:pt x="17861" y="13898"/>
                    <a:pt x="18906" y="13730"/>
                    <a:pt x="19603" y="14065"/>
                  </a:cubicBezTo>
                  <a:cubicBezTo>
                    <a:pt x="20300" y="14400"/>
                    <a:pt x="20648" y="15237"/>
                    <a:pt x="20909" y="16577"/>
                  </a:cubicBezTo>
                  <a:cubicBezTo>
                    <a:pt x="21171" y="17916"/>
                    <a:pt x="21345" y="19758"/>
                    <a:pt x="2151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6541141" y="4584694"/>
              <a:ext cx="128771" cy="378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316" fill="norm" stroke="1" extrusionOk="0">
                  <a:moveTo>
                    <a:pt x="4075" y="8527"/>
                  </a:moveTo>
                  <a:cubicBezTo>
                    <a:pt x="4075" y="11869"/>
                    <a:pt x="4075" y="15210"/>
                    <a:pt x="4075" y="17179"/>
                  </a:cubicBezTo>
                  <a:cubicBezTo>
                    <a:pt x="4075" y="19148"/>
                    <a:pt x="4075" y="19745"/>
                    <a:pt x="3900" y="20342"/>
                  </a:cubicBezTo>
                  <a:cubicBezTo>
                    <a:pt x="3726" y="20938"/>
                    <a:pt x="3378" y="21535"/>
                    <a:pt x="2681" y="21237"/>
                  </a:cubicBezTo>
                  <a:cubicBezTo>
                    <a:pt x="1984" y="20938"/>
                    <a:pt x="939" y="19745"/>
                    <a:pt x="417" y="17120"/>
                  </a:cubicBezTo>
                  <a:cubicBezTo>
                    <a:pt x="-106" y="14494"/>
                    <a:pt x="-106" y="10437"/>
                    <a:pt x="242" y="7752"/>
                  </a:cubicBezTo>
                  <a:cubicBezTo>
                    <a:pt x="591" y="5066"/>
                    <a:pt x="1288" y="3754"/>
                    <a:pt x="2159" y="2680"/>
                  </a:cubicBezTo>
                  <a:cubicBezTo>
                    <a:pt x="3029" y="1606"/>
                    <a:pt x="4075" y="770"/>
                    <a:pt x="5817" y="353"/>
                  </a:cubicBezTo>
                  <a:cubicBezTo>
                    <a:pt x="7559" y="-65"/>
                    <a:pt x="9997" y="-65"/>
                    <a:pt x="12088" y="114"/>
                  </a:cubicBezTo>
                  <a:cubicBezTo>
                    <a:pt x="14178" y="293"/>
                    <a:pt x="15920" y="651"/>
                    <a:pt x="17488" y="1248"/>
                  </a:cubicBezTo>
                  <a:cubicBezTo>
                    <a:pt x="19055" y="1844"/>
                    <a:pt x="20449" y="2680"/>
                    <a:pt x="20971" y="3396"/>
                  </a:cubicBezTo>
                  <a:cubicBezTo>
                    <a:pt x="21494" y="4112"/>
                    <a:pt x="21146" y="4708"/>
                    <a:pt x="19404" y="5425"/>
                  </a:cubicBezTo>
                  <a:cubicBezTo>
                    <a:pt x="17662" y="6141"/>
                    <a:pt x="14526" y="6976"/>
                    <a:pt x="11913" y="7394"/>
                  </a:cubicBezTo>
                  <a:cubicBezTo>
                    <a:pt x="9300" y="7811"/>
                    <a:pt x="7210" y="7811"/>
                    <a:pt x="5991" y="7513"/>
                  </a:cubicBezTo>
                  <a:cubicBezTo>
                    <a:pt x="4771" y="7215"/>
                    <a:pt x="4423" y="6618"/>
                    <a:pt x="4075" y="60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6680200" y="4581735"/>
              <a:ext cx="137584" cy="132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7" fill="norm" stroke="1" extrusionOk="0">
                  <a:moveTo>
                    <a:pt x="0" y="287"/>
                  </a:moveTo>
                  <a:cubicBezTo>
                    <a:pt x="1329" y="1300"/>
                    <a:pt x="2658" y="2312"/>
                    <a:pt x="3489" y="5350"/>
                  </a:cubicBezTo>
                  <a:cubicBezTo>
                    <a:pt x="4320" y="8387"/>
                    <a:pt x="4652" y="13450"/>
                    <a:pt x="4320" y="16656"/>
                  </a:cubicBezTo>
                  <a:cubicBezTo>
                    <a:pt x="3988" y="19862"/>
                    <a:pt x="2991" y="21212"/>
                    <a:pt x="2160" y="21043"/>
                  </a:cubicBezTo>
                  <a:cubicBezTo>
                    <a:pt x="1329" y="20874"/>
                    <a:pt x="665" y="19187"/>
                    <a:pt x="332" y="16993"/>
                  </a:cubicBezTo>
                  <a:cubicBezTo>
                    <a:pt x="0" y="14800"/>
                    <a:pt x="0" y="12099"/>
                    <a:pt x="498" y="9906"/>
                  </a:cubicBezTo>
                  <a:cubicBezTo>
                    <a:pt x="997" y="7712"/>
                    <a:pt x="1994" y="6025"/>
                    <a:pt x="2991" y="5856"/>
                  </a:cubicBezTo>
                  <a:cubicBezTo>
                    <a:pt x="3988" y="5687"/>
                    <a:pt x="4985" y="7037"/>
                    <a:pt x="5649" y="8556"/>
                  </a:cubicBezTo>
                  <a:cubicBezTo>
                    <a:pt x="6314" y="10074"/>
                    <a:pt x="6646" y="11762"/>
                    <a:pt x="6978" y="13787"/>
                  </a:cubicBezTo>
                  <a:cubicBezTo>
                    <a:pt x="7311" y="15812"/>
                    <a:pt x="7643" y="18174"/>
                    <a:pt x="7975" y="18343"/>
                  </a:cubicBezTo>
                  <a:cubicBezTo>
                    <a:pt x="8308" y="18512"/>
                    <a:pt x="8640" y="16487"/>
                    <a:pt x="9471" y="13787"/>
                  </a:cubicBezTo>
                  <a:cubicBezTo>
                    <a:pt x="10302" y="11087"/>
                    <a:pt x="11631" y="7712"/>
                    <a:pt x="12794" y="5350"/>
                  </a:cubicBezTo>
                  <a:cubicBezTo>
                    <a:pt x="13957" y="2987"/>
                    <a:pt x="14954" y="1637"/>
                    <a:pt x="16283" y="793"/>
                  </a:cubicBezTo>
                  <a:cubicBezTo>
                    <a:pt x="17612" y="-50"/>
                    <a:pt x="19274" y="-388"/>
                    <a:pt x="20271" y="625"/>
                  </a:cubicBezTo>
                  <a:cubicBezTo>
                    <a:pt x="21268" y="1637"/>
                    <a:pt x="21600" y="4000"/>
                    <a:pt x="21600" y="7206"/>
                  </a:cubicBezTo>
                  <a:cubicBezTo>
                    <a:pt x="21600" y="10412"/>
                    <a:pt x="21268" y="14462"/>
                    <a:pt x="20935" y="18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6896100" y="4379541"/>
              <a:ext cx="127000" cy="350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21600" y="2377"/>
                  </a:moveTo>
                  <a:cubicBezTo>
                    <a:pt x="21240" y="1601"/>
                    <a:pt x="20880" y="825"/>
                    <a:pt x="19620" y="372"/>
                  </a:cubicBezTo>
                  <a:cubicBezTo>
                    <a:pt x="18360" y="-81"/>
                    <a:pt x="16200" y="-210"/>
                    <a:pt x="13500" y="501"/>
                  </a:cubicBezTo>
                  <a:cubicBezTo>
                    <a:pt x="10800" y="1213"/>
                    <a:pt x="7560" y="2765"/>
                    <a:pt x="5400" y="5546"/>
                  </a:cubicBezTo>
                  <a:cubicBezTo>
                    <a:pt x="3240" y="8327"/>
                    <a:pt x="2160" y="12336"/>
                    <a:pt x="1440" y="15182"/>
                  </a:cubicBezTo>
                  <a:cubicBezTo>
                    <a:pt x="720" y="18027"/>
                    <a:pt x="360" y="19709"/>
                    <a:pt x="0" y="21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6807905" y="4551785"/>
              <a:ext cx="215196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600" fill="norm" stroke="1" extrusionOk="0">
                  <a:moveTo>
                    <a:pt x="559" y="21600"/>
                  </a:moveTo>
                  <a:cubicBezTo>
                    <a:pt x="139" y="19600"/>
                    <a:pt x="-280" y="17600"/>
                    <a:pt x="244" y="15800"/>
                  </a:cubicBezTo>
                  <a:cubicBezTo>
                    <a:pt x="769" y="14000"/>
                    <a:pt x="2237" y="12400"/>
                    <a:pt x="5697" y="10000"/>
                  </a:cubicBezTo>
                  <a:cubicBezTo>
                    <a:pt x="9157" y="7600"/>
                    <a:pt x="14609" y="4400"/>
                    <a:pt x="17545" y="2600"/>
                  </a:cubicBezTo>
                  <a:cubicBezTo>
                    <a:pt x="20481" y="800"/>
                    <a:pt x="20901" y="400"/>
                    <a:pt x="2132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7576055" y="4494635"/>
              <a:ext cx="180557" cy="569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529" fill="norm" stroke="1" extrusionOk="0">
                  <a:moveTo>
                    <a:pt x="5214" y="6720"/>
                  </a:moveTo>
                  <a:cubicBezTo>
                    <a:pt x="4963" y="9520"/>
                    <a:pt x="4712" y="12320"/>
                    <a:pt x="3959" y="14640"/>
                  </a:cubicBezTo>
                  <a:cubicBezTo>
                    <a:pt x="3205" y="16960"/>
                    <a:pt x="1949" y="18800"/>
                    <a:pt x="1196" y="19960"/>
                  </a:cubicBezTo>
                  <a:cubicBezTo>
                    <a:pt x="442" y="21120"/>
                    <a:pt x="191" y="21600"/>
                    <a:pt x="66" y="21520"/>
                  </a:cubicBezTo>
                  <a:cubicBezTo>
                    <a:pt x="-60" y="21440"/>
                    <a:pt x="-60" y="20800"/>
                    <a:pt x="568" y="19080"/>
                  </a:cubicBezTo>
                  <a:cubicBezTo>
                    <a:pt x="1196" y="17360"/>
                    <a:pt x="2452" y="14560"/>
                    <a:pt x="3707" y="11880"/>
                  </a:cubicBezTo>
                  <a:cubicBezTo>
                    <a:pt x="4963" y="9200"/>
                    <a:pt x="6219" y="6640"/>
                    <a:pt x="7726" y="4760"/>
                  </a:cubicBezTo>
                  <a:cubicBezTo>
                    <a:pt x="9233" y="2880"/>
                    <a:pt x="10991" y="1680"/>
                    <a:pt x="12373" y="960"/>
                  </a:cubicBezTo>
                  <a:cubicBezTo>
                    <a:pt x="13754" y="240"/>
                    <a:pt x="14759" y="0"/>
                    <a:pt x="15763" y="0"/>
                  </a:cubicBezTo>
                  <a:cubicBezTo>
                    <a:pt x="16768" y="0"/>
                    <a:pt x="17773" y="240"/>
                    <a:pt x="18903" y="1040"/>
                  </a:cubicBezTo>
                  <a:cubicBezTo>
                    <a:pt x="20033" y="1840"/>
                    <a:pt x="21289" y="3200"/>
                    <a:pt x="21414" y="4400"/>
                  </a:cubicBezTo>
                  <a:cubicBezTo>
                    <a:pt x="21540" y="5600"/>
                    <a:pt x="20535" y="6640"/>
                    <a:pt x="17521" y="7360"/>
                  </a:cubicBezTo>
                  <a:cubicBezTo>
                    <a:pt x="14507" y="8080"/>
                    <a:pt x="9484" y="8480"/>
                    <a:pt x="4461" y="8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7759700" y="4737636"/>
              <a:ext cx="120650" cy="10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0" y="2201"/>
                  </a:moveTo>
                  <a:cubicBezTo>
                    <a:pt x="1516" y="931"/>
                    <a:pt x="3032" y="-340"/>
                    <a:pt x="4737" y="84"/>
                  </a:cubicBezTo>
                  <a:cubicBezTo>
                    <a:pt x="6442" y="507"/>
                    <a:pt x="8337" y="2625"/>
                    <a:pt x="10421" y="5801"/>
                  </a:cubicBezTo>
                  <a:cubicBezTo>
                    <a:pt x="12505" y="8978"/>
                    <a:pt x="14779" y="13213"/>
                    <a:pt x="16674" y="15966"/>
                  </a:cubicBezTo>
                  <a:cubicBezTo>
                    <a:pt x="18568" y="18719"/>
                    <a:pt x="20084" y="19989"/>
                    <a:pt x="21600" y="212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7791450" y="4735935"/>
              <a:ext cx="825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00"/>
                    <a:pt x="7200" y="10800"/>
                    <a:pt x="3600" y="14400"/>
                  </a:cubicBezTo>
                  <a:cubicBezTo>
                    <a:pt x="0" y="18000"/>
                    <a:pt x="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7957145" y="4548459"/>
              <a:ext cx="94655" cy="202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099" fill="norm" stroke="1" extrusionOk="0">
                  <a:moveTo>
                    <a:pt x="21465" y="3652"/>
                  </a:moveTo>
                  <a:cubicBezTo>
                    <a:pt x="20985" y="2109"/>
                    <a:pt x="20505" y="567"/>
                    <a:pt x="19065" y="126"/>
                  </a:cubicBezTo>
                  <a:cubicBezTo>
                    <a:pt x="17625" y="-315"/>
                    <a:pt x="15225" y="346"/>
                    <a:pt x="11865" y="2991"/>
                  </a:cubicBezTo>
                  <a:cubicBezTo>
                    <a:pt x="8505" y="5636"/>
                    <a:pt x="4185" y="10265"/>
                    <a:pt x="2025" y="13130"/>
                  </a:cubicBezTo>
                  <a:cubicBezTo>
                    <a:pt x="-135" y="15995"/>
                    <a:pt x="-135" y="17097"/>
                    <a:pt x="105" y="18199"/>
                  </a:cubicBezTo>
                  <a:cubicBezTo>
                    <a:pt x="345" y="19301"/>
                    <a:pt x="825" y="20403"/>
                    <a:pt x="3465" y="20844"/>
                  </a:cubicBezTo>
                  <a:cubicBezTo>
                    <a:pt x="6105" y="21285"/>
                    <a:pt x="10905" y="21065"/>
                    <a:pt x="15705" y="208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8083550" y="4602585"/>
              <a:ext cx="120650" cy="125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0" y="0"/>
                  </a:moveTo>
                  <a:cubicBezTo>
                    <a:pt x="1895" y="1080"/>
                    <a:pt x="3789" y="2160"/>
                    <a:pt x="5305" y="4500"/>
                  </a:cubicBezTo>
                  <a:cubicBezTo>
                    <a:pt x="6821" y="6840"/>
                    <a:pt x="7958" y="10440"/>
                    <a:pt x="8337" y="13140"/>
                  </a:cubicBezTo>
                  <a:cubicBezTo>
                    <a:pt x="8716" y="15840"/>
                    <a:pt x="8337" y="17640"/>
                    <a:pt x="7200" y="19080"/>
                  </a:cubicBezTo>
                  <a:cubicBezTo>
                    <a:pt x="6063" y="20520"/>
                    <a:pt x="4168" y="21600"/>
                    <a:pt x="2842" y="21240"/>
                  </a:cubicBezTo>
                  <a:cubicBezTo>
                    <a:pt x="1516" y="20880"/>
                    <a:pt x="758" y="19080"/>
                    <a:pt x="947" y="16200"/>
                  </a:cubicBezTo>
                  <a:cubicBezTo>
                    <a:pt x="1137" y="13320"/>
                    <a:pt x="2274" y="9360"/>
                    <a:pt x="3411" y="6660"/>
                  </a:cubicBezTo>
                  <a:cubicBezTo>
                    <a:pt x="4547" y="3960"/>
                    <a:pt x="5684" y="2520"/>
                    <a:pt x="6821" y="2520"/>
                  </a:cubicBezTo>
                  <a:cubicBezTo>
                    <a:pt x="7958" y="2520"/>
                    <a:pt x="9095" y="3960"/>
                    <a:pt x="9474" y="5940"/>
                  </a:cubicBezTo>
                  <a:cubicBezTo>
                    <a:pt x="9853" y="7920"/>
                    <a:pt x="9474" y="10440"/>
                    <a:pt x="9474" y="12600"/>
                  </a:cubicBezTo>
                  <a:cubicBezTo>
                    <a:pt x="9474" y="14760"/>
                    <a:pt x="9853" y="16560"/>
                    <a:pt x="10989" y="17640"/>
                  </a:cubicBezTo>
                  <a:cubicBezTo>
                    <a:pt x="12126" y="18720"/>
                    <a:pt x="14021" y="19080"/>
                    <a:pt x="15916" y="18540"/>
                  </a:cubicBezTo>
                  <a:cubicBezTo>
                    <a:pt x="17811" y="18000"/>
                    <a:pt x="19705" y="16560"/>
                    <a:pt x="21600" y="151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8267700" y="4513685"/>
              <a:ext cx="45024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6" h="21600" fill="norm" stroke="1" extrusionOk="0">
                  <a:moveTo>
                    <a:pt x="0" y="0"/>
                  </a:moveTo>
                  <a:cubicBezTo>
                    <a:pt x="8452" y="2945"/>
                    <a:pt x="16904" y="5891"/>
                    <a:pt x="19252" y="8918"/>
                  </a:cubicBezTo>
                  <a:cubicBezTo>
                    <a:pt x="21600" y="11945"/>
                    <a:pt x="17843" y="15055"/>
                    <a:pt x="13617" y="17182"/>
                  </a:cubicBezTo>
                  <a:cubicBezTo>
                    <a:pt x="9391" y="19309"/>
                    <a:pt x="4696" y="204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8401050" y="4663091"/>
              <a:ext cx="1143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200" y="11918"/>
                    <a:pt x="10400" y="3818"/>
                    <a:pt x="14000" y="1118"/>
                  </a:cubicBezTo>
                  <a:cubicBezTo>
                    <a:pt x="17600" y="-1582"/>
                    <a:pt x="196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8382000" y="4754985"/>
              <a:ext cx="63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8890305" y="4471124"/>
              <a:ext cx="131091" cy="342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420" fill="norm" stroke="1" extrusionOk="0">
                  <a:moveTo>
                    <a:pt x="964" y="9423"/>
                  </a:moveTo>
                  <a:cubicBezTo>
                    <a:pt x="964" y="13001"/>
                    <a:pt x="964" y="16579"/>
                    <a:pt x="964" y="18699"/>
                  </a:cubicBezTo>
                  <a:cubicBezTo>
                    <a:pt x="964" y="20819"/>
                    <a:pt x="964" y="21482"/>
                    <a:pt x="626" y="21416"/>
                  </a:cubicBezTo>
                  <a:cubicBezTo>
                    <a:pt x="289" y="21349"/>
                    <a:pt x="-386" y="20554"/>
                    <a:pt x="289" y="18169"/>
                  </a:cubicBezTo>
                  <a:cubicBezTo>
                    <a:pt x="964" y="15784"/>
                    <a:pt x="2989" y="11808"/>
                    <a:pt x="4845" y="8893"/>
                  </a:cubicBezTo>
                  <a:cubicBezTo>
                    <a:pt x="6702" y="5978"/>
                    <a:pt x="8389" y="4122"/>
                    <a:pt x="10077" y="2665"/>
                  </a:cubicBezTo>
                  <a:cubicBezTo>
                    <a:pt x="11764" y="1207"/>
                    <a:pt x="13452" y="147"/>
                    <a:pt x="15814" y="15"/>
                  </a:cubicBezTo>
                  <a:cubicBezTo>
                    <a:pt x="18177" y="-118"/>
                    <a:pt x="21214" y="677"/>
                    <a:pt x="20877" y="2267"/>
                  </a:cubicBezTo>
                  <a:cubicBezTo>
                    <a:pt x="20539" y="3857"/>
                    <a:pt x="16827" y="6243"/>
                    <a:pt x="13114" y="8032"/>
                  </a:cubicBezTo>
                  <a:cubicBezTo>
                    <a:pt x="9402" y="9821"/>
                    <a:pt x="5689" y="11013"/>
                    <a:pt x="1976" y="12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8959849" y="4589885"/>
              <a:ext cx="171451" cy="186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3" fill="norm" stroke="1" extrusionOk="0">
                  <a:moveTo>
                    <a:pt x="0" y="10681"/>
                  </a:moveTo>
                  <a:cubicBezTo>
                    <a:pt x="800" y="9732"/>
                    <a:pt x="1600" y="8782"/>
                    <a:pt x="3333" y="8308"/>
                  </a:cubicBezTo>
                  <a:cubicBezTo>
                    <a:pt x="5067" y="7833"/>
                    <a:pt x="7733" y="7833"/>
                    <a:pt x="9600" y="9020"/>
                  </a:cubicBezTo>
                  <a:cubicBezTo>
                    <a:pt x="11467" y="10207"/>
                    <a:pt x="12533" y="12580"/>
                    <a:pt x="13067" y="14716"/>
                  </a:cubicBezTo>
                  <a:cubicBezTo>
                    <a:pt x="13600" y="16853"/>
                    <a:pt x="13600" y="18752"/>
                    <a:pt x="12667" y="19938"/>
                  </a:cubicBezTo>
                  <a:cubicBezTo>
                    <a:pt x="11733" y="21125"/>
                    <a:pt x="9867" y="21600"/>
                    <a:pt x="8800" y="19345"/>
                  </a:cubicBezTo>
                  <a:cubicBezTo>
                    <a:pt x="7733" y="17090"/>
                    <a:pt x="7467" y="12105"/>
                    <a:pt x="9733" y="8426"/>
                  </a:cubicBezTo>
                  <a:cubicBezTo>
                    <a:pt x="12000" y="4747"/>
                    <a:pt x="16800" y="237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9214794" y="4501626"/>
              <a:ext cx="126056" cy="25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114" fill="norm" stroke="1" extrusionOk="0">
                  <a:moveTo>
                    <a:pt x="16039" y="2623"/>
                  </a:moveTo>
                  <a:cubicBezTo>
                    <a:pt x="16399" y="1552"/>
                    <a:pt x="16759" y="481"/>
                    <a:pt x="16039" y="124"/>
                  </a:cubicBezTo>
                  <a:cubicBezTo>
                    <a:pt x="15319" y="-233"/>
                    <a:pt x="13519" y="124"/>
                    <a:pt x="10999" y="1909"/>
                  </a:cubicBezTo>
                  <a:cubicBezTo>
                    <a:pt x="8479" y="3694"/>
                    <a:pt x="5239" y="6907"/>
                    <a:pt x="3079" y="10210"/>
                  </a:cubicBezTo>
                  <a:cubicBezTo>
                    <a:pt x="919" y="13512"/>
                    <a:pt x="-161" y="16904"/>
                    <a:pt x="19" y="18868"/>
                  </a:cubicBezTo>
                  <a:cubicBezTo>
                    <a:pt x="199" y="20831"/>
                    <a:pt x="1639" y="21367"/>
                    <a:pt x="5419" y="21010"/>
                  </a:cubicBezTo>
                  <a:cubicBezTo>
                    <a:pt x="9199" y="20653"/>
                    <a:pt x="15319" y="19403"/>
                    <a:pt x="21439" y="181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9354492" y="4545435"/>
              <a:ext cx="126059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2000" y="0"/>
                  </a:moveTo>
                  <a:cubicBezTo>
                    <a:pt x="920" y="758"/>
                    <a:pt x="-160" y="1516"/>
                    <a:pt x="20" y="2368"/>
                  </a:cubicBezTo>
                  <a:cubicBezTo>
                    <a:pt x="200" y="3221"/>
                    <a:pt x="1640" y="4168"/>
                    <a:pt x="4340" y="6632"/>
                  </a:cubicBezTo>
                  <a:cubicBezTo>
                    <a:pt x="7040" y="9095"/>
                    <a:pt x="11000" y="13074"/>
                    <a:pt x="14060" y="15821"/>
                  </a:cubicBezTo>
                  <a:cubicBezTo>
                    <a:pt x="17120" y="18568"/>
                    <a:pt x="19280" y="20084"/>
                    <a:pt x="214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9351744" y="4570835"/>
              <a:ext cx="154206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600" fill="norm" stroke="1" extrusionOk="0">
                  <a:moveTo>
                    <a:pt x="21265" y="0"/>
                  </a:moveTo>
                  <a:cubicBezTo>
                    <a:pt x="16887" y="3221"/>
                    <a:pt x="12508" y="6442"/>
                    <a:pt x="8860" y="9568"/>
                  </a:cubicBezTo>
                  <a:cubicBezTo>
                    <a:pt x="5211" y="12695"/>
                    <a:pt x="2292" y="15726"/>
                    <a:pt x="979" y="17716"/>
                  </a:cubicBezTo>
                  <a:cubicBezTo>
                    <a:pt x="-335" y="19705"/>
                    <a:pt x="-43" y="20653"/>
                    <a:pt x="24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9544049" y="4664862"/>
              <a:ext cx="952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920" y="11040"/>
                    <a:pt x="3840" y="1783"/>
                    <a:pt x="7440" y="240"/>
                  </a:cubicBezTo>
                  <a:cubicBezTo>
                    <a:pt x="11040" y="-1303"/>
                    <a:pt x="1632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9569450" y="4735935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9739327" y="4574353"/>
              <a:ext cx="211123" cy="172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215" fill="norm" stroke="1" extrusionOk="0">
                  <a:moveTo>
                    <a:pt x="1442" y="5814"/>
                  </a:moveTo>
                  <a:cubicBezTo>
                    <a:pt x="1228" y="4512"/>
                    <a:pt x="1014" y="3211"/>
                    <a:pt x="1335" y="2170"/>
                  </a:cubicBezTo>
                  <a:cubicBezTo>
                    <a:pt x="1656" y="1129"/>
                    <a:pt x="2511" y="348"/>
                    <a:pt x="3474" y="88"/>
                  </a:cubicBezTo>
                  <a:cubicBezTo>
                    <a:pt x="4436" y="-172"/>
                    <a:pt x="5505" y="88"/>
                    <a:pt x="6468" y="1650"/>
                  </a:cubicBezTo>
                  <a:cubicBezTo>
                    <a:pt x="7430" y="3211"/>
                    <a:pt x="8285" y="6074"/>
                    <a:pt x="7751" y="9327"/>
                  </a:cubicBezTo>
                  <a:cubicBezTo>
                    <a:pt x="7216" y="12580"/>
                    <a:pt x="5291" y="16223"/>
                    <a:pt x="3687" y="18435"/>
                  </a:cubicBezTo>
                  <a:cubicBezTo>
                    <a:pt x="2083" y="20647"/>
                    <a:pt x="800" y="21428"/>
                    <a:pt x="266" y="21168"/>
                  </a:cubicBezTo>
                  <a:cubicBezTo>
                    <a:pt x="-269" y="20908"/>
                    <a:pt x="-55" y="19606"/>
                    <a:pt x="1442" y="17524"/>
                  </a:cubicBezTo>
                  <a:cubicBezTo>
                    <a:pt x="2939" y="15442"/>
                    <a:pt x="5719" y="12580"/>
                    <a:pt x="7644" y="10628"/>
                  </a:cubicBezTo>
                  <a:cubicBezTo>
                    <a:pt x="9569" y="8676"/>
                    <a:pt x="10638" y="7635"/>
                    <a:pt x="11600" y="6724"/>
                  </a:cubicBezTo>
                  <a:cubicBezTo>
                    <a:pt x="12563" y="5814"/>
                    <a:pt x="13418" y="5033"/>
                    <a:pt x="13311" y="5293"/>
                  </a:cubicBezTo>
                  <a:cubicBezTo>
                    <a:pt x="13204" y="5553"/>
                    <a:pt x="12135" y="6855"/>
                    <a:pt x="11386" y="8156"/>
                  </a:cubicBezTo>
                  <a:cubicBezTo>
                    <a:pt x="10638" y="9457"/>
                    <a:pt x="10210" y="10758"/>
                    <a:pt x="9889" y="12189"/>
                  </a:cubicBezTo>
                  <a:cubicBezTo>
                    <a:pt x="9569" y="13621"/>
                    <a:pt x="9355" y="15182"/>
                    <a:pt x="11280" y="15703"/>
                  </a:cubicBezTo>
                  <a:cubicBezTo>
                    <a:pt x="13204" y="16223"/>
                    <a:pt x="17268" y="15703"/>
                    <a:pt x="21331" y="15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9880600" y="4564485"/>
              <a:ext cx="12413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600" fill="norm" stroke="1" extrusionOk="0">
                  <a:moveTo>
                    <a:pt x="19440" y="0"/>
                  </a:moveTo>
                  <a:cubicBezTo>
                    <a:pt x="20520" y="2661"/>
                    <a:pt x="21600" y="5322"/>
                    <a:pt x="20880" y="7826"/>
                  </a:cubicBezTo>
                  <a:cubicBezTo>
                    <a:pt x="20160" y="10330"/>
                    <a:pt x="17640" y="12678"/>
                    <a:pt x="13860" y="14948"/>
                  </a:cubicBezTo>
                  <a:cubicBezTo>
                    <a:pt x="10080" y="17217"/>
                    <a:pt x="5040" y="194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10236200" y="4894685"/>
              <a:ext cx="698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10642600" y="4656892"/>
              <a:ext cx="704850" cy="339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20179"/>
                  </a:moveTo>
                  <a:cubicBezTo>
                    <a:pt x="843" y="19779"/>
                    <a:pt x="1686" y="19379"/>
                    <a:pt x="2919" y="19379"/>
                  </a:cubicBezTo>
                  <a:cubicBezTo>
                    <a:pt x="4151" y="19379"/>
                    <a:pt x="5773" y="19779"/>
                    <a:pt x="6746" y="19979"/>
                  </a:cubicBezTo>
                  <a:cubicBezTo>
                    <a:pt x="7719" y="20179"/>
                    <a:pt x="8043" y="20179"/>
                    <a:pt x="8368" y="20179"/>
                  </a:cubicBezTo>
                  <a:cubicBezTo>
                    <a:pt x="8692" y="20179"/>
                    <a:pt x="9016" y="20179"/>
                    <a:pt x="9146" y="19845"/>
                  </a:cubicBezTo>
                  <a:cubicBezTo>
                    <a:pt x="9276" y="19512"/>
                    <a:pt x="9211" y="18845"/>
                    <a:pt x="8951" y="16579"/>
                  </a:cubicBezTo>
                  <a:cubicBezTo>
                    <a:pt x="8692" y="14312"/>
                    <a:pt x="8238" y="10445"/>
                    <a:pt x="7978" y="7845"/>
                  </a:cubicBezTo>
                  <a:cubicBezTo>
                    <a:pt x="7719" y="5245"/>
                    <a:pt x="7654" y="3912"/>
                    <a:pt x="7719" y="2979"/>
                  </a:cubicBezTo>
                  <a:cubicBezTo>
                    <a:pt x="7784" y="2045"/>
                    <a:pt x="7978" y="1512"/>
                    <a:pt x="8886" y="1045"/>
                  </a:cubicBezTo>
                  <a:cubicBezTo>
                    <a:pt x="9795" y="579"/>
                    <a:pt x="11416" y="179"/>
                    <a:pt x="12551" y="45"/>
                  </a:cubicBezTo>
                  <a:cubicBezTo>
                    <a:pt x="13686" y="-88"/>
                    <a:pt x="14335" y="45"/>
                    <a:pt x="14822" y="779"/>
                  </a:cubicBezTo>
                  <a:cubicBezTo>
                    <a:pt x="15308" y="1512"/>
                    <a:pt x="15632" y="2845"/>
                    <a:pt x="15600" y="4912"/>
                  </a:cubicBezTo>
                  <a:cubicBezTo>
                    <a:pt x="15568" y="6979"/>
                    <a:pt x="15178" y="9779"/>
                    <a:pt x="14659" y="12312"/>
                  </a:cubicBezTo>
                  <a:cubicBezTo>
                    <a:pt x="14141" y="14845"/>
                    <a:pt x="13492" y="17112"/>
                    <a:pt x="13103" y="18645"/>
                  </a:cubicBezTo>
                  <a:cubicBezTo>
                    <a:pt x="12714" y="20179"/>
                    <a:pt x="12584" y="20979"/>
                    <a:pt x="12714" y="21245"/>
                  </a:cubicBezTo>
                  <a:cubicBezTo>
                    <a:pt x="12843" y="21512"/>
                    <a:pt x="13232" y="21245"/>
                    <a:pt x="14595" y="20912"/>
                  </a:cubicBezTo>
                  <a:cubicBezTo>
                    <a:pt x="15957" y="20579"/>
                    <a:pt x="18292" y="20179"/>
                    <a:pt x="19622" y="19979"/>
                  </a:cubicBezTo>
                  <a:cubicBezTo>
                    <a:pt x="20951" y="19779"/>
                    <a:pt x="21276" y="19779"/>
                    <a:pt x="21600" y="197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11385549" y="4932785"/>
              <a:ext cx="1079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657"/>
                    <a:pt x="14400" y="11314"/>
                    <a:pt x="18000" y="14914"/>
                  </a:cubicBezTo>
                  <a:cubicBezTo>
                    <a:pt x="21600" y="18514"/>
                    <a:pt x="21600" y="200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11353799" y="4958185"/>
              <a:ext cx="1778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3055"/>
                    <a:pt x="13371" y="6109"/>
                    <a:pt x="9771" y="9709"/>
                  </a:cubicBezTo>
                  <a:cubicBezTo>
                    <a:pt x="6171" y="13309"/>
                    <a:pt x="3086" y="174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1159933" y="5707800"/>
              <a:ext cx="231239" cy="621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371" fill="norm" stroke="1" extrusionOk="0">
                  <a:moveTo>
                    <a:pt x="1350" y="7189"/>
                  </a:moveTo>
                  <a:cubicBezTo>
                    <a:pt x="1350" y="6826"/>
                    <a:pt x="1350" y="6462"/>
                    <a:pt x="1543" y="6462"/>
                  </a:cubicBezTo>
                  <a:cubicBezTo>
                    <a:pt x="1736" y="6462"/>
                    <a:pt x="2121" y="6826"/>
                    <a:pt x="2218" y="8280"/>
                  </a:cubicBezTo>
                  <a:cubicBezTo>
                    <a:pt x="2314" y="9735"/>
                    <a:pt x="2121" y="12280"/>
                    <a:pt x="2025" y="14498"/>
                  </a:cubicBezTo>
                  <a:cubicBezTo>
                    <a:pt x="1929" y="16716"/>
                    <a:pt x="1929" y="18607"/>
                    <a:pt x="2218" y="19771"/>
                  </a:cubicBezTo>
                  <a:cubicBezTo>
                    <a:pt x="2507" y="20935"/>
                    <a:pt x="3086" y="21371"/>
                    <a:pt x="3375" y="21371"/>
                  </a:cubicBezTo>
                  <a:cubicBezTo>
                    <a:pt x="3664" y="21371"/>
                    <a:pt x="3664" y="20935"/>
                    <a:pt x="3279" y="19662"/>
                  </a:cubicBezTo>
                  <a:cubicBezTo>
                    <a:pt x="2893" y="18389"/>
                    <a:pt x="2121" y="16280"/>
                    <a:pt x="1736" y="13989"/>
                  </a:cubicBezTo>
                  <a:cubicBezTo>
                    <a:pt x="1350" y="11698"/>
                    <a:pt x="1350" y="9226"/>
                    <a:pt x="2507" y="6898"/>
                  </a:cubicBezTo>
                  <a:cubicBezTo>
                    <a:pt x="3664" y="4571"/>
                    <a:pt x="5979" y="2389"/>
                    <a:pt x="8196" y="1189"/>
                  </a:cubicBezTo>
                  <a:cubicBezTo>
                    <a:pt x="10414" y="-11"/>
                    <a:pt x="12536" y="-229"/>
                    <a:pt x="14850" y="207"/>
                  </a:cubicBezTo>
                  <a:cubicBezTo>
                    <a:pt x="17164" y="644"/>
                    <a:pt x="19671" y="1735"/>
                    <a:pt x="20636" y="2971"/>
                  </a:cubicBezTo>
                  <a:cubicBezTo>
                    <a:pt x="21600" y="4207"/>
                    <a:pt x="21021" y="5589"/>
                    <a:pt x="18225" y="6644"/>
                  </a:cubicBezTo>
                  <a:cubicBezTo>
                    <a:pt x="15429" y="7698"/>
                    <a:pt x="10414" y="8426"/>
                    <a:pt x="7329" y="8789"/>
                  </a:cubicBezTo>
                  <a:cubicBezTo>
                    <a:pt x="4243" y="9153"/>
                    <a:pt x="3086" y="9153"/>
                    <a:pt x="2025" y="9189"/>
                  </a:cubicBezTo>
                  <a:cubicBezTo>
                    <a:pt x="964" y="9226"/>
                    <a:pt x="0" y="9298"/>
                    <a:pt x="0" y="9444"/>
                  </a:cubicBezTo>
                  <a:cubicBezTo>
                    <a:pt x="0" y="9589"/>
                    <a:pt x="964" y="9807"/>
                    <a:pt x="1639" y="9953"/>
                  </a:cubicBezTo>
                  <a:cubicBezTo>
                    <a:pt x="2314" y="10098"/>
                    <a:pt x="2700" y="10171"/>
                    <a:pt x="3086" y="102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1295400" y="6007759"/>
              <a:ext cx="273050" cy="233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11984"/>
                  </a:moveTo>
                  <a:cubicBezTo>
                    <a:pt x="167" y="10441"/>
                    <a:pt x="335" y="8898"/>
                    <a:pt x="837" y="7934"/>
                  </a:cubicBezTo>
                  <a:cubicBezTo>
                    <a:pt x="1340" y="6970"/>
                    <a:pt x="2177" y="6584"/>
                    <a:pt x="3516" y="6680"/>
                  </a:cubicBezTo>
                  <a:cubicBezTo>
                    <a:pt x="4856" y="6777"/>
                    <a:pt x="6698" y="7355"/>
                    <a:pt x="7870" y="9477"/>
                  </a:cubicBezTo>
                  <a:cubicBezTo>
                    <a:pt x="9042" y="11598"/>
                    <a:pt x="9544" y="15262"/>
                    <a:pt x="9712" y="17673"/>
                  </a:cubicBezTo>
                  <a:cubicBezTo>
                    <a:pt x="9879" y="20084"/>
                    <a:pt x="9712" y="21241"/>
                    <a:pt x="9460" y="21241"/>
                  </a:cubicBezTo>
                  <a:cubicBezTo>
                    <a:pt x="9209" y="21241"/>
                    <a:pt x="8874" y="20084"/>
                    <a:pt x="8958" y="17384"/>
                  </a:cubicBezTo>
                  <a:cubicBezTo>
                    <a:pt x="9042" y="14684"/>
                    <a:pt x="9544" y="10441"/>
                    <a:pt x="10967" y="7162"/>
                  </a:cubicBezTo>
                  <a:cubicBezTo>
                    <a:pt x="12391" y="3884"/>
                    <a:pt x="14735" y="1570"/>
                    <a:pt x="16660" y="605"/>
                  </a:cubicBezTo>
                  <a:cubicBezTo>
                    <a:pt x="18586" y="-359"/>
                    <a:pt x="20093" y="27"/>
                    <a:pt x="21600" y="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1679403" y="5785604"/>
              <a:ext cx="212898" cy="450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461" fill="norm" stroke="1" extrusionOk="0">
                  <a:moveTo>
                    <a:pt x="21299" y="4147"/>
                  </a:moveTo>
                  <a:cubicBezTo>
                    <a:pt x="20452" y="3138"/>
                    <a:pt x="19605" y="2129"/>
                    <a:pt x="18864" y="1422"/>
                  </a:cubicBezTo>
                  <a:cubicBezTo>
                    <a:pt x="18123" y="715"/>
                    <a:pt x="17487" y="312"/>
                    <a:pt x="16640" y="110"/>
                  </a:cubicBezTo>
                  <a:cubicBezTo>
                    <a:pt x="15793" y="-92"/>
                    <a:pt x="14734" y="-92"/>
                    <a:pt x="12934" y="766"/>
                  </a:cubicBezTo>
                  <a:cubicBezTo>
                    <a:pt x="11134" y="1624"/>
                    <a:pt x="8593" y="3340"/>
                    <a:pt x="6264" y="6015"/>
                  </a:cubicBezTo>
                  <a:cubicBezTo>
                    <a:pt x="3934" y="8689"/>
                    <a:pt x="1817" y="12323"/>
                    <a:pt x="758" y="14846"/>
                  </a:cubicBezTo>
                  <a:cubicBezTo>
                    <a:pt x="-301" y="17370"/>
                    <a:pt x="-301" y="18783"/>
                    <a:pt x="1075" y="19792"/>
                  </a:cubicBezTo>
                  <a:cubicBezTo>
                    <a:pt x="2452" y="20801"/>
                    <a:pt x="5205" y="21407"/>
                    <a:pt x="7640" y="21458"/>
                  </a:cubicBezTo>
                  <a:cubicBezTo>
                    <a:pt x="10075" y="21508"/>
                    <a:pt x="12193" y="21003"/>
                    <a:pt x="14311" y="20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1950361" y="5817806"/>
              <a:ext cx="176890" cy="42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52" fill="norm" stroke="1" extrusionOk="0">
                  <a:moveTo>
                    <a:pt x="14546" y="3991"/>
                  </a:moveTo>
                  <a:cubicBezTo>
                    <a:pt x="12746" y="5361"/>
                    <a:pt x="10946" y="6731"/>
                    <a:pt x="8889" y="9154"/>
                  </a:cubicBezTo>
                  <a:cubicBezTo>
                    <a:pt x="6832" y="11578"/>
                    <a:pt x="4518" y="15055"/>
                    <a:pt x="2975" y="17373"/>
                  </a:cubicBezTo>
                  <a:cubicBezTo>
                    <a:pt x="1432" y="19691"/>
                    <a:pt x="660" y="20850"/>
                    <a:pt x="275" y="21166"/>
                  </a:cubicBezTo>
                  <a:cubicBezTo>
                    <a:pt x="-111" y="21482"/>
                    <a:pt x="-111" y="20955"/>
                    <a:pt x="403" y="19059"/>
                  </a:cubicBezTo>
                  <a:cubicBezTo>
                    <a:pt x="918" y="17162"/>
                    <a:pt x="1946" y="13896"/>
                    <a:pt x="3746" y="11103"/>
                  </a:cubicBezTo>
                  <a:cubicBezTo>
                    <a:pt x="5546" y="8311"/>
                    <a:pt x="8118" y="5993"/>
                    <a:pt x="10175" y="4307"/>
                  </a:cubicBezTo>
                  <a:cubicBezTo>
                    <a:pt x="12232" y="2622"/>
                    <a:pt x="13775" y="1568"/>
                    <a:pt x="15318" y="883"/>
                  </a:cubicBezTo>
                  <a:cubicBezTo>
                    <a:pt x="16860" y="198"/>
                    <a:pt x="18403" y="-118"/>
                    <a:pt x="19303" y="40"/>
                  </a:cubicBezTo>
                  <a:cubicBezTo>
                    <a:pt x="20203" y="198"/>
                    <a:pt x="20460" y="830"/>
                    <a:pt x="20460" y="3201"/>
                  </a:cubicBezTo>
                  <a:cubicBezTo>
                    <a:pt x="20460" y="5572"/>
                    <a:pt x="20203" y="9681"/>
                    <a:pt x="20075" y="12262"/>
                  </a:cubicBezTo>
                  <a:cubicBezTo>
                    <a:pt x="19946" y="14844"/>
                    <a:pt x="19946" y="15898"/>
                    <a:pt x="20075" y="16688"/>
                  </a:cubicBezTo>
                  <a:cubicBezTo>
                    <a:pt x="20203" y="17478"/>
                    <a:pt x="20460" y="18005"/>
                    <a:pt x="20718" y="18163"/>
                  </a:cubicBezTo>
                  <a:cubicBezTo>
                    <a:pt x="20975" y="18321"/>
                    <a:pt x="21232" y="18110"/>
                    <a:pt x="21489" y="17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1930400" y="5993235"/>
              <a:ext cx="1905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" y="19029"/>
                    <a:pt x="480" y="16457"/>
                    <a:pt x="3240" y="13371"/>
                  </a:cubicBezTo>
                  <a:cubicBezTo>
                    <a:pt x="6000" y="10286"/>
                    <a:pt x="11280" y="6686"/>
                    <a:pt x="14760" y="4371"/>
                  </a:cubicBezTo>
                  <a:cubicBezTo>
                    <a:pt x="18240" y="2057"/>
                    <a:pt x="1992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2216150" y="5713835"/>
              <a:ext cx="182721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600" fill="norm" stroke="1" extrusionOk="0">
                  <a:moveTo>
                    <a:pt x="3640" y="0"/>
                  </a:moveTo>
                  <a:cubicBezTo>
                    <a:pt x="6310" y="514"/>
                    <a:pt x="8980" y="1029"/>
                    <a:pt x="11892" y="2271"/>
                  </a:cubicBezTo>
                  <a:cubicBezTo>
                    <a:pt x="14804" y="3514"/>
                    <a:pt x="17960" y="5486"/>
                    <a:pt x="19658" y="7586"/>
                  </a:cubicBezTo>
                  <a:cubicBezTo>
                    <a:pt x="21357" y="9686"/>
                    <a:pt x="21600" y="11914"/>
                    <a:pt x="19052" y="14057"/>
                  </a:cubicBezTo>
                  <a:cubicBezTo>
                    <a:pt x="16503" y="16200"/>
                    <a:pt x="11164" y="18257"/>
                    <a:pt x="7524" y="19500"/>
                  </a:cubicBezTo>
                  <a:cubicBezTo>
                    <a:pt x="3883" y="20743"/>
                    <a:pt x="1942" y="211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1905000" y="6361535"/>
              <a:ext cx="158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4400"/>
                    <a:pt x="11520" y="7200"/>
                    <a:pt x="15120" y="3600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1930400" y="6418685"/>
              <a:ext cx="127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2997200" y="6050385"/>
              <a:ext cx="190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4400"/>
                    <a:pt x="12000" y="7200"/>
                    <a:pt x="15600" y="3600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2984500" y="6151985"/>
              <a:ext cx="2032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3874005" y="5643998"/>
              <a:ext cx="246627" cy="713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472" fill="norm" stroke="1" extrusionOk="0">
                  <a:moveTo>
                    <a:pt x="3800" y="10130"/>
                  </a:moveTo>
                  <a:cubicBezTo>
                    <a:pt x="3068" y="11468"/>
                    <a:pt x="2336" y="12807"/>
                    <a:pt x="1878" y="14591"/>
                  </a:cubicBezTo>
                  <a:cubicBezTo>
                    <a:pt x="1420" y="16375"/>
                    <a:pt x="1237" y="18605"/>
                    <a:pt x="1054" y="19879"/>
                  </a:cubicBezTo>
                  <a:cubicBezTo>
                    <a:pt x="871" y="21153"/>
                    <a:pt x="688" y="21472"/>
                    <a:pt x="505" y="21472"/>
                  </a:cubicBezTo>
                  <a:cubicBezTo>
                    <a:pt x="322" y="21472"/>
                    <a:pt x="139" y="21153"/>
                    <a:pt x="48" y="19784"/>
                  </a:cubicBezTo>
                  <a:cubicBezTo>
                    <a:pt x="-44" y="18414"/>
                    <a:pt x="-44" y="15992"/>
                    <a:pt x="414" y="13762"/>
                  </a:cubicBezTo>
                  <a:cubicBezTo>
                    <a:pt x="871" y="11532"/>
                    <a:pt x="1787" y="9493"/>
                    <a:pt x="3068" y="7550"/>
                  </a:cubicBezTo>
                  <a:cubicBezTo>
                    <a:pt x="4349" y="5607"/>
                    <a:pt x="5997" y="3759"/>
                    <a:pt x="7644" y="2484"/>
                  </a:cubicBezTo>
                  <a:cubicBezTo>
                    <a:pt x="9292" y="1210"/>
                    <a:pt x="10939" y="509"/>
                    <a:pt x="12678" y="191"/>
                  </a:cubicBezTo>
                  <a:cubicBezTo>
                    <a:pt x="14417" y="-128"/>
                    <a:pt x="16248" y="-64"/>
                    <a:pt x="17895" y="509"/>
                  </a:cubicBezTo>
                  <a:cubicBezTo>
                    <a:pt x="19542" y="1083"/>
                    <a:pt x="21007" y="2166"/>
                    <a:pt x="21281" y="3345"/>
                  </a:cubicBezTo>
                  <a:cubicBezTo>
                    <a:pt x="21556" y="4523"/>
                    <a:pt x="20641" y="5798"/>
                    <a:pt x="17987" y="6753"/>
                  </a:cubicBezTo>
                  <a:cubicBezTo>
                    <a:pt x="15332" y="7709"/>
                    <a:pt x="10939" y="8346"/>
                    <a:pt x="7919" y="8697"/>
                  </a:cubicBezTo>
                  <a:cubicBezTo>
                    <a:pt x="4898" y="9047"/>
                    <a:pt x="3251" y="9111"/>
                    <a:pt x="2702" y="9270"/>
                  </a:cubicBezTo>
                  <a:cubicBezTo>
                    <a:pt x="2153" y="9430"/>
                    <a:pt x="2702" y="9684"/>
                    <a:pt x="3251" y="99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4019550" y="5993235"/>
              <a:ext cx="184150" cy="247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4" fill="norm" stroke="1" extrusionOk="0">
                  <a:moveTo>
                    <a:pt x="0" y="6534"/>
                  </a:moveTo>
                  <a:cubicBezTo>
                    <a:pt x="248" y="5627"/>
                    <a:pt x="497" y="4719"/>
                    <a:pt x="1366" y="4356"/>
                  </a:cubicBezTo>
                  <a:cubicBezTo>
                    <a:pt x="2234" y="3993"/>
                    <a:pt x="3724" y="4175"/>
                    <a:pt x="5586" y="5536"/>
                  </a:cubicBezTo>
                  <a:cubicBezTo>
                    <a:pt x="7448" y="6897"/>
                    <a:pt x="9683" y="9439"/>
                    <a:pt x="10800" y="11798"/>
                  </a:cubicBezTo>
                  <a:cubicBezTo>
                    <a:pt x="11917" y="14158"/>
                    <a:pt x="11917" y="16336"/>
                    <a:pt x="11421" y="17879"/>
                  </a:cubicBezTo>
                  <a:cubicBezTo>
                    <a:pt x="10924" y="19422"/>
                    <a:pt x="9931" y="20329"/>
                    <a:pt x="8814" y="20874"/>
                  </a:cubicBezTo>
                  <a:cubicBezTo>
                    <a:pt x="7697" y="21418"/>
                    <a:pt x="6455" y="21600"/>
                    <a:pt x="5834" y="19876"/>
                  </a:cubicBezTo>
                  <a:cubicBezTo>
                    <a:pt x="5214" y="18151"/>
                    <a:pt x="5214" y="14521"/>
                    <a:pt x="7945" y="10891"/>
                  </a:cubicBezTo>
                  <a:cubicBezTo>
                    <a:pt x="10676" y="7261"/>
                    <a:pt x="16138" y="363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4400025" y="5818390"/>
              <a:ext cx="210075" cy="469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92" fill="norm" stroke="1" extrusionOk="0">
                  <a:moveTo>
                    <a:pt x="21438" y="444"/>
                  </a:moveTo>
                  <a:cubicBezTo>
                    <a:pt x="20142" y="251"/>
                    <a:pt x="18846" y="58"/>
                    <a:pt x="17658" y="10"/>
                  </a:cubicBezTo>
                  <a:cubicBezTo>
                    <a:pt x="16470" y="-38"/>
                    <a:pt x="15390" y="58"/>
                    <a:pt x="13554" y="974"/>
                  </a:cubicBezTo>
                  <a:cubicBezTo>
                    <a:pt x="11718" y="1891"/>
                    <a:pt x="9126" y="3626"/>
                    <a:pt x="6858" y="5892"/>
                  </a:cubicBezTo>
                  <a:cubicBezTo>
                    <a:pt x="4590" y="8158"/>
                    <a:pt x="2646" y="10955"/>
                    <a:pt x="1458" y="13269"/>
                  </a:cubicBezTo>
                  <a:cubicBezTo>
                    <a:pt x="270" y="15583"/>
                    <a:pt x="-162" y="17416"/>
                    <a:pt x="54" y="18766"/>
                  </a:cubicBezTo>
                  <a:cubicBezTo>
                    <a:pt x="270" y="20116"/>
                    <a:pt x="1134" y="20983"/>
                    <a:pt x="2754" y="21273"/>
                  </a:cubicBezTo>
                  <a:cubicBezTo>
                    <a:pt x="4374" y="21562"/>
                    <a:pt x="6750" y="21273"/>
                    <a:pt x="9126" y="209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4643966" y="5885281"/>
              <a:ext cx="148168" cy="351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18206" y="1"/>
                  </a:moveTo>
                  <a:cubicBezTo>
                    <a:pt x="16663" y="128"/>
                    <a:pt x="15120" y="256"/>
                    <a:pt x="13731" y="1087"/>
                  </a:cubicBezTo>
                  <a:cubicBezTo>
                    <a:pt x="12343" y="1918"/>
                    <a:pt x="11109" y="3452"/>
                    <a:pt x="9411" y="6136"/>
                  </a:cubicBezTo>
                  <a:cubicBezTo>
                    <a:pt x="7714" y="8820"/>
                    <a:pt x="5554" y="12654"/>
                    <a:pt x="4011" y="15082"/>
                  </a:cubicBezTo>
                  <a:cubicBezTo>
                    <a:pt x="2469" y="17511"/>
                    <a:pt x="1543" y="18533"/>
                    <a:pt x="926" y="19492"/>
                  </a:cubicBezTo>
                  <a:cubicBezTo>
                    <a:pt x="309" y="20450"/>
                    <a:pt x="0" y="21345"/>
                    <a:pt x="0" y="21217"/>
                  </a:cubicBezTo>
                  <a:cubicBezTo>
                    <a:pt x="0" y="21089"/>
                    <a:pt x="309" y="19939"/>
                    <a:pt x="2006" y="17063"/>
                  </a:cubicBezTo>
                  <a:cubicBezTo>
                    <a:pt x="3703" y="14188"/>
                    <a:pt x="6789" y="9586"/>
                    <a:pt x="9257" y="6583"/>
                  </a:cubicBezTo>
                  <a:cubicBezTo>
                    <a:pt x="11726" y="3579"/>
                    <a:pt x="13577" y="2173"/>
                    <a:pt x="15120" y="1215"/>
                  </a:cubicBezTo>
                  <a:cubicBezTo>
                    <a:pt x="16663" y="256"/>
                    <a:pt x="17897" y="-255"/>
                    <a:pt x="18823" y="128"/>
                  </a:cubicBezTo>
                  <a:cubicBezTo>
                    <a:pt x="19749" y="512"/>
                    <a:pt x="20366" y="1790"/>
                    <a:pt x="20829" y="4346"/>
                  </a:cubicBezTo>
                  <a:cubicBezTo>
                    <a:pt x="21291" y="6902"/>
                    <a:pt x="21600" y="10737"/>
                    <a:pt x="21600" y="12973"/>
                  </a:cubicBezTo>
                  <a:cubicBezTo>
                    <a:pt x="21600" y="15210"/>
                    <a:pt x="21291" y="15849"/>
                    <a:pt x="20983" y="16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4622800" y="6088485"/>
              <a:ext cx="2095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1" y="16200"/>
                    <a:pt x="6982" y="10800"/>
                    <a:pt x="10582" y="7200"/>
                  </a:cubicBezTo>
                  <a:cubicBezTo>
                    <a:pt x="14182" y="3600"/>
                    <a:pt x="17891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5092699" y="5624935"/>
              <a:ext cx="114301" cy="71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2294"/>
                    <a:pt x="15200" y="4588"/>
                    <a:pt x="13600" y="6786"/>
                  </a:cubicBezTo>
                  <a:cubicBezTo>
                    <a:pt x="12000" y="8984"/>
                    <a:pt x="12000" y="11087"/>
                    <a:pt x="11400" y="13094"/>
                  </a:cubicBezTo>
                  <a:cubicBezTo>
                    <a:pt x="10800" y="15101"/>
                    <a:pt x="9600" y="17012"/>
                    <a:pt x="7600" y="18414"/>
                  </a:cubicBezTo>
                  <a:cubicBezTo>
                    <a:pt x="5600" y="19816"/>
                    <a:pt x="2800" y="2070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5353050" y="5897985"/>
              <a:ext cx="268682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0" y="0"/>
                  </a:moveTo>
                  <a:cubicBezTo>
                    <a:pt x="2362" y="2472"/>
                    <a:pt x="4725" y="4943"/>
                    <a:pt x="7341" y="7630"/>
                  </a:cubicBezTo>
                  <a:cubicBezTo>
                    <a:pt x="9956" y="10316"/>
                    <a:pt x="12825" y="13218"/>
                    <a:pt x="15187" y="15260"/>
                  </a:cubicBezTo>
                  <a:cubicBezTo>
                    <a:pt x="17550" y="17301"/>
                    <a:pt x="19406" y="18484"/>
                    <a:pt x="20419" y="19397"/>
                  </a:cubicBezTo>
                  <a:cubicBezTo>
                    <a:pt x="21431" y="20310"/>
                    <a:pt x="21600" y="20955"/>
                    <a:pt x="21262" y="21278"/>
                  </a:cubicBezTo>
                  <a:cubicBezTo>
                    <a:pt x="20925" y="21600"/>
                    <a:pt x="20081" y="21600"/>
                    <a:pt x="1923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5365750" y="5871133"/>
              <a:ext cx="361950" cy="420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21600" y="74"/>
                  </a:moveTo>
                  <a:cubicBezTo>
                    <a:pt x="20968" y="-34"/>
                    <a:pt x="20337" y="-142"/>
                    <a:pt x="19200" y="668"/>
                  </a:cubicBezTo>
                  <a:cubicBezTo>
                    <a:pt x="18063" y="1478"/>
                    <a:pt x="16421" y="3206"/>
                    <a:pt x="14337" y="5474"/>
                  </a:cubicBezTo>
                  <a:cubicBezTo>
                    <a:pt x="12253" y="7742"/>
                    <a:pt x="9726" y="10550"/>
                    <a:pt x="7263" y="13304"/>
                  </a:cubicBezTo>
                  <a:cubicBezTo>
                    <a:pt x="4800" y="16058"/>
                    <a:pt x="2400" y="18758"/>
                    <a:pt x="0" y="21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5835649" y="6120235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5867400" y="6183735"/>
              <a:ext cx="2413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63" y="14400"/>
                    <a:pt x="12126" y="7200"/>
                    <a:pt x="15726" y="3600"/>
                  </a:cubicBezTo>
                  <a:cubicBezTo>
                    <a:pt x="19326" y="0"/>
                    <a:pt x="2046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6289433" y="6005503"/>
              <a:ext cx="295517" cy="215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0964" fill="norm" stroke="1" extrusionOk="0">
                  <a:moveTo>
                    <a:pt x="1626" y="3128"/>
                  </a:moveTo>
                  <a:cubicBezTo>
                    <a:pt x="1779" y="2100"/>
                    <a:pt x="1933" y="1071"/>
                    <a:pt x="2545" y="454"/>
                  </a:cubicBezTo>
                  <a:cubicBezTo>
                    <a:pt x="3158" y="-163"/>
                    <a:pt x="4231" y="-369"/>
                    <a:pt x="5226" y="1277"/>
                  </a:cubicBezTo>
                  <a:cubicBezTo>
                    <a:pt x="6222" y="2922"/>
                    <a:pt x="7141" y="6420"/>
                    <a:pt x="6911" y="9917"/>
                  </a:cubicBezTo>
                  <a:cubicBezTo>
                    <a:pt x="6682" y="13414"/>
                    <a:pt x="5303" y="16911"/>
                    <a:pt x="3924" y="18865"/>
                  </a:cubicBezTo>
                  <a:cubicBezTo>
                    <a:pt x="2545" y="20820"/>
                    <a:pt x="1167" y="21231"/>
                    <a:pt x="477" y="20820"/>
                  </a:cubicBezTo>
                  <a:cubicBezTo>
                    <a:pt x="-212" y="20408"/>
                    <a:pt x="-212" y="19174"/>
                    <a:pt x="860" y="17014"/>
                  </a:cubicBezTo>
                  <a:cubicBezTo>
                    <a:pt x="1933" y="14854"/>
                    <a:pt x="4077" y="11768"/>
                    <a:pt x="5916" y="9608"/>
                  </a:cubicBezTo>
                  <a:cubicBezTo>
                    <a:pt x="7754" y="7448"/>
                    <a:pt x="9286" y="6214"/>
                    <a:pt x="10358" y="5288"/>
                  </a:cubicBezTo>
                  <a:cubicBezTo>
                    <a:pt x="11431" y="4362"/>
                    <a:pt x="12043" y="3745"/>
                    <a:pt x="12426" y="4054"/>
                  </a:cubicBezTo>
                  <a:cubicBezTo>
                    <a:pt x="12809" y="4362"/>
                    <a:pt x="12962" y="5597"/>
                    <a:pt x="13039" y="6934"/>
                  </a:cubicBezTo>
                  <a:cubicBezTo>
                    <a:pt x="13116" y="8271"/>
                    <a:pt x="13116" y="9711"/>
                    <a:pt x="14494" y="11254"/>
                  </a:cubicBezTo>
                  <a:cubicBezTo>
                    <a:pt x="15873" y="12797"/>
                    <a:pt x="18631" y="14442"/>
                    <a:pt x="21388" y="160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6597650" y="5726535"/>
              <a:ext cx="183153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7448" y="0"/>
                  </a:moveTo>
                  <a:cubicBezTo>
                    <a:pt x="10924" y="1725"/>
                    <a:pt x="14400" y="3450"/>
                    <a:pt x="17007" y="5512"/>
                  </a:cubicBezTo>
                  <a:cubicBezTo>
                    <a:pt x="19614" y="7575"/>
                    <a:pt x="21352" y="9975"/>
                    <a:pt x="21476" y="12075"/>
                  </a:cubicBezTo>
                  <a:cubicBezTo>
                    <a:pt x="21600" y="14175"/>
                    <a:pt x="20110" y="15975"/>
                    <a:pt x="16262" y="17513"/>
                  </a:cubicBezTo>
                  <a:cubicBezTo>
                    <a:pt x="12414" y="19050"/>
                    <a:pt x="6207" y="203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7035799" y="6202785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7417594" y="5693587"/>
              <a:ext cx="228238" cy="680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446" fill="norm" stroke="1" extrusionOk="0">
                  <a:moveTo>
                    <a:pt x="2871" y="6837"/>
                  </a:moveTo>
                  <a:cubicBezTo>
                    <a:pt x="1890" y="7037"/>
                    <a:pt x="908" y="7237"/>
                    <a:pt x="417" y="7704"/>
                  </a:cubicBezTo>
                  <a:cubicBezTo>
                    <a:pt x="-74" y="8171"/>
                    <a:pt x="-74" y="8904"/>
                    <a:pt x="122" y="10437"/>
                  </a:cubicBezTo>
                  <a:cubicBezTo>
                    <a:pt x="319" y="11971"/>
                    <a:pt x="711" y="14304"/>
                    <a:pt x="908" y="16104"/>
                  </a:cubicBezTo>
                  <a:cubicBezTo>
                    <a:pt x="1104" y="17904"/>
                    <a:pt x="1104" y="19171"/>
                    <a:pt x="1006" y="20037"/>
                  </a:cubicBezTo>
                  <a:cubicBezTo>
                    <a:pt x="908" y="20904"/>
                    <a:pt x="711" y="21371"/>
                    <a:pt x="613" y="21437"/>
                  </a:cubicBezTo>
                  <a:cubicBezTo>
                    <a:pt x="515" y="21504"/>
                    <a:pt x="515" y="21171"/>
                    <a:pt x="515" y="19704"/>
                  </a:cubicBezTo>
                  <a:cubicBezTo>
                    <a:pt x="515" y="18237"/>
                    <a:pt x="515" y="15637"/>
                    <a:pt x="1006" y="13204"/>
                  </a:cubicBezTo>
                  <a:cubicBezTo>
                    <a:pt x="1497" y="10771"/>
                    <a:pt x="2479" y="8504"/>
                    <a:pt x="4344" y="6471"/>
                  </a:cubicBezTo>
                  <a:cubicBezTo>
                    <a:pt x="6210" y="4437"/>
                    <a:pt x="8959" y="2637"/>
                    <a:pt x="10628" y="1604"/>
                  </a:cubicBezTo>
                  <a:cubicBezTo>
                    <a:pt x="12297" y="571"/>
                    <a:pt x="12886" y="304"/>
                    <a:pt x="13966" y="137"/>
                  </a:cubicBezTo>
                  <a:cubicBezTo>
                    <a:pt x="15046" y="-29"/>
                    <a:pt x="16617" y="-96"/>
                    <a:pt x="17893" y="237"/>
                  </a:cubicBezTo>
                  <a:cubicBezTo>
                    <a:pt x="19170" y="571"/>
                    <a:pt x="20151" y="1304"/>
                    <a:pt x="20741" y="2537"/>
                  </a:cubicBezTo>
                  <a:cubicBezTo>
                    <a:pt x="21330" y="3771"/>
                    <a:pt x="21526" y="5504"/>
                    <a:pt x="19955" y="6804"/>
                  </a:cubicBezTo>
                  <a:cubicBezTo>
                    <a:pt x="18384" y="8104"/>
                    <a:pt x="15046" y="8971"/>
                    <a:pt x="11708" y="9537"/>
                  </a:cubicBezTo>
                  <a:cubicBezTo>
                    <a:pt x="8370" y="10104"/>
                    <a:pt x="5031" y="10371"/>
                    <a:pt x="1693" y="106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7588250" y="6031335"/>
              <a:ext cx="184150" cy="258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8429"/>
                  </a:moveTo>
                  <a:cubicBezTo>
                    <a:pt x="993" y="7902"/>
                    <a:pt x="1986" y="7376"/>
                    <a:pt x="2979" y="7463"/>
                  </a:cubicBezTo>
                  <a:cubicBezTo>
                    <a:pt x="3972" y="7551"/>
                    <a:pt x="4966" y="8254"/>
                    <a:pt x="5959" y="10010"/>
                  </a:cubicBezTo>
                  <a:cubicBezTo>
                    <a:pt x="6952" y="11766"/>
                    <a:pt x="7945" y="14576"/>
                    <a:pt x="8317" y="16507"/>
                  </a:cubicBezTo>
                  <a:cubicBezTo>
                    <a:pt x="8690" y="18439"/>
                    <a:pt x="8441" y="19493"/>
                    <a:pt x="7697" y="20283"/>
                  </a:cubicBezTo>
                  <a:cubicBezTo>
                    <a:pt x="6952" y="21073"/>
                    <a:pt x="5710" y="21600"/>
                    <a:pt x="4841" y="21424"/>
                  </a:cubicBezTo>
                  <a:cubicBezTo>
                    <a:pt x="3972" y="21249"/>
                    <a:pt x="3476" y="20371"/>
                    <a:pt x="3848" y="18176"/>
                  </a:cubicBezTo>
                  <a:cubicBezTo>
                    <a:pt x="4221" y="15980"/>
                    <a:pt x="5462" y="12468"/>
                    <a:pt x="8566" y="9220"/>
                  </a:cubicBezTo>
                  <a:cubicBezTo>
                    <a:pt x="11669" y="5971"/>
                    <a:pt x="16634" y="298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7950593" y="5843012"/>
              <a:ext cx="234557" cy="485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367" fill="norm" stroke="1" extrusionOk="0">
                  <a:moveTo>
                    <a:pt x="21182" y="1301"/>
                  </a:moveTo>
                  <a:cubicBezTo>
                    <a:pt x="20800" y="835"/>
                    <a:pt x="20417" y="370"/>
                    <a:pt x="19462" y="137"/>
                  </a:cubicBezTo>
                  <a:cubicBezTo>
                    <a:pt x="18506" y="-96"/>
                    <a:pt x="16977" y="-96"/>
                    <a:pt x="14683" y="649"/>
                  </a:cubicBezTo>
                  <a:cubicBezTo>
                    <a:pt x="12389" y="1394"/>
                    <a:pt x="9331" y="2883"/>
                    <a:pt x="6750" y="4838"/>
                  </a:cubicBezTo>
                  <a:cubicBezTo>
                    <a:pt x="4170" y="6794"/>
                    <a:pt x="2067" y="9214"/>
                    <a:pt x="920" y="11728"/>
                  </a:cubicBezTo>
                  <a:cubicBezTo>
                    <a:pt x="-227" y="14242"/>
                    <a:pt x="-418" y="16849"/>
                    <a:pt x="1016" y="18525"/>
                  </a:cubicBezTo>
                  <a:cubicBezTo>
                    <a:pt x="2449" y="20201"/>
                    <a:pt x="5508" y="20945"/>
                    <a:pt x="7610" y="21225"/>
                  </a:cubicBezTo>
                  <a:cubicBezTo>
                    <a:pt x="9713" y="21504"/>
                    <a:pt x="10860" y="21318"/>
                    <a:pt x="12007" y="211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8223250" y="5921508"/>
              <a:ext cx="196850" cy="427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1372"/>
                  </a:moveTo>
                  <a:cubicBezTo>
                    <a:pt x="0" y="840"/>
                    <a:pt x="0" y="308"/>
                    <a:pt x="581" y="95"/>
                  </a:cubicBezTo>
                  <a:cubicBezTo>
                    <a:pt x="1161" y="-118"/>
                    <a:pt x="2323" y="-12"/>
                    <a:pt x="3832" y="840"/>
                  </a:cubicBezTo>
                  <a:cubicBezTo>
                    <a:pt x="5342" y="1691"/>
                    <a:pt x="7200" y="3287"/>
                    <a:pt x="9406" y="5468"/>
                  </a:cubicBezTo>
                  <a:cubicBezTo>
                    <a:pt x="11613" y="7649"/>
                    <a:pt x="14168" y="10416"/>
                    <a:pt x="16258" y="13182"/>
                  </a:cubicBezTo>
                  <a:cubicBezTo>
                    <a:pt x="18348" y="15949"/>
                    <a:pt x="19974" y="18715"/>
                    <a:pt x="21600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8234056" y="5959756"/>
              <a:ext cx="268594" cy="382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60" fill="norm" stroke="1" extrusionOk="0">
                  <a:moveTo>
                    <a:pt x="21413" y="97"/>
                  </a:moveTo>
                  <a:cubicBezTo>
                    <a:pt x="20569" y="-21"/>
                    <a:pt x="19726" y="-140"/>
                    <a:pt x="18544" y="453"/>
                  </a:cubicBezTo>
                  <a:cubicBezTo>
                    <a:pt x="17363" y="1047"/>
                    <a:pt x="15844" y="2352"/>
                    <a:pt x="13397" y="4607"/>
                  </a:cubicBezTo>
                  <a:cubicBezTo>
                    <a:pt x="10951" y="6862"/>
                    <a:pt x="7576" y="10067"/>
                    <a:pt x="5129" y="12737"/>
                  </a:cubicBezTo>
                  <a:cubicBezTo>
                    <a:pt x="2682" y="15407"/>
                    <a:pt x="1163" y="17544"/>
                    <a:pt x="488" y="18908"/>
                  </a:cubicBezTo>
                  <a:cubicBezTo>
                    <a:pt x="-187" y="20273"/>
                    <a:pt x="-18" y="20867"/>
                    <a:pt x="150" y="21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8515350" y="6096536"/>
              <a:ext cx="14605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4383" y="11153"/>
                    <a:pt x="8765" y="2153"/>
                    <a:pt x="12365" y="353"/>
                  </a:cubicBezTo>
                  <a:cubicBezTo>
                    <a:pt x="15965" y="-1447"/>
                    <a:pt x="18783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8528050" y="6221835"/>
              <a:ext cx="196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8815485" y="6005935"/>
              <a:ext cx="303116" cy="237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32" fill="norm" stroke="1" extrusionOk="0">
                  <a:moveTo>
                    <a:pt x="4350" y="0"/>
                  </a:moveTo>
                  <a:cubicBezTo>
                    <a:pt x="6435" y="956"/>
                    <a:pt x="8521" y="1912"/>
                    <a:pt x="9862" y="3727"/>
                  </a:cubicBezTo>
                  <a:cubicBezTo>
                    <a:pt x="11202" y="5543"/>
                    <a:pt x="11798" y="8219"/>
                    <a:pt x="10904" y="11087"/>
                  </a:cubicBezTo>
                  <a:cubicBezTo>
                    <a:pt x="10011" y="13954"/>
                    <a:pt x="7627" y="17012"/>
                    <a:pt x="6063" y="18733"/>
                  </a:cubicBezTo>
                  <a:cubicBezTo>
                    <a:pt x="4499" y="20453"/>
                    <a:pt x="3754" y="20835"/>
                    <a:pt x="2786" y="21122"/>
                  </a:cubicBezTo>
                  <a:cubicBezTo>
                    <a:pt x="1818" y="21409"/>
                    <a:pt x="626" y="21600"/>
                    <a:pt x="179" y="21218"/>
                  </a:cubicBezTo>
                  <a:cubicBezTo>
                    <a:pt x="-268" y="20835"/>
                    <a:pt x="30" y="19880"/>
                    <a:pt x="2115" y="17490"/>
                  </a:cubicBezTo>
                  <a:cubicBezTo>
                    <a:pt x="4201" y="15101"/>
                    <a:pt x="8074" y="11278"/>
                    <a:pt x="10979" y="8602"/>
                  </a:cubicBezTo>
                  <a:cubicBezTo>
                    <a:pt x="13884" y="5926"/>
                    <a:pt x="15820" y="4396"/>
                    <a:pt x="16416" y="3919"/>
                  </a:cubicBezTo>
                  <a:cubicBezTo>
                    <a:pt x="17012" y="3441"/>
                    <a:pt x="16267" y="4014"/>
                    <a:pt x="15448" y="5257"/>
                  </a:cubicBezTo>
                  <a:cubicBezTo>
                    <a:pt x="14629" y="6499"/>
                    <a:pt x="13735" y="8411"/>
                    <a:pt x="13288" y="10035"/>
                  </a:cubicBezTo>
                  <a:cubicBezTo>
                    <a:pt x="12841" y="11660"/>
                    <a:pt x="12841" y="12998"/>
                    <a:pt x="14256" y="14336"/>
                  </a:cubicBezTo>
                  <a:cubicBezTo>
                    <a:pt x="15671" y="15674"/>
                    <a:pt x="18502" y="17012"/>
                    <a:pt x="21332" y="18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9099550" y="5840835"/>
              <a:ext cx="200992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600" fill="norm" stroke="1" extrusionOk="0">
                  <a:moveTo>
                    <a:pt x="7348" y="0"/>
                  </a:moveTo>
                  <a:cubicBezTo>
                    <a:pt x="10243" y="533"/>
                    <a:pt x="13138" y="1067"/>
                    <a:pt x="15588" y="2400"/>
                  </a:cubicBezTo>
                  <a:cubicBezTo>
                    <a:pt x="18037" y="3733"/>
                    <a:pt x="20041" y="5867"/>
                    <a:pt x="20821" y="8000"/>
                  </a:cubicBezTo>
                  <a:cubicBezTo>
                    <a:pt x="21600" y="10133"/>
                    <a:pt x="21155" y="12267"/>
                    <a:pt x="17480" y="14533"/>
                  </a:cubicBezTo>
                  <a:cubicBezTo>
                    <a:pt x="13806" y="16800"/>
                    <a:pt x="6903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3299883" y="5513991"/>
              <a:ext cx="618068" cy="936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71" fill="norm" stroke="1" extrusionOk="0">
                  <a:moveTo>
                    <a:pt x="17987" y="69"/>
                  </a:moveTo>
                  <a:cubicBezTo>
                    <a:pt x="17619" y="20"/>
                    <a:pt x="17250" y="-29"/>
                    <a:pt x="16918" y="20"/>
                  </a:cubicBezTo>
                  <a:cubicBezTo>
                    <a:pt x="16587" y="69"/>
                    <a:pt x="16292" y="215"/>
                    <a:pt x="15481" y="702"/>
                  </a:cubicBezTo>
                  <a:cubicBezTo>
                    <a:pt x="14670" y="1190"/>
                    <a:pt x="13343" y="2019"/>
                    <a:pt x="11906" y="2897"/>
                  </a:cubicBezTo>
                  <a:cubicBezTo>
                    <a:pt x="10468" y="3774"/>
                    <a:pt x="8920" y="4701"/>
                    <a:pt x="7630" y="5578"/>
                  </a:cubicBezTo>
                  <a:cubicBezTo>
                    <a:pt x="6340" y="6456"/>
                    <a:pt x="5308" y="7285"/>
                    <a:pt x="4644" y="7797"/>
                  </a:cubicBezTo>
                  <a:cubicBezTo>
                    <a:pt x="3981" y="8309"/>
                    <a:pt x="3686" y="8504"/>
                    <a:pt x="3465" y="8748"/>
                  </a:cubicBezTo>
                  <a:cubicBezTo>
                    <a:pt x="3243" y="8991"/>
                    <a:pt x="3096" y="9284"/>
                    <a:pt x="3207" y="9455"/>
                  </a:cubicBezTo>
                  <a:cubicBezTo>
                    <a:pt x="3317" y="9625"/>
                    <a:pt x="3686" y="9674"/>
                    <a:pt x="5197" y="9698"/>
                  </a:cubicBezTo>
                  <a:cubicBezTo>
                    <a:pt x="6708" y="9723"/>
                    <a:pt x="9362" y="9723"/>
                    <a:pt x="11095" y="9771"/>
                  </a:cubicBezTo>
                  <a:cubicBezTo>
                    <a:pt x="12827" y="9820"/>
                    <a:pt x="13638" y="9918"/>
                    <a:pt x="14154" y="10064"/>
                  </a:cubicBezTo>
                  <a:cubicBezTo>
                    <a:pt x="14670" y="10210"/>
                    <a:pt x="14891" y="10405"/>
                    <a:pt x="14965" y="10625"/>
                  </a:cubicBezTo>
                  <a:cubicBezTo>
                    <a:pt x="15039" y="10844"/>
                    <a:pt x="14965" y="11088"/>
                    <a:pt x="14338" y="11576"/>
                  </a:cubicBezTo>
                  <a:cubicBezTo>
                    <a:pt x="13712" y="12063"/>
                    <a:pt x="12532" y="12794"/>
                    <a:pt x="11095" y="13599"/>
                  </a:cubicBezTo>
                  <a:cubicBezTo>
                    <a:pt x="9657" y="14404"/>
                    <a:pt x="7961" y="15281"/>
                    <a:pt x="6340" y="16159"/>
                  </a:cubicBezTo>
                  <a:cubicBezTo>
                    <a:pt x="4718" y="17036"/>
                    <a:pt x="3170" y="17914"/>
                    <a:pt x="2138" y="18670"/>
                  </a:cubicBezTo>
                  <a:cubicBezTo>
                    <a:pt x="1106" y="19426"/>
                    <a:pt x="589" y="20059"/>
                    <a:pt x="295" y="20498"/>
                  </a:cubicBezTo>
                  <a:cubicBezTo>
                    <a:pt x="0" y="20937"/>
                    <a:pt x="-74" y="21181"/>
                    <a:pt x="73" y="21327"/>
                  </a:cubicBezTo>
                  <a:cubicBezTo>
                    <a:pt x="221" y="21473"/>
                    <a:pt x="589" y="21522"/>
                    <a:pt x="2211" y="21547"/>
                  </a:cubicBezTo>
                  <a:cubicBezTo>
                    <a:pt x="3833" y="21571"/>
                    <a:pt x="6708" y="21571"/>
                    <a:pt x="9436" y="21498"/>
                  </a:cubicBezTo>
                  <a:cubicBezTo>
                    <a:pt x="12164" y="21425"/>
                    <a:pt x="14744" y="21278"/>
                    <a:pt x="16734" y="21278"/>
                  </a:cubicBezTo>
                  <a:cubicBezTo>
                    <a:pt x="18725" y="21278"/>
                    <a:pt x="20125" y="21425"/>
                    <a:pt x="21526" y="21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3220156" y="6664653"/>
              <a:ext cx="234245" cy="203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0970" fill="norm" stroke="1" extrusionOk="0">
                  <a:moveTo>
                    <a:pt x="514" y="828"/>
                  </a:moveTo>
                  <a:cubicBezTo>
                    <a:pt x="1286" y="174"/>
                    <a:pt x="2057" y="-481"/>
                    <a:pt x="3986" y="501"/>
                  </a:cubicBezTo>
                  <a:cubicBezTo>
                    <a:pt x="5914" y="1483"/>
                    <a:pt x="9000" y="4101"/>
                    <a:pt x="9964" y="7155"/>
                  </a:cubicBezTo>
                  <a:cubicBezTo>
                    <a:pt x="10929" y="10210"/>
                    <a:pt x="9772" y="13701"/>
                    <a:pt x="8229" y="16101"/>
                  </a:cubicBezTo>
                  <a:cubicBezTo>
                    <a:pt x="6686" y="18501"/>
                    <a:pt x="4757" y="19810"/>
                    <a:pt x="3214" y="20464"/>
                  </a:cubicBezTo>
                  <a:cubicBezTo>
                    <a:pt x="1672" y="21119"/>
                    <a:pt x="514" y="21119"/>
                    <a:pt x="129" y="20574"/>
                  </a:cubicBezTo>
                  <a:cubicBezTo>
                    <a:pt x="-257" y="20028"/>
                    <a:pt x="129" y="18937"/>
                    <a:pt x="2636" y="16428"/>
                  </a:cubicBezTo>
                  <a:cubicBezTo>
                    <a:pt x="5143" y="13919"/>
                    <a:pt x="9772" y="9992"/>
                    <a:pt x="12568" y="7701"/>
                  </a:cubicBezTo>
                  <a:cubicBezTo>
                    <a:pt x="15364" y="5410"/>
                    <a:pt x="16329" y="4755"/>
                    <a:pt x="17197" y="3883"/>
                  </a:cubicBezTo>
                  <a:cubicBezTo>
                    <a:pt x="18064" y="3010"/>
                    <a:pt x="18836" y="1919"/>
                    <a:pt x="18739" y="1592"/>
                  </a:cubicBezTo>
                  <a:cubicBezTo>
                    <a:pt x="18643" y="1264"/>
                    <a:pt x="17679" y="1701"/>
                    <a:pt x="16714" y="3119"/>
                  </a:cubicBezTo>
                  <a:cubicBezTo>
                    <a:pt x="15750" y="4537"/>
                    <a:pt x="14786" y="6937"/>
                    <a:pt x="14304" y="9119"/>
                  </a:cubicBezTo>
                  <a:cubicBezTo>
                    <a:pt x="13822" y="11301"/>
                    <a:pt x="13822" y="13264"/>
                    <a:pt x="15075" y="14901"/>
                  </a:cubicBezTo>
                  <a:cubicBezTo>
                    <a:pt x="16329" y="16537"/>
                    <a:pt x="18836" y="17846"/>
                    <a:pt x="21343" y="191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3517635" y="6672685"/>
              <a:ext cx="146315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600" fill="norm" stroke="1" extrusionOk="0">
                  <a:moveTo>
                    <a:pt x="21030" y="0"/>
                  </a:moveTo>
                  <a:cubicBezTo>
                    <a:pt x="17075" y="675"/>
                    <a:pt x="13120" y="1350"/>
                    <a:pt x="9469" y="3375"/>
                  </a:cubicBezTo>
                  <a:cubicBezTo>
                    <a:pt x="5819" y="5400"/>
                    <a:pt x="2472" y="8775"/>
                    <a:pt x="951" y="11587"/>
                  </a:cubicBezTo>
                  <a:cubicBezTo>
                    <a:pt x="-570" y="14400"/>
                    <a:pt x="-266" y="16650"/>
                    <a:pt x="1864" y="18113"/>
                  </a:cubicBezTo>
                  <a:cubicBezTo>
                    <a:pt x="3993" y="19575"/>
                    <a:pt x="7948" y="20250"/>
                    <a:pt x="10838" y="20700"/>
                  </a:cubicBezTo>
                  <a:cubicBezTo>
                    <a:pt x="13729" y="21150"/>
                    <a:pt x="15554" y="21375"/>
                    <a:pt x="1737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3498850" y="6812385"/>
              <a:ext cx="177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3733799" y="6553318"/>
              <a:ext cx="368301" cy="322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0" y="21514"/>
                  </a:moveTo>
                  <a:cubicBezTo>
                    <a:pt x="2234" y="21232"/>
                    <a:pt x="4469" y="20949"/>
                    <a:pt x="5897" y="20738"/>
                  </a:cubicBezTo>
                  <a:cubicBezTo>
                    <a:pt x="7324" y="20526"/>
                    <a:pt x="7945" y="20385"/>
                    <a:pt x="8069" y="19961"/>
                  </a:cubicBezTo>
                  <a:cubicBezTo>
                    <a:pt x="8193" y="19538"/>
                    <a:pt x="7821" y="18832"/>
                    <a:pt x="6952" y="16926"/>
                  </a:cubicBezTo>
                  <a:cubicBezTo>
                    <a:pt x="6083" y="15020"/>
                    <a:pt x="4717" y="11914"/>
                    <a:pt x="4034" y="10008"/>
                  </a:cubicBezTo>
                  <a:cubicBezTo>
                    <a:pt x="3352" y="8102"/>
                    <a:pt x="3352" y="7396"/>
                    <a:pt x="4159" y="6338"/>
                  </a:cubicBezTo>
                  <a:cubicBezTo>
                    <a:pt x="4966" y="5279"/>
                    <a:pt x="6579" y="3867"/>
                    <a:pt x="8752" y="2738"/>
                  </a:cubicBezTo>
                  <a:cubicBezTo>
                    <a:pt x="10924" y="1608"/>
                    <a:pt x="13655" y="761"/>
                    <a:pt x="15393" y="338"/>
                  </a:cubicBezTo>
                  <a:cubicBezTo>
                    <a:pt x="17131" y="-86"/>
                    <a:pt x="17876" y="-86"/>
                    <a:pt x="18497" y="196"/>
                  </a:cubicBezTo>
                  <a:cubicBezTo>
                    <a:pt x="19117" y="479"/>
                    <a:pt x="19614" y="1043"/>
                    <a:pt x="19924" y="2102"/>
                  </a:cubicBezTo>
                  <a:cubicBezTo>
                    <a:pt x="20234" y="3161"/>
                    <a:pt x="20359" y="4714"/>
                    <a:pt x="19303" y="6902"/>
                  </a:cubicBezTo>
                  <a:cubicBezTo>
                    <a:pt x="18248" y="9090"/>
                    <a:pt x="16014" y="11914"/>
                    <a:pt x="14648" y="13538"/>
                  </a:cubicBezTo>
                  <a:cubicBezTo>
                    <a:pt x="13283" y="15161"/>
                    <a:pt x="12786" y="15585"/>
                    <a:pt x="12352" y="16149"/>
                  </a:cubicBezTo>
                  <a:cubicBezTo>
                    <a:pt x="11917" y="16714"/>
                    <a:pt x="11545" y="17420"/>
                    <a:pt x="11669" y="17773"/>
                  </a:cubicBezTo>
                  <a:cubicBezTo>
                    <a:pt x="11793" y="18126"/>
                    <a:pt x="12414" y="18126"/>
                    <a:pt x="14152" y="18196"/>
                  </a:cubicBezTo>
                  <a:cubicBezTo>
                    <a:pt x="15890" y="18267"/>
                    <a:pt x="18745" y="18408"/>
                    <a:pt x="21600" y="18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4171950" y="6742535"/>
              <a:ext cx="1651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62" y="4896"/>
                    <a:pt x="10523" y="9792"/>
                    <a:pt x="13708" y="12672"/>
                  </a:cubicBezTo>
                  <a:cubicBezTo>
                    <a:pt x="16892" y="15552"/>
                    <a:pt x="18000" y="16416"/>
                    <a:pt x="18969" y="17424"/>
                  </a:cubicBezTo>
                  <a:cubicBezTo>
                    <a:pt x="19938" y="18432"/>
                    <a:pt x="20769" y="19584"/>
                    <a:pt x="21185" y="20304"/>
                  </a:cubicBezTo>
                  <a:cubicBezTo>
                    <a:pt x="21600" y="21024"/>
                    <a:pt x="21600" y="2131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4159250" y="6748885"/>
              <a:ext cx="1460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78" y="6000"/>
                    <a:pt x="10957" y="12000"/>
                    <a:pt x="7357" y="15600"/>
                  </a:cubicBezTo>
                  <a:cubicBezTo>
                    <a:pt x="3757" y="19200"/>
                    <a:pt x="1878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209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410450" y="6523171"/>
              <a:ext cx="1320800" cy="66965"/>
            </a:xfrm>
            <a:prstGeom prst="rect">
              <a:avLst/>
            </a:prstGeom>
            <a:effectLst/>
          </p:spPr>
        </p:pic>
        <p:pic>
          <p:nvPicPr>
            <p:cNvPr id="1211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493000" y="6635010"/>
              <a:ext cx="1155700" cy="101176"/>
            </a:xfrm>
            <a:prstGeom prst="rect">
              <a:avLst/>
            </a:prstGeom>
            <a:effectLst/>
          </p:spPr>
        </p:pic>
        <p:pic>
          <p:nvPicPr>
            <p:cNvPr id="1213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058943" y="6748246"/>
              <a:ext cx="251262" cy="481043"/>
            </a:xfrm>
            <a:prstGeom prst="rect">
              <a:avLst/>
            </a:prstGeom>
            <a:effectLst/>
          </p:spPr>
        </p:pic>
        <p:pic>
          <p:nvPicPr>
            <p:cNvPr id="1215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255000" y="7009235"/>
              <a:ext cx="158750" cy="158751"/>
            </a:xfrm>
            <a:prstGeom prst="rect">
              <a:avLst/>
            </a:prstGeom>
            <a:effectLst/>
          </p:spPr>
        </p:pic>
        <p:pic>
          <p:nvPicPr>
            <p:cNvPr id="1217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299177" y="7015585"/>
              <a:ext cx="114573" cy="182326"/>
            </a:xfrm>
            <a:prstGeom prst="rect">
              <a:avLst/>
            </a:prstGeom>
            <a:effectLst/>
          </p:spPr>
        </p:pic>
        <p:pic>
          <p:nvPicPr>
            <p:cNvPr id="1219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511466" y="6799685"/>
              <a:ext cx="130884" cy="266701"/>
            </a:xfrm>
            <a:prstGeom prst="rect">
              <a:avLst/>
            </a:prstGeom>
            <a:effectLst/>
          </p:spPr>
        </p:pic>
        <p:pic>
          <p:nvPicPr>
            <p:cNvPr id="1221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616950" y="6888686"/>
              <a:ext cx="209550" cy="175993"/>
            </a:xfrm>
            <a:prstGeom prst="rect">
              <a:avLst/>
            </a:prstGeom>
            <a:effectLst/>
          </p:spPr>
        </p:pic>
        <p:pic>
          <p:nvPicPr>
            <p:cNvPr id="1223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8788400" y="6805539"/>
              <a:ext cx="144886" cy="337047"/>
            </a:xfrm>
            <a:prstGeom prst="rect">
              <a:avLst/>
            </a:prstGeom>
            <a:effectLst/>
          </p:spPr>
        </p:pic>
        <p:pic>
          <p:nvPicPr>
            <p:cNvPr id="1225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273050" y="7225135"/>
              <a:ext cx="44450" cy="266751"/>
            </a:xfrm>
            <a:prstGeom prst="rect">
              <a:avLst/>
            </a:prstGeom>
            <a:effectLst/>
          </p:spPr>
        </p:pic>
        <p:pic>
          <p:nvPicPr>
            <p:cNvPr id="1227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88900" y="7193385"/>
              <a:ext cx="330200" cy="127001"/>
            </a:xfrm>
            <a:prstGeom prst="rect">
              <a:avLst/>
            </a:prstGeom>
            <a:effectLst/>
          </p:spPr>
        </p:pic>
        <p:pic>
          <p:nvPicPr>
            <p:cNvPr id="1229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463550" y="7105768"/>
              <a:ext cx="157347" cy="398768"/>
            </a:xfrm>
            <a:prstGeom prst="rect">
              <a:avLst/>
            </a:prstGeom>
            <a:effectLst/>
          </p:spPr>
        </p:pic>
        <p:pic>
          <p:nvPicPr>
            <p:cNvPr id="1231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863600" y="7029515"/>
              <a:ext cx="571500" cy="455967"/>
            </a:xfrm>
            <a:prstGeom prst="rect">
              <a:avLst/>
            </a:prstGeom>
            <a:effectLst/>
          </p:spPr>
        </p:pic>
        <p:pic>
          <p:nvPicPr>
            <p:cNvPr id="1233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610647" y="7021935"/>
              <a:ext cx="364204" cy="361972"/>
            </a:xfrm>
            <a:prstGeom prst="rect">
              <a:avLst/>
            </a:prstGeom>
            <a:effectLst/>
          </p:spPr>
        </p:pic>
        <p:pic>
          <p:nvPicPr>
            <p:cNvPr id="1235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2236010" y="6979004"/>
              <a:ext cx="183340" cy="422192"/>
            </a:xfrm>
            <a:prstGeom prst="rect">
              <a:avLst/>
            </a:prstGeom>
            <a:effectLst/>
          </p:spPr>
        </p:pic>
        <p:pic>
          <p:nvPicPr>
            <p:cNvPr id="1237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2419350" y="7250535"/>
              <a:ext cx="25400" cy="95251"/>
            </a:xfrm>
            <a:prstGeom prst="rect">
              <a:avLst/>
            </a:prstGeom>
            <a:effectLst/>
          </p:spPr>
        </p:pic>
        <p:pic>
          <p:nvPicPr>
            <p:cNvPr id="1239" name="Line Line" descr="Line Lin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2406650" y="7129885"/>
              <a:ext cx="50800" cy="25401"/>
            </a:xfrm>
            <a:prstGeom prst="rect">
              <a:avLst/>
            </a:prstGeom>
            <a:effectLst/>
          </p:spPr>
        </p:pic>
        <p:pic>
          <p:nvPicPr>
            <p:cNvPr id="1241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2460108" y="7149298"/>
              <a:ext cx="137974" cy="215538"/>
            </a:xfrm>
            <a:prstGeom prst="rect">
              <a:avLst/>
            </a:prstGeom>
            <a:effectLst/>
          </p:spPr>
        </p:pic>
        <p:pic>
          <p:nvPicPr>
            <p:cNvPr id="1243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2621011" y="7159204"/>
              <a:ext cx="115840" cy="199282"/>
            </a:xfrm>
            <a:prstGeom prst="rect">
              <a:avLst/>
            </a:prstGeom>
            <a:effectLst/>
          </p:spPr>
        </p:pic>
        <p:pic>
          <p:nvPicPr>
            <p:cNvPr id="1245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2800350" y="7282285"/>
              <a:ext cx="50800" cy="38101"/>
            </a:xfrm>
            <a:prstGeom prst="rect">
              <a:avLst/>
            </a:prstGeom>
            <a:effectLst/>
          </p:spPr>
        </p:pic>
        <p:pic>
          <p:nvPicPr>
            <p:cNvPr id="1247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3004826" y="7047895"/>
              <a:ext cx="220974" cy="344028"/>
            </a:xfrm>
            <a:prstGeom prst="rect">
              <a:avLst/>
            </a:prstGeom>
            <a:effectLst/>
          </p:spPr>
        </p:pic>
        <p:pic>
          <p:nvPicPr>
            <p:cNvPr id="1249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3225800" y="7129885"/>
              <a:ext cx="146050" cy="214151"/>
            </a:xfrm>
            <a:prstGeom prst="rect">
              <a:avLst/>
            </a:prstGeom>
            <a:effectLst/>
          </p:spPr>
        </p:pic>
        <p:pic>
          <p:nvPicPr>
            <p:cNvPr id="1251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3333750" y="7215328"/>
              <a:ext cx="114300" cy="155858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" name="Drawing"/>
          <p:cNvGrpSpPr/>
          <p:nvPr/>
        </p:nvGrpSpPr>
        <p:grpSpPr>
          <a:xfrm>
            <a:off x="679920" y="1093289"/>
            <a:ext cx="12305830" cy="7619970"/>
            <a:chOff x="0" y="-12699"/>
            <a:chExt cx="12305829" cy="7619968"/>
          </a:xfrm>
        </p:grpSpPr>
        <p:sp>
          <p:nvSpPr>
            <p:cNvPr id="1255" name="Line"/>
            <p:cNvSpPr/>
            <p:nvPr/>
          </p:nvSpPr>
          <p:spPr>
            <a:xfrm>
              <a:off x="0" y="598035"/>
              <a:ext cx="159991" cy="514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507" fill="norm" stroke="1" extrusionOk="0">
                  <a:moveTo>
                    <a:pt x="2463" y="6015"/>
                  </a:moveTo>
                  <a:cubicBezTo>
                    <a:pt x="1621" y="6369"/>
                    <a:pt x="780" y="6723"/>
                    <a:pt x="1060" y="7918"/>
                  </a:cubicBezTo>
                  <a:cubicBezTo>
                    <a:pt x="1341" y="9114"/>
                    <a:pt x="2743" y="11150"/>
                    <a:pt x="3725" y="13407"/>
                  </a:cubicBezTo>
                  <a:cubicBezTo>
                    <a:pt x="4707" y="15664"/>
                    <a:pt x="5268" y="18143"/>
                    <a:pt x="5548" y="19604"/>
                  </a:cubicBezTo>
                  <a:cubicBezTo>
                    <a:pt x="5829" y="21064"/>
                    <a:pt x="5829" y="21507"/>
                    <a:pt x="5548" y="21507"/>
                  </a:cubicBezTo>
                  <a:cubicBezTo>
                    <a:pt x="5268" y="21507"/>
                    <a:pt x="4707" y="21064"/>
                    <a:pt x="3865" y="19427"/>
                  </a:cubicBezTo>
                  <a:cubicBezTo>
                    <a:pt x="3024" y="17789"/>
                    <a:pt x="1902" y="14956"/>
                    <a:pt x="1200" y="11991"/>
                  </a:cubicBezTo>
                  <a:cubicBezTo>
                    <a:pt x="499" y="9025"/>
                    <a:pt x="219" y="5927"/>
                    <a:pt x="78" y="4112"/>
                  </a:cubicBezTo>
                  <a:cubicBezTo>
                    <a:pt x="-62" y="2297"/>
                    <a:pt x="-62" y="1766"/>
                    <a:pt x="499" y="1279"/>
                  </a:cubicBezTo>
                  <a:cubicBezTo>
                    <a:pt x="1060" y="792"/>
                    <a:pt x="2182" y="350"/>
                    <a:pt x="3444" y="128"/>
                  </a:cubicBezTo>
                  <a:cubicBezTo>
                    <a:pt x="4707" y="-93"/>
                    <a:pt x="6109" y="-93"/>
                    <a:pt x="8774" y="659"/>
                  </a:cubicBezTo>
                  <a:cubicBezTo>
                    <a:pt x="11439" y="1412"/>
                    <a:pt x="15367" y="2917"/>
                    <a:pt x="17891" y="5086"/>
                  </a:cubicBezTo>
                  <a:cubicBezTo>
                    <a:pt x="20416" y="7255"/>
                    <a:pt x="21538" y="10087"/>
                    <a:pt x="21117" y="12256"/>
                  </a:cubicBezTo>
                  <a:cubicBezTo>
                    <a:pt x="20696" y="14425"/>
                    <a:pt x="18733" y="15930"/>
                    <a:pt x="16348" y="17081"/>
                  </a:cubicBezTo>
                  <a:cubicBezTo>
                    <a:pt x="13964" y="18232"/>
                    <a:pt x="11159" y="19028"/>
                    <a:pt x="8774" y="19382"/>
                  </a:cubicBezTo>
                  <a:cubicBezTo>
                    <a:pt x="6390" y="19737"/>
                    <a:pt x="4426" y="19648"/>
                    <a:pt x="3024" y="19427"/>
                  </a:cubicBezTo>
                  <a:cubicBezTo>
                    <a:pt x="1621" y="19205"/>
                    <a:pt x="780" y="18851"/>
                    <a:pt x="1621" y="18541"/>
                  </a:cubicBezTo>
                  <a:cubicBezTo>
                    <a:pt x="2463" y="18232"/>
                    <a:pt x="4987" y="17966"/>
                    <a:pt x="7512" y="17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209079" y="919660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215429" y="805360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279874" y="792660"/>
              <a:ext cx="92622" cy="195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1412" fill="norm" stroke="1" extrusionOk="0">
                  <a:moveTo>
                    <a:pt x="16694" y="0"/>
                  </a:moveTo>
                  <a:cubicBezTo>
                    <a:pt x="11999" y="0"/>
                    <a:pt x="7303" y="0"/>
                    <a:pt x="4251" y="465"/>
                  </a:cubicBezTo>
                  <a:cubicBezTo>
                    <a:pt x="1199" y="929"/>
                    <a:pt x="-210" y="1858"/>
                    <a:pt x="25" y="3368"/>
                  </a:cubicBezTo>
                  <a:cubicBezTo>
                    <a:pt x="260" y="4877"/>
                    <a:pt x="2138" y="6968"/>
                    <a:pt x="5660" y="8594"/>
                  </a:cubicBezTo>
                  <a:cubicBezTo>
                    <a:pt x="9181" y="10219"/>
                    <a:pt x="14347" y="11381"/>
                    <a:pt x="17399" y="12774"/>
                  </a:cubicBezTo>
                  <a:cubicBezTo>
                    <a:pt x="20451" y="14168"/>
                    <a:pt x="21390" y="15794"/>
                    <a:pt x="19747" y="17303"/>
                  </a:cubicBezTo>
                  <a:cubicBezTo>
                    <a:pt x="18103" y="18813"/>
                    <a:pt x="13877" y="20206"/>
                    <a:pt x="10590" y="20903"/>
                  </a:cubicBezTo>
                  <a:cubicBezTo>
                    <a:pt x="7303" y="21600"/>
                    <a:pt x="4955" y="21600"/>
                    <a:pt x="3781" y="20787"/>
                  </a:cubicBezTo>
                  <a:cubicBezTo>
                    <a:pt x="2607" y="19974"/>
                    <a:pt x="2607" y="18348"/>
                    <a:pt x="2607" y="167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422590" y="792660"/>
              <a:ext cx="97640" cy="150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263" fill="norm" stroke="1" extrusionOk="0">
                  <a:moveTo>
                    <a:pt x="11549" y="0"/>
                  </a:moveTo>
                  <a:cubicBezTo>
                    <a:pt x="9251" y="0"/>
                    <a:pt x="6953" y="0"/>
                    <a:pt x="4885" y="1500"/>
                  </a:cubicBezTo>
                  <a:cubicBezTo>
                    <a:pt x="2817" y="3000"/>
                    <a:pt x="979" y="6000"/>
                    <a:pt x="289" y="9300"/>
                  </a:cubicBezTo>
                  <a:cubicBezTo>
                    <a:pt x="-400" y="12600"/>
                    <a:pt x="60" y="16200"/>
                    <a:pt x="2587" y="18450"/>
                  </a:cubicBezTo>
                  <a:cubicBezTo>
                    <a:pt x="5115" y="20700"/>
                    <a:pt x="9711" y="21600"/>
                    <a:pt x="13157" y="21150"/>
                  </a:cubicBezTo>
                  <a:cubicBezTo>
                    <a:pt x="16604" y="20700"/>
                    <a:pt x="18902" y="18900"/>
                    <a:pt x="21200" y="17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539279" y="557710"/>
              <a:ext cx="400051" cy="380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0" y="11520"/>
                  </a:moveTo>
                  <a:cubicBezTo>
                    <a:pt x="1143" y="13320"/>
                    <a:pt x="2286" y="15120"/>
                    <a:pt x="2800" y="16680"/>
                  </a:cubicBezTo>
                  <a:cubicBezTo>
                    <a:pt x="3314" y="18240"/>
                    <a:pt x="3200" y="19560"/>
                    <a:pt x="2914" y="20400"/>
                  </a:cubicBezTo>
                  <a:cubicBezTo>
                    <a:pt x="2629" y="21240"/>
                    <a:pt x="2171" y="21600"/>
                    <a:pt x="1771" y="21540"/>
                  </a:cubicBezTo>
                  <a:cubicBezTo>
                    <a:pt x="1371" y="21480"/>
                    <a:pt x="1029" y="21000"/>
                    <a:pt x="1086" y="19860"/>
                  </a:cubicBezTo>
                  <a:cubicBezTo>
                    <a:pt x="1143" y="18720"/>
                    <a:pt x="1600" y="16920"/>
                    <a:pt x="2171" y="15660"/>
                  </a:cubicBezTo>
                  <a:cubicBezTo>
                    <a:pt x="2743" y="14400"/>
                    <a:pt x="3429" y="13680"/>
                    <a:pt x="4057" y="13260"/>
                  </a:cubicBezTo>
                  <a:cubicBezTo>
                    <a:pt x="4686" y="12840"/>
                    <a:pt x="5257" y="12720"/>
                    <a:pt x="5657" y="12960"/>
                  </a:cubicBezTo>
                  <a:cubicBezTo>
                    <a:pt x="6057" y="13200"/>
                    <a:pt x="6286" y="13800"/>
                    <a:pt x="6629" y="13860"/>
                  </a:cubicBezTo>
                  <a:cubicBezTo>
                    <a:pt x="6971" y="13920"/>
                    <a:pt x="7429" y="13440"/>
                    <a:pt x="7771" y="12840"/>
                  </a:cubicBezTo>
                  <a:cubicBezTo>
                    <a:pt x="8114" y="12240"/>
                    <a:pt x="8343" y="11520"/>
                    <a:pt x="8514" y="10800"/>
                  </a:cubicBezTo>
                  <a:cubicBezTo>
                    <a:pt x="8686" y="10080"/>
                    <a:pt x="8800" y="9360"/>
                    <a:pt x="8571" y="9180"/>
                  </a:cubicBezTo>
                  <a:cubicBezTo>
                    <a:pt x="8343" y="9000"/>
                    <a:pt x="7771" y="9360"/>
                    <a:pt x="7257" y="10560"/>
                  </a:cubicBezTo>
                  <a:cubicBezTo>
                    <a:pt x="6743" y="11760"/>
                    <a:pt x="6286" y="13800"/>
                    <a:pt x="6057" y="15360"/>
                  </a:cubicBezTo>
                  <a:cubicBezTo>
                    <a:pt x="5829" y="16920"/>
                    <a:pt x="5829" y="18000"/>
                    <a:pt x="5943" y="18900"/>
                  </a:cubicBezTo>
                  <a:cubicBezTo>
                    <a:pt x="6057" y="19800"/>
                    <a:pt x="6286" y="20520"/>
                    <a:pt x="6686" y="20940"/>
                  </a:cubicBezTo>
                  <a:cubicBezTo>
                    <a:pt x="7086" y="21360"/>
                    <a:pt x="7657" y="21480"/>
                    <a:pt x="8343" y="21120"/>
                  </a:cubicBezTo>
                  <a:cubicBezTo>
                    <a:pt x="9029" y="20760"/>
                    <a:pt x="9829" y="19920"/>
                    <a:pt x="10857" y="17580"/>
                  </a:cubicBezTo>
                  <a:cubicBezTo>
                    <a:pt x="11886" y="15240"/>
                    <a:pt x="13143" y="11400"/>
                    <a:pt x="14057" y="8580"/>
                  </a:cubicBezTo>
                  <a:cubicBezTo>
                    <a:pt x="14971" y="5760"/>
                    <a:pt x="15543" y="3960"/>
                    <a:pt x="15886" y="2520"/>
                  </a:cubicBezTo>
                  <a:cubicBezTo>
                    <a:pt x="16229" y="1080"/>
                    <a:pt x="16343" y="0"/>
                    <a:pt x="16171" y="0"/>
                  </a:cubicBezTo>
                  <a:cubicBezTo>
                    <a:pt x="16000" y="0"/>
                    <a:pt x="15543" y="1080"/>
                    <a:pt x="15143" y="3600"/>
                  </a:cubicBezTo>
                  <a:cubicBezTo>
                    <a:pt x="14743" y="6120"/>
                    <a:pt x="14400" y="10080"/>
                    <a:pt x="14343" y="12660"/>
                  </a:cubicBezTo>
                  <a:cubicBezTo>
                    <a:pt x="14286" y="15240"/>
                    <a:pt x="14514" y="16440"/>
                    <a:pt x="14914" y="17160"/>
                  </a:cubicBezTo>
                  <a:cubicBezTo>
                    <a:pt x="15314" y="17880"/>
                    <a:pt x="15886" y="18120"/>
                    <a:pt x="16457" y="18000"/>
                  </a:cubicBezTo>
                  <a:cubicBezTo>
                    <a:pt x="17029" y="17880"/>
                    <a:pt x="17600" y="17400"/>
                    <a:pt x="18286" y="16200"/>
                  </a:cubicBezTo>
                  <a:cubicBezTo>
                    <a:pt x="18971" y="15000"/>
                    <a:pt x="19771" y="13080"/>
                    <a:pt x="20229" y="11760"/>
                  </a:cubicBezTo>
                  <a:cubicBezTo>
                    <a:pt x="20686" y="10440"/>
                    <a:pt x="20800" y="9720"/>
                    <a:pt x="20571" y="9540"/>
                  </a:cubicBezTo>
                  <a:cubicBezTo>
                    <a:pt x="20343" y="9360"/>
                    <a:pt x="19771" y="9720"/>
                    <a:pt x="19143" y="10680"/>
                  </a:cubicBezTo>
                  <a:cubicBezTo>
                    <a:pt x="18514" y="11640"/>
                    <a:pt x="17829" y="13200"/>
                    <a:pt x="17486" y="14340"/>
                  </a:cubicBezTo>
                  <a:cubicBezTo>
                    <a:pt x="17143" y="15480"/>
                    <a:pt x="17143" y="16200"/>
                    <a:pt x="17429" y="16680"/>
                  </a:cubicBezTo>
                  <a:cubicBezTo>
                    <a:pt x="17714" y="17160"/>
                    <a:pt x="18286" y="17400"/>
                    <a:pt x="19029" y="17220"/>
                  </a:cubicBezTo>
                  <a:cubicBezTo>
                    <a:pt x="19771" y="17040"/>
                    <a:pt x="20686" y="16440"/>
                    <a:pt x="21600" y="158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761529" y="595810"/>
              <a:ext cx="2984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9" y="16920"/>
                    <a:pt x="8579" y="12240"/>
                    <a:pt x="12179" y="8640"/>
                  </a:cubicBezTo>
                  <a:cubicBezTo>
                    <a:pt x="15779" y="5040"/>
                    <a:pt x="18689" y="25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1536229" y="570410"/>
              <a:ext cx="190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400"/>
                    <a:pt x="12000" y="10800"/>
                    <a:pt x="8400" y="14400"/>
                  </a:cubicBezTo>
                  <a:cubicBezTo>
                    <a:pt x="4800" y="18000"/>
                    <a:pt x="240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1376812" y="538660"/>
              <a:ext cx="28641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600" fill="norm" stroke="1" extrusionOk="0">
                  <a:moveTo>
                    <a:pt x="2887" y="21600"/>
                  </a:moveTo>
                  <a:cubicBezTo>
                    <a:pt x="1941" y="20359"/>
                    <a:pt x="995" y="19117"/>
                    <a:pt x="443" y="17876"/>
                  </a:cubicBezTo>
                  <a:cubicBezTo>
                    <a:pt x="-108" y="16634"/>
                    <a:pt x="-266" y="15393"/>
                    <a:pt x="680" y="13655"/>
                  </a:cubicBezTo>
                  <a:cubicBezTo>
                    <a:pt x="1626" y="11917"/>
                    <a:pt x="3676" y="9683"/>
                    <a:pt x="7302" y="7324"/>
                  </a:cubicBezTo>
                  <a:cubicBezTo>
                    <a:pt x="10928" y="4966"/>
                    <a:pt x="16131" y="2483"/>
                    <a:pt x="2133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1656879" y="504393"/>
              <a:ext cx="147973" cy="363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440" fill="norm" stroke="1" extrusionOk="0">
                  <a:moveTo>
                    <a:pt x="10800" y="3894"/>
                  </a:moveTo>
                  <a:cubicBezTo>
                    <a:pt x="9900" y="5268"/>
                    <a:pt x="9000" y="6641"/>
                    <a:pt x="8400" y="9326"/>
                  </a:cubicBezTo>
                  <a:cubicBezTo>
                    <a:pt x="7800" y="12010"/>
                    <a:pt x="7500" y="16005"/>
                    <a:pt x="7050" y="18378"/>
                  </a:cubicBezTo>
                  <a:cubicBezTo>
                    <a:pt x="6600" y="20750"/>
                    <a:pt x="6000" y="21499"/>
                    <a:pt x="5400" y="21437"/>
                  </a:cubicBezTo>
                  <a:cubicBezTo>
                    <a:pt x="4800" y="21374"/>
                    <a:pt x="4200" y="20500"/>
                    <a:pt x="3900" y="18253"/>
                  </a:cubicBezTo>
                  <a:cubicBezTo>
                    <a:pt x="3600" y="16005"/>
                    <a:pt x="3600" y="12385"/>
                    <a:pt x="4350" y="9450"/>
                  </a:cubicBezTo>
                  <a:cubicBezTo>
                    <a:pt x="5100" y="6516"/>
                    <a:pt x="6600" y="4269"/>
                    <a:pt x="7950" y="2833"/>
                  </a:cubicBezTo>
                  <a:cubicBezTo>
                    <a:pt x="9300" y="1397"/>
                    <a:pt x="10500" y="773"/>
                    <a:pt x="11850" y="398"/>
                  </a:cubicBezTo>
                  <a:cubicBezTo>
                    <a:pt x="13200" y="24"/>
                    <a:pt x="14700" y="-101"/>
                    <a:pt x="16050" y="86"/>
                  </a:cubicBezTo>
                  <a:cubicBezTo>
                    <a:pt x="17400" y="274"/>
                    <a:pt x="18600" y="773"/>
                    <a:pt x="19650" y="2022"/>
                  </a:cubicBezTo>
                  <a:cubicBezTo>
                    <a:pt x="20700" y="3270"/>
                    <a:pt x="21600" y="5268"/>
                    <a:pt x="20400" y="6641"/>
                  </a:cubicBezTo>
                  <a:cubicBezTo>
                    <a:pt x="19200" y="8015"/>
                    <a:pt x="15900" y="8764"/>
                    <a:pt x="12150" y="9013"/>
                  </a:cubicBezTo>
                  <a:cubicBezTo>
                    <a:pt x="8400" y="9263"/>
                    <a:pt x="4200" y="9013"/>
                    <a:pt x="0" y="87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1952475" y="462201"/>
              <a:ext cx="498155" cy="377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20" fill="norm" stroke="1" extrusionOk="0">
                  <a:moveTo>
                    <a:pt x="672" y="17295"/>
                  </a:moveTo>
                  <a:cubicBezTo>
                    <a:pt x="398" y="16815"/>
                    <a:pt x="123" y="16335"/>
                    <a:pt x="32" y="15795"/>
                  </a:cubicBezTo>
                  <a:cubicBezTo>
                    <a:pt x="-60" y="15255"/>
                    <a:pt x="32" y="14655"/>
                    <a:pt x="489" y="14355"/>
                  </a:cubicBezTo>
                  <a:cubicBezTo>
                    <a:pt x="947" y="14055"/>
                    <a:pt x="1771" y="14055"/>
                    <a:pt x="2686" y="14955"/>
                  </a:cubicBezTo>
                  <a:cubicBezTo>
                    <a:pt x="3601" y="15855"/>
                    <a:pt x="4608" y="17655"/>
                    <a:pt x="5111" y="18855"/>
                  </a:cubicBezTo>
                  <a:cubicBezTo>
                    <a:pt x="5615" y="20055"/>
                    <a:pt x="5615" y="20655"/>
                    <a:pt x="5386" y="21015"/>
                  </a:cubicBezTo>
                  <a:cubicBezTo>
                    <a:pt x="5157" y="21375"/>
                    <a:pt x="4699" y="21495"/>
                    <a:pt x="4287" y="21375"/>
                  </a:cubicBezTo>
                  <a:cubicBezTo>
                    <a:pt x="3876" y="21255"/>
                    <a:pt x="3509" y="20895"/>
                    <a:pt x="3509" y="19695"/>
                  </a:cubicBezTo>
                  <a:cubicBezTo>
                    <a:pt x="3509" y="18495"/>
                    <a:pt x="3876" y="16455"/>
                    <a:pt x="4471" y="15075"/>
                  </a:cubicBezTo>
                  <a:cubicBezTo>
                    <a:pt x="5065" y="13695"/>
                    <a:pt x="5889" y="12975"/>
                    <a:pt x="6484" y="12795"/>
                  </a:cubicBezTo>
                  <a:cubicBezTo>
                    <a:pt x="7079" y="12615"/>
                    <a:pt x="7445" y="12975"/>
                    <a:pt x="7628" y="13815"/>
                  </a:cubicBezTo>
                  <a:cubicBezTo>
                    <a:pt x="7811" y="14655"/>
                    <a:pt x="7811" y="15975"/>
                    <a:pt x="7857" y="16935"/>
                  </a:cubicBezTo>
                  <a:cubicBezTo>
                    <a:pt x="7903" y="17895"/>
                    <a:pt x="7994" y="18495"/>
                    <a:pt x="8223" y="18615"/>
                  </a:cubicBezTo>
                  <a:cubicBezTo>
                    <a:pt x="8452" y="18735"/>
                    <a:pt x="8818" y="18375"/>
                    <a:pt x="9138" y="17835"/>
                  </a:cubicBezTo>
                  <a:cubicBezTo>
                    <a:pt x="9459" y="17295"/>
                    <a:pt x="9733" y="16575"/>
                    <a:pt x="10008" y="15975"/>
                  </a:cubicBezTo>
                  <a:cubicBezTo>
                    <a:pt x="10282" y="15375"/>
                    <a:pt x="10557" y="14895"/>
                    <a:pt x="10832" y="15015"/>
                  </a:cubicBezTo>
                  <a:cubicBezTo>
                    <a:pt x="11106" y="15135"/>
                    <a:pt x="11381" y="15855"/>
                    <a:pt x="11793" y="16095"/>
                  </a:cubicBezTo>
                  <a:cubicBezTo>
                    <a:pt x="12204" y="16335"/>
                    <a:pt x="12754" y="16095"/>
                    <a:pt x="13486" y="14835"/>
                  </a:cubicBezTo>
                  <a:cubicBezTo>
                    <a:pt x="14218" y="13575"/>
                    <a:pt x="15133" y="11295"/>
                    <a:pt x="15774" y="8955"/>
                  </a:cubicBezTo>
                  <a:cubicBezTo>
                    <a:pt x="16415" y="6615"/>
                    <a:pt x="16781" y="4215"/>
                    <a:pt x="17009" y="2595"/>
                  </a:cubicBezTo>
                  <a:cubicBezTo>
                    <a:pt x="17238" y="975"/>
                    <a:pt x="17330" y="135"/>
                    <a:pt x="17284" y="15"/>
                  </a:cubicBezTo>
                  <a:cubicBezTo>
                    <a:pt x="17238" y="-105"/>
                    <a:pt x="17055" y="495"/>
                    <a:pt x="16735" y="2355"/>
                  </a:cubicBezTo>
                  <a:cubicBezTo>
                    <a:pt x="16415" y="4215"/>
                    <a:pt x="15957" y="7335"/>
                    <a:pt x="15728" y="9735"/>
                  </a:cubicBezTo>
                  <a:cubicBezTo>
                    <a:pt x="15499" y="12135"/>
                    <a:pt x="15499" y="13815"/>
                    <a:pt x="15637" y="14895"/>
                  </a:cubicBezTo>
                  <a:cubicBezTo>
                    <a:pt x="15774" y="15975"/>
                    <a:pt x="16048" y="16455"/>
                    <a:pt x="16415" y="16695"/>
                  </a:cubicBezTo>
                  <a:cubicBezTo>
                    <a:pt x="16781" y="16935"/>
                    <a:pt x="17238" y="16935"/>
                    <a:pt x="17879" y="16335"/>
                  </a:cubicBezTo>
                  <a:cubicBezTo>
                    <a:pt x="18520" y="15735"/>
                    <a:pt x="19343" y="14535"/>
                    <a:pt x="19801" y="13575"/>
                  </a:cubicBezTo>
                  <a:cubicBezTo>
                    <a:pt x="20259" y="12615"/>
                    <a:pt x="20350" y="11895"/>
                    <a:pt x="20167" y="11595"/>
                  </a:cubicBezTo>
                  <a:cubicBezTo>
                    <a:pt x="19984" y="11295"/>
                    <a:pt x="19526" y="11415"/>
                    <a:pt x="19298" y="11955"/>
                  </a:cubicBezTo>
                  <a:cubicBezTo>
                    <a:pt x="19069" y="12495"/>
                    <a:pt x="19069" y="13455"/>
                    <a:pt x="19343" y="13995"/>
                  </a:cubicBezTo>
                  <a:cubicBezTo>
                    <a:pt x="19618" y="14535"/>
                    <a:pt x="20167" y="14655"/>
                    <a:pt x="20579" y="14475"/>
                  </a:cubicBezTo>
                  <a:cubicBezTo>
                    <a:pt x="20991" y="14295"/>
                    <a:pt x="21265" y="13815"/>
                    <a:pt x="21540" y="133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2253779" y="500560"/>
              <a:ext cx="2032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25" y="15840"/>
                    <a:pt x="9450" y="10080"/>
                    <a:pt x="13050" y="6480"/>
                  </a:cubicBezTo>
                  <a:cubicBezTo>
                    <a:pt x="16650" y="2880"/>
                    <a:pt x="19125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2716353" y="435206"/>
              <a:ext cx="356577" cy="336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299" fill="norm" stroke="1" extrusionOk="0">
                  <a:moveTo>
                    <a:pt x="7300" y="5350"/>
                  </a:moveTo>
                  <a:cubicBezTo>
                    <a:pt x="7682" y="4142"/>
                    <a:pt x="8063" y="2935"/>
                    <a:pt x="8253" y="1996"/>
                  </a:cubicBezTo>
                  <a:cubicBezTo>
                    <a:pt x="8444" y="1056"/>
                    <a:pt x="8444" y="386"/>
                    <a:pt x="8126" y="117"/>
                  </a:cubicBezTo>
                  <a:cubicBezTo>
                    <a:pt x="7809" y="-151"/>
                    <a:pt x="7173" y="-17"/>
                    <a:pt x="6348" y="1124"/>
                  </a:cubicBezTo>
                  <a:cubicBezTo>
                    <a:pt x="5522" y="2264"/>
                    <a:pt x="4505" y="4410"/>
                    <a:pt x="4060" y="7630"/>
                  </a:cubicBezTo>
                  <a:cubicBezTo>
                    <a:pt x="3616" y="10850"/>
                    <a:pt x="3743" y="15143"/>
                    <a:pt x="3870" y="17692"/>
                  </a:cubicBezTo>
                  <a:cubicBezTo>
                    <a:pt x="3997" y="20242"/>
                    <a:pt x="4124" y="21047"/>
                    <a:pt x="3933" y="21248"/>
                  </a:cubicBezTo>
                  <a:cubicBezTo>
                    <a:pt x="3743" y="21449"/>
                    <a:pt x="3235" y="21047"/>
                    <a:pt x="2472" y="20242"/>
                  </a:cubicBezTo>
                  <a:cubicBezTo>
                    <a:pt x="1710" y="19437"/>
                    <a:pt x="693" y="18229"/>
                    <a:pt x="249" y="17290"/>
                  </a:cubicBezTo>
                  <a:cubicBezTo>
                    <a:pt x="-196" y="16351"/>
                    <a:pt x="-69" y="15680"/>
                    <a:pt x="820" y="15143"/>
                  </a:cubicBezTo>
                  <a:cubicBezTo>
                    <a:pt x="1710" y="14607"/>
                    <a:pt x="3362" y="14204"/>
                    <a:pt x="5013" y="13869"/>
                  </a:cubicBezTo>
                  <a:cubicBezTo>
                    <a:pt x="6665" y="13533"/>
                    <a:pt x="8317" y="13265"/>
                    <a:pt x="9460" y="13131"/>
                  </a:cubicBezTo>
                  <a:cubicBezTo>
                    <a:pt x="10604" y="12997"/>
                    <a:pt x="11239" y="12997"/>
                    <a:pt x="11239" y="12997"/>
                  </a:cubicBezTo>
                  <a:cubicBezTo>
                    <a:pt x="11239" y="12997"/>
                    <a:pt x="10604" y="12997"/>
                    <a:pt x="10032" y="13265"/>
                  </a:cubicBezTo>
                  <a:cubicBezTo>
                    <a:pt x="9460" y="13533"/>
                    <a:pt x="8952" y="14070"/>
                    <a:pt x="8698" y="14674"/>
                  </a:cubicBezTo>
                  <a:cubicBezTo>
                    <a:pt x="8444" y="15278"/>
                    <a:pt x="8444" y="15948"/>
                    <a:pt x="8762" y="16217"/>
                  </a:cubicBezTo>
                  <a:cubicBezTo>
                    <a:pt x="9079" y="16485"/>
                    <a:pt x="9715" y="16351"/>
                    <a:pt x="10159" y="15747"/>
                  </a:cubicBezTo>
                  <a:cubicBezTo>
                    <a:pt x="10604" y="15143"/>
                    <a:pt x="10858" y="14070"/>
                    <a:pt x="11239" y="13332"/>
                  </a:cubicBezTo>
                  <a:cubicBezTo>
                    <a:pt x="11620" y="12594"/>
                    <a:pt x="12129" y="12192"/>
                    <a:pt x="12573" y="12259"/>
                  </a:cubicBezTo>
                  <a:cubicBezTo>
                    <a:pt x="13018" y="12326"/>
                    <a:pt x="13399" y="12863"/>
                    <a:pt x="13844" y="13668"/>
                  </a:cubicBezTo>
                  <a:cubicBezTo>
                    <a:pt x="14289" y="14473"/>
                    <a:pt x="14797" y="15546"/>
                    <a:pt x="15115" y="15747"/>
                  </a:cubicBezTo>
                  <a:cubicBezTo>
                    <a:pt x="15432" y="15948"/>
                    <a:pt x="15559" y="15278"/>
                    <a:pt x="16576" y="13735"/>
                  </a:cubicBezTo>
                  <a:cubicBezTo>
                    <a:pt x="17592" y="12192"/>
                    <a:pt x="19498" y="9777"/>
                    <a:pt x="21404" y="73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3277137" y="424360"/>
              <a:ext cx="202193" cy="341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37" fill="norm" stroke="1" extrusionOk="0">
                  <a:moveTo>
                    <a:pt x="4618" y="6800"/>
                  </a:moveTo>
                  <a:cubicBezTo>
                    <a:pt x="4168" y="10267"/>
                    <a:pt x="3718" y="13733"/>
                    <a:pt x="3268" y="15933"/>
                  </a:cubicBezTo>
                  <a:cubicBezTo>
                    <a:pt x="2818" y="18133"/>
                    <a:pt x="2368" y="19067"/>
                    <a:pt x="1806" y="19933"/>
                  </a:cubicBezTo>
                  <a:cubicBezTo>
                    <a:pt x="1243" y="20800"/>
                    <a:pt x="568" y="21600"/>
                    <a:pt x="231" y="21533"/>
                  </a:cubicBezTo>
                  <a:cubicBezTo>
                    <a:pt x="-107" y="21467"/>
                    <a:pt x="-107" y="20533"/>
                    <a:pt x="456" y="18133"/>
                  </a:cubicBezTo>
                  <a:cubicBezTo>
                    <a:pt x="1018" y="15733"/>
                    <a:pt x="2143" y="11867"/>
                    <a:pt x="3718" y="8733"/>
                  </a:cubicBezTo>
                  <a:cubicBezTo>
                    <a:pt x="5293" y="5600"/>
                    <a:pt x="7318" y="3200"/>
                    <a:pt x="8780" y="1800"/>
                  </a:cubicBezTo>
                  <a:cubicBezTo>
                    <a:pt x="10243" y="400"/>
                    <a:pt x="11143" y="0"/>
                    <a:pt x="12156" y="0"/>
                  </a:cubicBezTo>
                  <a:cubicBezTo>
                    <a:pt x="13168" y="0"/>
                    <a:pt x="14293" y="400"/>
                    <a:pt x="14518" y="1600"/>
                  </a:cubicBezTo>
                  <a:cubicBezTo>
                    <a:pt x="14743" y="2800"/>
                    <a:pt x="14068" y="4800"/>
                    <a:pt x="12380" y="6600"/>
                  </a:cubicBezTo>
                  <a:cubicBezTo>
                    <a:pt x="10693" y="8400"/>
                    <a:pt x="7993" y="10000"/>
                    <a:pt x="6193" y="11000"/>
                  </a:cubicBezTo>
                  <a:cubicBezTo>
                    <a:pt x="4393" y="12000"/>
                    <a:pt x="3493" y="12400"/>
                    <a:pt x="3268" y="12933"/>
                  </a:cubicBezTo>
                  <a:cubicBezTo>
                    <a:pt x="3043" y="13467"/>
                    <a:pt x="3493" y="14133"/>
                    <a:pt x="4843" y="14867"/>
                  </a:cubicBezTo>
                  <a:cubicBezTo>
                    <a:pt x="6193" y="15600"/>
                    <a:pt x="8443" y="16400"/>
                    <a:pt x="11368" y="16400"/>
                  </a:cubicBezTo>
                  <a:cubicBezTo>
                    <a:pt x="14293" y="16400"/>
                    <a:pt x="17893" y="15600"/>
                    <a:pt x="21493" y="14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3508962" y="468810"/>
              <a:ext cx="173568" cy="217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1054" y="4985"/>
                  </a:moveTo>
                  <a:cubicBezTo>
                    <a:pt x="527" y="9346"/>
                    <a:pt x="0" y="13708"/>
                    <a:pt x="0" y="16408"/>
                  </a:cubicBezTo>
                  <a:cubicBezTo>
                    <a:pt x="0" y="19108"/>
                    <a:pt x="527" y="20146"/>
                    <a:pt x="1449" y="20769"/>
                  </a:cubicBezTo>
                  <a:cubicBezTo>
                    <a:pt x="2371" y="21392"/>
                    <a:pt x="3688" y="21600"/>
                    <a:pt x="5268" y="20665"/>
                  </a:cubicBezTo>
                  <a:cubicBezTo>
                    <a:pt x="6849" y="19731"/>
                    <a:pt x="8693" y="17654"/>
                    <a:pt x="11459" y="14019"/>
                  </a:cubicBezTo>
                  <a:cubicBezTo>
                    <a:pt x="14224" y="10385"/>
                    <a:pt x="17912" y="519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3625379" y="576760"/>
              <a:ext cx="9948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545" y="0"/>
                  </a:moveTo>
                  <a:cubicBezTo>
                    <a:pt x="14247" y="0"/>
                    <a:pt x="11949" y="0"/>
                    <a:pt x="10111" y="720"/>
                  </a:cubicBezTo>
                  <a:cubicBezTo>
                    <a:pt x="8272" y="1440"/>
                    <a:pt x="6894" y="2880"/>
                    <a:pt x="5974" y="4500"/>
                  </a:cubicBezTo>
                  <a:cubicBezTo>
                    <a:pt x="5055" y="6120"/>
                    <a:pt x="4596" y="7920"/>
                    <a:pt x="6664" y="9360"/>
                  </a:cubicBezTo>
                  <a:cubicBezTo>
                    <a:pt x="8732" y="10800"/>
                    <a:pt x="13328" y="11880"/>
                    <a:pt x="16545" y="12960"/>
                  </a:cubicBezTo>
                  <a:cubicBezTo>
                    <a:pt x="19762" y="14040"/>
                    <a:pt x="21600" y="15120"/>
                    <a:pt x="21600" y="16200"/>
                  </a:cubicBezTo>
                  <a:cubicBezTo>
                    <a:pt x="21600" y="17280"/>
                    <a:pt x="19762" y="18360"/>
                    <a:pt x="15855" y="19260"/>
                  </a:cubicBezTo>
                  <a:cubicBezTo>
                    <a:pt x="11949" y="20160"/>
                    <a:pt x="5974" y="208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151929" y="926010"/>
              <a:ext cx="33020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" y="20785"/>
                    <a:pt x="1080" y="19970"/>
                    <a:pt x="1620" y="19426"/>
                  </a:cubicBezTo>
                  <a:cubicBezTo>
                    <a:pt x="2160" y="18883"/>
                    <a:pt x="2700" y="18611"/>
                    <a:pt x="3226" y="18272"/>
                  </a:cubicBezTo>
                  <a:cubicBezTo>
                    <a:pt x="3752" y="17932"/>
                    <a:pt x="4265" y="17525"/>
                    <a:pt x="4812" y="16981"/>
                  </a:cubicBezTo>
                  <a:cubicBezTo>
                    <a:pt x="5358" y="16438"/>
                    <a:pt x="5940" y="15758"/>
                    <a:pt x="6445" y="15215"/>
                  </a:cubicBezTo>
                  <a:cubicBezTo>
                    <a:pt x="6951" y="14672"/>
                    <a:pt x="7380" y="14264"/>
                    <a:pt x="7816" y="13789"/>
                  </a:cubicBezTo>
                  <a:cubicBezTo>
                    <a:pt x="8252" y="13313"/>
                    <a:pt x="8695" y="12770"/>
                    <a:pt x="9159" y="12158"/>
                  </a:cubicBezTo>
                  <a:cubicBezTo>
                    <a:pt x="9623" y="11547"/>
                    <a:pt x="10108" y="10868"/>
                    <a:pt x="10606" y="10189"/>
                  </a:cubicBezTo>
                  <a:cubicBezTo>
                    <a:pt x="11105" y="9509"/>
                    <a:pt x="11617" y="8830"/>
                    <a:pt x="12115" y="8219"/>
                  </a:cubicBezTo>
                  <a:cubicBezTo>
                    <a:pt x="12614" y="7608"/>
                    <a:pt x="13098" y="7064"/>
                    <a:pt x="13576" y="6453"/>
                  </a:cubicBezTo>
                  <a:cubicBezTo>
                    <a:pt x="14054" y="5842"/>
                    <a:pt x="14525" y="5162"/>
                    <a:pt x="14988" y="4619"/>
                  </a:cubicBezTo>
                  <a:cubicBezTo>
                    <a:pt x="15452" y="4075"/>
                    <a:pt x="15909" y="3668"/>
                    <a:pt x="16435" y="3192"/>
                  </a:cubicBezTo>
                  <a:cubicBezTo>
                    <a:pt x="16962" y="2717"/>
                    <a:pt x="17557" y="2174"/>
                    <a:pt x="18152" y="1698"/>
                  </a:cubicBezTo>
                  <a:cubicBezTo>
                    <a:pt x="18748" y="1223"/>
                    <a:pt x="19343" y="815"/>
                    <a:pt x="19918" y="543"/>
                  </a:cubicBezTo>
                  <a:cubicBezTo>
                    <a:pt x="20492" y="272"/>
                    <a:pt x="21046" y="13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196379" y="1091110"/>
              <a:ext cx="302895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7" y="20832"/>
                    <a:pt x="574" y="20064"/>
                    <a:pt x="974" y="19536"/>
                  </a:cubicBezTo>
                  <a:cubicBezTo>
                    <a:pt x="1374" y="19008"/>
                    <a:pt x="1887" y="18720"/>
                    <a:pt x="2475" y="18432"/>
                  </a:cubicBezTo>
                  <a:cubicBezTo>
                    <a:pt x="3064" y="18144"/>
                    <a:pt x="3728" y="17856"/>
                    <a:pt x="4294" y="17568"/>
                  </a:cubicBezTo>
                  <a:cubicBezTo>
                    <a:pt x="4860" y="17280"/>
                    <a:pt x="5328" y="16992"/>
                    <a:pt x="5811" y="16608"/>
                  </a:cubicBezTo>
                  <a:cubicBezTo>
                    <a:pt x="6294" y="16224"/>
                    <a:pt x="6792" y="15744"/>
                    <a:pt x="7283" y="15264"/>
                  </a:cubicBezTo>
                  <a:cubicBezTo>
                    <a:pt x="7774" y="14784"/>
                    <a:pt x="8257" y="14304"/>
                    <a:pt x="8770" y="13776"/>
                  </a:cubicBezTo>
                  <a:cubicBezTo>
                    <a:pt x="9283" y="13248"/>
                    <a:pt x="9826" y="12672"/>
                    <a:pt x="10340" y="12096"/>
                  </a:cubicBezTo>
                  <a:cubicBezTo>
                    <a:pt x="10853" y="11520"/>
                    <a:pt x="11336" y="10944"/>
                    <a:pt x="11811" y="10368"/>
                  </a:cubicBezTo>
                  <a:cubicBezTo>
                    <a:pt x="12287" y="9792"/>
                    <a:pt x="12755" y="9216"/>
                    <a:pt x="13223" y="8640"/>
                  </a:cubicBezTo>
                  <a:cubicBezTo>
                    <a:pt x="13691" y="8064"/>
                    <a:pt x="14158" y="7488"/>
                    <a:pt x="14725" y="6816"/>
                  </a:cubicBezTo>
                  <a:cubicBezTo>
                    <a:pt x="15291" y="6144"/>
                    <a:pt x="15955" y="5376"/>
                    <a:pt x="16551" y="4752"/>
                  </a:cubicBezTo>
                  <a:cubicBezTo>
                    <a:pt x="17147" y="4128"/>
                    <a:pt x="17675" y="3648"/>
                    <a:pt x="18294" y="3120"/>
                  </a:cubicBezTo>
                  <a:cubicBezTo>
                    <a:pt x="18913" y="2592"/>
                    <a:pt x="19623" y="2016"/>
                    <a:pt x="20189" y="1488"/>
                  </a:cubicBezTo>
                  <a:cubicBezTo>
                    <a:pt x="20755" y="960"/>
                    <a:pt x="21177" y="4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3866679" y="589460"/>
              <a:ext cx="1" cy="254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3873029" y="767260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4472823" y="352498"/>
              <a:ext cx="119204" cy="568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479" fill="norm" stroke="1" extrusionOk="0">
                  <a:moveTo>
                    <a:pt x="608" y="12556"/>
                  </a:moveTo>
                  <a:cubicBezTo>
                    <a:pt x="235" y="12076"/>
                    <a:pt x="-137" y="11596"/>
                    <a:pt x="49" y="11596"/>
                  </a:cubicBezTo>
                  <a:cubicBezTo>
                    <a:pt x="235" y="11596"/>
                    <a:pt x="980" y="12076"/>
                    <a:pt x="1539" y="13676"/>
                  </a:cubicBezTo>
                  <a:cubicBezTo>
                    <a:pt x="2097" y="15276"/>
                    <a:pt x="2470" y="17996"/>
                    <a:pt x="2470" y="19556"/>
                  </a:cubicBezTo>
                  <a:cubicBezTo>
                    <a:pt x="2470" y="21116"/>
                    <a:pt x="2097" y="21516"/>
                    <a:pt x="1911" y="21476"/>
                  </a:cubicBezTo>
                  <a:cubicBezTo>
                    <a:pt x="1725" y="21436"/>
                    <a:pt x="1725" y="20956"/>
                    <a:pt x="1911" y="18996"/>
                  </a:cubicBezTo>
                  <a:cubicBezTo>
                    <a:pt x="2097" y="17036"/>
                    <a:pt x="2470" y="13596"/>
                    <a:pt x="3215" y="10596"/>
                  </a:cubicBezTo>
                  <a:cubicBezTo>
                    <a:pt x="3960" y="7596"/>
                    <a:pt x="5077" y="5036"/>
                    <a:pt x="5822" y="3516"/>
                  </a:cubicBezTo>
                  <a:cubicBezTo>
                    <a:pt x="6566" y="1996"/>
                    <a:pt x="6939" y="1516"/>
                    <a:pt x="7497" y="1076"/>
                  </a:cubicBezTo>
                  <a:cubicBezTo>
                    <a:pt x="8056" y="636"/>
                    <a:pt x="8801" y="236"/>
                    <a:pt x="10104" y="76"/>
                  </a:cubicBezTo>
                  <a:cubicBezTo>
                    <a:pt x="11408" y="-84"/>
                    <a:pt x="13270" y="-4"/>
                    <a:pt x="15318" y="436"/>
                  </a:cubicBezTo>
                  <a:cubicBezTo>
                    <a:pt x="17366" y="876"/>
                    <a:pt x="19601" y="1676"/>
                    <a:pt x="20532" y="2756"/>
                  </a:cubicBezTo>
                  <a:cubicBezTo>
                    <a:pt x="21463" y="3836"/>
                    <a:pt x="21091" y="5196"/>
                    <a:pt x="17739" y="6516"/>
                  </a:cubicBezTo>
                  <a:cubicBezTo>
                    <a:pt x="14387" y="7836"/>
                    <a:pt x="8056" y="9116"/>
                    <a:pt x="1725" y="10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4552479" y="589460"/>
              <a:ext cx="222251" cy="236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0" y="11937"/>
                  </a:moveTo>
                  <a:cubicBezTo>
                    <a:pt x="206" y="10989"/>
                    <a:pt x="411" y="10042"/>
                    <a:pt x="1131" y="8905"/>
                  </a:cubicBezTo>
                  <a:cubicBezTo>
                    <a:pt x="1851" y="7768"/>
                    <a:pt x="3086" y="6442"/>
                    <a:pt x="4731" y="6442"/>
                  </a:cubicBezTo>
                  <a:cubicBezTo>
                    <a:pt x="6377" y="6442"/>
                    <a:pt x="8434" y="7768"/>
                    <a:pt x="9977" y="9663"/>
                  </a:cubicBezTo>
                  <a:cubicBezTo>
                    <a:pt x="11520" y="11558"/>
                    <a:pt x="12549" y="14021"/>
                    <a:pt x="12960" y="16200"/>
                  </a:cubicBezTo>
                  <a:cubicBezTo>
                    <a:pt x="13371" y="18379"/>
                    <a:pt x="13166" y="20274"/>
                    <a:pt x="12137" y="20937"/>
                  </a:cubicBezTo>
                  <a:cubicBezTo>
                    <a:pt x="11109" y="21600"/>
                    <a:pt x="9257" y="21032"/>
                    <a:pt x="8434" y="19042"/>
                  </a:cubicBezTo>
                  <a:cubicBezTo>
                    <a:pt x="7611" y="17053"/>
                    <a:pt x="7817" y="13642"/>
                    <a:pt x="10183" y="10232"/>
                  </a:cubicBezTo>
                  <a:cubicBezTo>
                    <a:pt x="12549" y="6821"/>
                    <a:pt x="17074" y="341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4853221" y="420262"/>
              <a:ext cx="150109" cy="385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74" fill="norm" stroke="1" extrusionOk="0">
                  <a:moveTo>
                    <a:pt x="21275" y="1999"/>
                  </a:moveTo>
                  <a:cubicBezTo>
                    <a:pt x="21275" y="1290"/>
                    <a:pt x="21275" y="582"/>
                    <a:pt x="20525" y="228"/>
                  </a:cubicBezTo>
                  <a:cubicBezTo>
                    <a:pt x="19775" y="-126"/>
                    <a:pt x="18275" y="-126"/>
                    <a:pt x="15725" y="641"/>
                  </a:cubicBezTo>
                  <a:cubicBezTo>
                    <a:pt x="13175" y="1408"/>
                    <a:pt x="9575" y="2943"/>
                    <a:pt x="6725" y="5540"/>
                  </a:cubicBezTo>
                  <a:cubicBezTo>
                    <a:pt x="3875" y="8136"/>
                    <a:pt x="1775" y="11795"/>
                    <a:pt x="725" y="14510"/>
                  </a:cubicBezTo>
                  <a:cubicBezTo>
                    <a:pt x="-325" y="17225"/>
                    <a:pt x="-325" y="18995"/>
                    <a:pt x="1325" y="20058"/>
                  </a:cubicBezTo>
                  <a:cubicBezTo>
                    <a:pt x="2975" y="21120"/>
                    <a:pt x="6275" y="21474"/>
                    <a:pt x="8825" y="21474"/>
                  </a:cubicBezTo>
                  <a:cubicBezTo>
                    <a:pt x="11375" y="21474"/>
                    <a:pt x="13175" y="21120"/>
                    <a:pt x="14975" y="207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5026318" y="442279"/>
              <a:ext cx="123062" cy="348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274" fill="norm" stroke="1" extrusionOk="0">
                  <a:moveTo>
                    <a:pt x="19088" y="1621"/>
                  </a:moveTo>
                  <a:cubicBezTo>
                    <a:pt x="16526" y="3174"/>
                    <a:pt x="13963" y="4726"/>
                    <a:pt x="11400" y="7377"/>
                  </a:cubicBezTo>
                  <a:cubicBezTo>
                    <a:pt x="8838" y="10029"/>
                    <a:pt x="6275" y="13780"/>
                    <a:pt x="4261" y="16496"/>
                  </a:cubicBezTo>
                  <a:cubicBezTo>
                    <a:pt x="2248" y="19212"/>
                    <a:pt x="783" y="20893"/>
                    <a:pt x="234" y="21217"/>
                  </a:cubicBezTo>
                  <a:cubicBezTo>
                    <a:pt x="-315" y="21540"/>
                    <a:pt x="51" y="20505"/>
                    <a:pt x="1882" y="17854"/>
                  </a:cubicBezTo>
                  <a:cubicBezTo>
                    <a:pt x="3712" y="15202"/>
                    <a:pt x="7007" y="10934"/>
                    <a:pt x="9570" y="7894"/>
                  </a:cubicBezTo>
                  <a:cubicBezTo>
                    <a:pt x="12132" y="4855"/>
                    <a:pt x="13963" y="3044"/>
                    <a:pt x="15610" y="1815"/>
                  </a:cubicBezTo>
                  <a:cubicBezTo>
                    <a:pt x="17258" y="587"/>
                    <a:pt x="18722" y="-60"/>
                    <a:pt x="19638" y="5"/>
                  </a:cubicBezTo>
                  <a:cubicBezTo>
                    <a:pt x="20553" y="69"/>
                    <a:pt x="20919" y="845"/>
                    <a:pt x="21102" y="3756"/>
                  </a:cubicBezTo>
                  <a:cubicBezTo>
                    <a:pt x="21285" y="6666"/>
                    <a:pt x="21285" y="11710"/>
                    <a:pt x="21285" y="14620"/>
                  </a:cubicBezTo>
                  <a:cubicBezTo>
                    <a:pt x="21285" y="17530"/>
                    <a:pt x="21285" y="18306"/>
                    <a:pt x="21285" y="190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5047779" y="589460"/>
              <a:ext cx="152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" y="18327"/>
                    <a:pt x="600" y="15055"/>
                    <a:pt x="1800" y="13091"/>
                  </a:cubicBezTo>
                  <a:cubicBezTo>
                    <a:pt x="3000" y="11127"/>
                    <a:pt x="5100" y="10473"/>
                    <a:pt x="8550" y="8509"/>
                  </a:cubicBezTo>
                  <a:cubicBezTo>
                    <a:pt x="12000" y="6545"/>
                    <a:pt x="16800" y="32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5244629" y="430710"/>
              <a:ext cx="86535" cy="33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391" fill="norm" stroke="1" extrusionOk="0">
                  <a:moveTo>
                    <a:pt x="4629" y="0"/>
                  </a:moveTo>
                  <a:cubicBezTo>
                    <a:pt x="9257" y="2933"/>
                    <a:pt x="13886" y="5867"/>
                    <a:pt x="16971" y="9000"/>
                  </a:cubicBezTo>
                  <a:cubicBezTo>
                    <a:pt x="20057" y="12133"/>
                    <a:pt x="21600" y="15467"/>
                    <a:pt x="20829" y="17667"/>
                  </a:cubicBezTo>
                  <a:cubicBezTo>
                    <a:pt x="20057" y="19867"/>
                    <a:pt x="16971" y="20933"/>
                    <a:pt x="13114" y="21267"/>
                  </a:cubicBezTo>
                  <a:cubicBezTo>
                    <a:pt x="9257" y="21600"/>
                    <a:pt x="4629" y="21200"/>
                    <a:pt x="0" y="2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5670079" y="652960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6800"/>
                    <a:pt x="2400" y="12000"/>
                    <a:pt x="6000" y="8400"/>
                  </a:cubicBezTo>
                  <a:cubicBezTo>
                    <a:pt x="9600" y="4800"/>
                    <a:pt x="156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5708179" y="748210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6415146" y="363236"/>
              <a:ext cx="334434" cy="339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16678" y="1850"/>
                  </a:moveTo>
                  <a:cubicBezTo>
                    <a:pt x="17499" y="1050"/>
                    <a:pt x="18319" y="250"/>
                    <a:pt x="18456" y="50"/>
                  </a:cubicBezTo>
                  <a:cubicBezTo>
                    <a:pt x="18592" y="-150"/>
                    <a:pt x="18046" y="250"/>
                    <a:pt x="16473" y="1183"/>
                  </a:cubicBezTo>
                  <a:cubicBezTo>
                    <a:pt x="14901" y="2117"/>
                    <a:pt x="12304" y="3583"/>
                    <a:pt x="9911" y="4717"/>
                  </a:cubicBezTo>
                  <a:cubicBezTo>
                    <a:pt x="7519" y="5850"/>
                    <a:pt x="5332" y="6650"/>
                    <a:pt x="3759" y="7383"/>
                  </a:cubicBezTo>
                  <a:cubicBezTo>
                    <a:pt x="2187" y="8117"/>
                    <a:pt x="1230" y="8783"/>
                    <a:pt x="1162" y="9250"/>
                  </a:cubicBezTo>
                  <a:cubicBezTo>
                    <a:pt x="1094" y="9717"/>
                    <a:pt x="1914" y="9983"/>
                    <a:pt x="3213" y="10117"/>
                  </a:cubicBezTo>
                  <a:cubicBezTo>
                    <a:pt x="4511" y="10250"/>
                    <a:pt x="6289" y="10250"/>
                    <a:pt x="7519" y="10317"/>
                  </a:cubicBezTo>
                  <a:cubicBezTo>
                    <a:pt x="8749" y="10383"/>
                    <a:pt x="9433" y="10517"/>
                    <a:pt x="9911" y="10917"/>
                  </a:cubicBezTo>
                  <a:cubicBezTo>
                    <a:pt x="10390" y="11317"/>
                    <a:pt x="10663" y="11983"/>
                    <a:pt x="10253" y="12783"/>
                  </a:cubicBezTo>
                  <a:cubicBezTo>
                    <a:pt x="9843" y="13583"/>
                    <a:pt x="8749" y="14517"/>
                    <a:pt x="7109" y="15583"/>
                  </a:cubicBezTo>
                  <a:cubicBezTo>
                    <a:pt x="5468" y="16650"/>
                    <a:pt x="3281" y="17850"/>
                    <a:pt x="1914" y="18650"/>
                  </a:cubicBezTo>
                  <a:cubicBezTo>
                    <a:pt x="547" y="19450"/>
                    <a:pt x="0" y="19850"/>
                    <a:pt x="0" y="20317"/>
                  </a:cubicBezTo>
                  <a:cubicBezTo>
                    <a:pt x="0" y="20783"/>
                    <a:pt x="547" y="21317"/>
                    <a:pt x="2597" y="21383"/>
                  </a:cubicBezTo>
                  <a:cubicBezTo>
                    <a:pt x="4648" y="21450"/>
                    <a:pt x="8203" y="21050"/>
                    <a:pt x="11620" y="20517"/>
                  </a:cubicBezTo>
                  <a:cubicBezTo>
                    <a:pt x="15038" y="19983"/>
                    <a:pt x="18319" y="19317"/>
                    <a:pt x="21600" y="186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6904899" y="276538"/>
              <a:ext cx="131742" cy="436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1430" fill="norm" stroke="1" extrusionOk="0">
                  <a:moveTo>
                    <a:pt x="7517" y="10367"/>
                  </a:moveTo>
                  <a:cubicBezTo>
                    <a:pt x="5523" y="12548"/>
                    <a:pt x="3529" y="14729"/>
                    <a:pt x="2532" y="16287"/>
                  </a:cubicBezTo>
                  <a:cubicBezTo>
                    <a:pt x="1536" y="17844"/>
                    <a:pt x="1536" y="18779"/>
                    <a:pt x="1203" y="19662"/>
                  </a:cubicBezTo>
                  <a:cubicBezTo>
                    <a:pt x="871" y="20544"/>
                    <a:pt x="206" y="21375"/>
                    <a:pt x="40" y="21427"/>
                  </a:cubicBezTo>
                  <a:cubicBezTo>
                    <a:pt x="-126" y="21479"/>
                    <a:pt x="206" y="20752"/>
                    <a:pt x="1369" y="18260"/>
                  </a:cubicBezTo>
                  <a:cubicBezTo>
                    <a:pt x="2532" y="15767"/>
                    <a:pt x="4526" y="11510"/>
                    <a:pt x="6354" y="8394"/>
                  </a:cubicBezTo>
                  <a:cubicBezTo>
                    <a:pt x="8182" y="5279"/>
                    <a:pt x="9843" y="3306"/>
                    <a:pt x="11172" y="2060"/>
                  </a:cubicBezTo>
                  <a:cubicBezTo>
                    <a:pt x="12502" y="814"/>
                    <a:pt x="13499" y="294"/>
                    <a:pt x="14828" y="87"/>
                  </a:cubicBezTo>
                  <a:cubicBezTo>
                    <a:pt x="16157" y="-121"/>
                    <a:pt x="17819" y="-17"/>
                    <a:pt x="19148" y="1073"/>
                  </a:cubicBezTo>
                  <a:cubicBezTo>
                    <a:pt x="20477" y="2164"/>
                    <a:pt x="21474" y="4241"/>
                    <a:pt x="19812" y="6162"/>
                  </a:cubicBezTo>
                  <a:cubicBezTo>
                    <a:pt x="18151" y="8083"/>
                    <a:pt x="13831" y="9848"/>
                    <a:pt x="10342" y="10835"/>
                  </a:cubicBezTo>
                  <a:cubicBezTo>
                    <a:pt x="6852" y="11821"/>
                    <a:pt x="4194" y="12029"/>
                    <a:pt x="1536" y="12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7003579" y="449760"/>
              <a:ext cx="203201" cy="233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7589"/>
                  </a:moveTo>
                  <a:cubicBezTo>
                    <a:pt x="900" y="7005"/>
                    <a:pt x="1800" y="6422"/>
                    <a:pt x="3263" y="6714"/>
                  </a:cubicBezTo>
                  <a:cubicBezTo>
                    <a:pt x="4725" y="7005"/>
                    <a:pt x="6750" y="8173"/>
                    <a:pt x="8100" y="9924"/>
                  </a:cubicBezTo>
                  <a:cubicBezTo>
                    <a:pt x="9450" y="11676"/>
                    <a:pt x="10125" y="14011"/>
                    <a:pt x="9900" y="16054"/>
                  </a:cubicBezTo>
                  <a:cubicBezTo>
                    <a:pt x="9675" y="18097"/>
                    <a:pt x="8550" y="19849"/>
                    <a:pt x="7425" y="20724"/>
                  </a:cubicBezTo>
                  <a:cubicBezTo>
                    <a:pt x="6300" y="21600"/>
                    <a:pt x="5175" y="21600"/>
                    <a:pt x="4500" y="21016"/>
                  </a:cubicBezTo>
                  <a:cubicBezTo>
                    <a:pt x="3825" y="20432"/>
                    <a:pt x="3600" y="19265"/>
                    <a:pt x="4275" y="16638"/>
                  </a:cubicBezTo>
                  <a:cubicBezTo>
                    <a:pt x="4950" y="14011"/>
                    <a:pt x="6525" y="9924"/>
                    <a:pt x="9563" y="6908"/>
                  </a:cubicBezTo>
                  <a:cubicBezTo>
                    <a:pt x="12600" y="3892"/>
                    <a:pt x="17100" y="194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7222094" y="340752"/>
              <a:ext cx="118036" cy="299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73" fill="norm" stroke="1" extrusionOk="0">
                  <a:moveTo>
                    <a:pt x="21132" y="2341"/>
                  </a:moveTo>
                  <a:cubicBezTo>
                    <a:pt x="21132" y="1586"/>
                    <a:pt x="21132" y="830"/>
                    <a:pt x="20185" y="377"/>
                  </a:cubicBezTo>
                  <a:cubicBezTo>
                    <a:pt x="19237" y="-76"/>
                    <a:pt x="17343" y="-227"/>
                    <a:pt x="15069" y="528"/>
                  </a:cubicBezTo>
                  <a:cubicBezTo>
                    <a:pt x="12795" y="1283"/>
                    <a:pt x="10143" y="2945"/>
                    <a:pt x="7490" y="6042"/>
                  </a:cubicBezTo>
                  <a:cubicBezTo>
                    <a:pt x="4837" y="9138"/>
                    <a:pt x="2185" y="13670"/>
                    <a:pt x="858" y="16313"/>
                  </a:cubicBezTo>
                  <a:cubicBezTo>
                    <a:pt x="-468" y="18956"/>
                    <a:pt x="-468" y="19711"/>
                    <a:pt x="2374" y="20240"/>
                  </a:cubicBezTo>
                  <a:cubicBezTo>
                    <a:pt x="5216" y="20769"/>
                    <a:pt x="10900" y="21071"/>
                    <a:pt x="16585" y="21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7375417" y="343532"/>
              <a:ext cx="152303" cy="327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22" fill="norm" stroke="1" extrusionOk="0">
                  <a:moveTo>
                    <a:pt x="18146" y="718"/>
                  </a:moveTo>
                  <a:cubicBezTo>
                    <a:pt x="15187" y="2795"/>
                    <a:pt x="12228" y="4872"/>
                    <a:pt x="9565" y="7987"/>
                  </a:cubicBezTo>
                  <a:cubicBezTo>
                    <a:pt x="6902" y="11102"/>
                    <a:pt x="4535" y="15256"/>
                    <a:pt x="2908" y="17818"/>
                  </a:cubicBezTo>
                  <a:cubicBezTo>
                    <a:pt x="1280" y="20379"/>
                    <a:pt x="393" y="21349"/>
                    <a:pt x="97" y="21418"/>
                  </a:cubicBezTo>
                  <a:cubicBezTo>
                    <a:pt x="-199" y="21487"/>
                    <a:pt x="97" y="20656"/>
                    <a:pt x="2168" y="17887"/>
                  </a:cubicBezTo>
                  <a:cubicBezTo>
                    <a:pt x="4239" y="15118"/>
                    <a:pt x="8086" y="10410"/>
                    <a:pt x="10897" y="7225"/>
                  </a:cubicBezTo>
                  <a:cubicBezTo>
                    <a:pt x="13708" y="4041"/>
                    <a:pt x="15483" y="2379"/>
                    <a:pt x="16963" y="1341"/>
                  </a:cubicBezTo>
                  <a:cubicBezTo>
                    <a:pt x="18442" y="302"/>
                    <a:pt x="19626" y="-113"/>
                    <a:pt x="20365" y="25"/>
                  </a:cubicBezTo>
                  <a:cubicBezTo>
                    <a:pt x="21105" y="164"/>
                    <a:pt x="21401" y="856"/>
                    <a:pt x="21253" y="3002"/>
                  </a:cubicBezTo>
                  <a:cubicBezTo>
                    <a:pt x="21105" y="5149"/>
                    <a:pt x="20513" y="8749"/>
                    <a:pt x="19922" y="11310"/>
                  </a:cubicBezTo>
                  <a:cubicBezTo>
                    <a:pt x="19330" y="13872"/>
                    <a:pt x="18738" y="15395"/>
                    <a:pt x="18146" y="169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7384579" y="475160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7683941" y="183060"/>
              <a:ext cx="37189" cy="580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554" fill="norm" stroke="1" extrusionOk="0">
                  <a:moveTo>
                    <a:pt x="6683" y="0"/>
                  </a:moveTo>
                  <a:cubicBezTo>
                    <a:pt x="9083" y="2828"/>
                    <a:pt x="11483" y="5655"/>
                    <a:pt x="12083" y="8208"/>
                  </a:cubicBezTo>
                  <a:cubicBezTo>
                    <a:pt x="12683" y="10761"/>
                    <a:pt x="11483" y="13039"/>
                    <a:pt x="9083" y="14884"/>
                  </a:cubicBezTo>
                  <a:cubicBezTo>
                    <a:pt x="6683" y="16730"/>
                    <a:pt x="3083" y="18144"/>
                    <a:pt x="1283" y="19087"/>
                  </a:cubicBezTo>
                  <a:cubicBezTo>
                    <a:pt x="-517" y="20029"/>
                    <a:pt x="-517" y="20500"/>
                    <a:pt x="1883" y="20854"/>
                  </a:cubicBezTo>
                  <a:cubicBezTo>
                    <a:pt x="4283" y="21207"/>
                    <a:pt x="9083" y="21443"/>
                    <a:pt x="12683" y="21521"/>
                  </a:cubicBezTo>
                  <a:cubicBezTo>
                    <a:pt x="16283" y="21600"/>
                    <a:pt x="18683" y="21521"/>
                    <a:pt x="21083" y="21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7867179" y="394311"/>
              <a:ext cx="152401" cy="284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831"/>
                  </a:moveTo>
                  <a:cubicBezTo>
                    <a:pt x="1200" y="351"/>
                    <a:pt x="2400" y="-129"/>
                    <a:pt x="3450" y="31"/>
                  </a:cubicBezTo>
                  <a:cubicBezTo>
                    <a:pt x="4500" y="191"/>
                    <a:pt x="5400" y="991"/>
                    <a:pt x="7650" y="3551"/>
                  </a:cubicBezTo>
                  <a:cubicBezTo>
                    <a:pt x="9900" y="6111"/>
                    <a:pt x="13500" y="10431"/>
                    <a:pt x="16050" y="13711"/>
                  </a:cubicBezTo>
                  <a:cubicBezTo>
                    <a:pt x="18600" y="16991"/>
                    <a:pt x="20100" y="19231"/>
                    <a:pt x="21600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7908669" y="373560"/>
              <a:ext cx="168061" cy="294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600" fill="norm" stroke="1" extrusionOk="0">
                  <a:moveTo>
                    <a:pt x="21173" y="0"/>
                  </a:moveTo>
                  <a:cubicBezTo>
                    <a:pt x="19306" y="1243"/>
                    <a:pt x="17440" y="2486"/>
                    <a:pt x="15040" y="4895"/>
                  </a:cubicBezTo>
                  <a:cubicBezTo>
                    <a:pt x="12640" y="7304"/>
                    <a:pt x="9706" y="10878"/>
                    <a:pt x="7306" y="13597"/>
                  </a:cubicBezTo>
                  <a:cubicBezTo>
                    <a:pt x="4906" y="16317"/>
                    <a:pt x="3040" y="18181"/>
                    <a:pt x="1706" y="19502"/>
                  </a:cubicBezTo>
                  <a:cubicBezTo>
                    <a:pt x="373" y="20823"/>
                    <a:pt x="-427" y="21600"/>
                    <a:pt x="240" y="21600"/>
                  </a:cubicBezTo>
                  <a:cubicBezTo>
                    <a:pt x="906" y="21600"/>
                    <a:pt x="3040" y="20823"/>
                    <a:pt x="5173" y="20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8114829" y="513260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8133879" y="583110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8356129" y="431652"/>
              <a:ext cx="241301" cy="184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113" fill="norm" stroke="1" extrusionOk="0">
                  <a:moveTo>
                    <a:pt x="0" y="1348"/>
                  </a:moveTo>
                  <a:cubicBezTo>
                    <a:pt x="751" y="620"/>
                    <a:pt x="1502" y="-108"/>
                    <a:pt x="2254" y="13"/>
                  </a:cubicBezTo>
                  <a:cubicBezTo>
                    <a:pt x="3005" y="135"/>
                    <a:pt x="3756" y="1105"/>
                    <a:pt x="4414" y="3047"/>
                  </a:cubicBezTo>
                  <a:cubicBezTo>
                    <a:pt x="5071" y="4989"/>
                    <a:pt x="5635" y="7901"/>
                    <a:pt x="5259" y="11056"/>
                  </a:cubicBezTo>
                  <a:cubicBezTo>
                    <a:pt x="4883" y="14211"/>
                    <a:pt x="3569" y="17609"/>
                    <a:pt x="2442" y="19429"/>
                  </a:cubicBezTo>
                  <a:cubicBezTo>
                    <a:pt x="1315" y="21249"/>
                    <a:pt x="375" y="21492"/>
                    <a:pt x="94" y="20643"/>
                  </a:cubicBezTo>
                  <a:cubicBezTo>
                    <a:pt x="-188" y="19793"/>
                    <a:pt x="188" y="17852"/>
                    <a:pt x="2160" y="14818"/>
                  </a:cubicBezTo>
                  <a:cubicBezTo>
                    <a:pt x="4132" y="11784"/>
                    <a:pt x="7701" y="7658"/>
                    <a:pt x="9861" y="5231"/>
                  </a:cubicBezTo>
                  <a:cubicBezTo>
                    <a:pt x="12021" y="2804"/>
                    <a:pt x="12772" y="2076"/>
                    <a:pt x="12866" y="2319"/>
                  </a:cubicBezTo>
                  <a:cubicBezTo>
                    <a:pt x="12960" y="2562"/>
                    <a:pt x="12396" y="3775"/>
                    <a:pt x="11645" y="5474"/>
                  </a:cubicBezTo>
                  <a:cubicBezTo>
                    <a:pt x="10894" y="7173"/>
                    <a:pt x="9955" y="9357"/>
                    <a:pt x="9485" y="11177"/>
                  </a:cubicBezTo>
                  <a:cubicBezTo>
                    <a:pt x="9015" y="12998"/>
                    <a:pt x="9015" y="14454"/>
                    <a:pt x="9485" y="15546"/>
                  </a:cubicBezTo>
                  <a:cubicBezTo>
                    <a:pt x="9955" y="16638"/>
                    <a:pt x="10894" y="17366"/>
                    <a:pt x="12960" y="17002"/>
                  </a:cubicBezTo>
                  <a:cubicBezTo>
                    <a:pt x="15026" y="16638"/>
                    <a:pt x="18219" y="15182"/>
                    <a:pt x="21412" y="137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8629179" y="271960"/>
              <a:ext cx="8059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9" h="21600" fill="norm" stroke="1" extrusionOk="0">
                  <a:moveTo>
                    <a:pt x="0" y="0"/>
                  </a:moveTo>
                  <a:cubicBezTo>
                    <a:pt x="7902" y="3086"/>
                    <a:pt x="15805" y="6171"/>
                    <a:pt x="18702" y="9129"/>
                  </a:cubicBezTo>
                  <a:cubicBezTo>
                    <a:pt x="21600" y="12086"/>
                    <a:pt x="19493" y="14914"/>
                    <a:pt x="15805" y="16971"/>
                  </a:cubicBezTo>
                  <a:cubicBezTo>
                    <a:pt x="12117" y="19029"/>
                    <a:pt x="6849" y="20314"/>
                    <a:pt x="15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8787929" y="545010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9157170" y="234868"/>
              <a:ext cx="242477" cy="636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566" fill="norm" stroke="1" extrusionOk="0">
                  <a:moveTo>
                    <a:pt x="2734" y="7931"/>
                  </a:moveTo>
                  <a:cubicBezTo>
                    <a:pt x="3110" y="9797"/>
                    <a:pt x="3486" y="11663"/>
                    <a:pt x="3204" y="13816"/>
                  </a:cubicBezTo>
                  <a:cubicBezTo>
                    <a:pt x="2922" y="15969"/>
                    <a:pt x="1983" y="18409"/>
                    <a:pt x="1326" y="19808"/>
                  </a:cubicBezTo>
                  <a:cubicBezTo>
                    <a:pt x="668" y="21207"/>
                    <a:pt x="293" y="21566"/>
                    <a:pt x="105" y="21566"/>
                  </a:cubicBezTo>
                  <a:cubicBezTo>
                    <a:pt x="-83" y="21566"/>
                    <a:pt x="-83" y="21207"/>
                    <a:pt x="668" y="19772"/>
                  </a:cubicBezTo>
                  <a:cubicBezTo>
                    <a:pt x="1420" y="18337"/>
                    <a:pt x="2922" y="15825"/>
                    <a:pt x="4425" y="13206"/>
                  </a:cubicBezTo>
                  <a:cubicBezTo>
                    <a:pt x="5927" y="10587"/>
                    <a:pt x="7430" y="7860"/>
                    <a:pt x="9120" y="5743"/>
                  </a:cubicBezTo>
                  <a:cubicBezTo>
                    <a:pt x="10811" y="3626"/>
                    <a:pt x="12689" y="2119"/>
                    <a:pt x="14004" y="1258"/>
                  </a:cubicBezTo>
                  <a:cubicBezTo>
                    <a:pt x="15319" y="397"/>
                    <a:pt x="16070" y="181"/>
                    <a:pt x="16915" y="74"/>
                  </a:cubicBezTo>
                  <a:cubicBezTo>
                    <a:pt x="17760" y="-34"/>
                    <a:pt x="18700" y="-34"/>
                    <a:pt x="19357" y="145"/>
                  </a:cubicBezTo>
                  <a:cubicBezTo>
                    <a:pt x="20014" y="325"/>
                    <a:pt x="20390" y="684"/>
                    <a:pt x="20766" y="1760"/>
                  </a:cubicBezTo>
                  <a:cubicBezTo>
                    <a:pt x="21141" y="2836"/>
                    <a:pt x="21517" y="4630"/>
                    <a:pt x="21517" y="5886"/>
                  </a:cubicBezTo>
                  <a:cubicBezTo>
                    <a:pt x="21517" y="7142"/>
                    <a:pt x="21141" y="7860"/>
                    <a:pt x="19451" y="8434"/>
                  </a:cubicBezTo>
                  <a:cubicBezTo>
                    <a:pt x="17760" y="9008"/>
                    <a:pt x="14755" y="9438"/>
                    <a:pt x="12314" y="9546"/>
                  </a:cubicBezTo>
                  <a:cubicBezTo>
                    <a:pt x="9872" y="9654"/>
                    <a:pt x="7994" y="9438"/>
                    <a:pt x="6115" y="92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9384829" y="519047"/>
              <a:ext cx="101601" cy="13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1102"/>
                  </a:moveTo>
                  <a:cubicBezTo>
                    <a:pt x="2250" y="427"/>
                    <a:pt x="4500" y="-248"/>
                    <a:pt x="6300" y="89"/>
                  </a:cubicBezTo>
                  <a:cubicBezTo>
                    <a:pt x="8100" y="427"/>
                    <a:pt x="9450" y="1777"/>
                    <a:pt x="11925" y="5490"/>
                  </a:cubicBezTo>
                  <a:cubicBezTo>
                    <a:pt x="14400" y="9202"/>
                    <a:pt x="18000" y="15277"/>
                    <a:pt x="21600" y="21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9410229" y="525960"/>
              <a:ext cx="1270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273"/>
                    <a:pt x="10080" y="6545"/>
                    <a:pt x="6480" y="10145"/>
                  </a:cubicBezTo>
                  <a:cubicBezTo>
                    <a:pt x="2880" y="13745"/>
                    <a:pt x="1440" y="176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9598612" y="318527"/>
              <a:ext cx="103718" cy="254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21600" y="1428"/>
                  </a:moveTo>
                  <a:cubicBezTo>
                    <a:pt x="20278" y="714"/>
                    <a:pt x="18955" y="0"/>
                    <a:pt x="17633" y="0"/>
                  </a:cubicBezTo>
                  <a:cubicBezTo>
                    <a:pt x="16310" y="0"/>
                    <a:pt x="14988" y="714"/>
                    <a:pt x="12343" y="3302"/>
                  </a:cubicBezTo>
                  <a:cubicBezTo>
                    <a:pt x="9698" y="5891"/>
                    <a:pt x="5731" y="10354"/>
                    <a:pt x="3306" y="13299"/>
                  </a:cubicBezTo>
                  <a:cubicBezTo>
                    <a:pt x="882" y="16245"/>
                    <a:pt x="0" y="17673"/>
                    <a:pt x="0" y="18922"/>
                  </a:cubicBezTo>
                  <a:cubicBezTo>
                    <a:pt x="0" y="20172"/>
                    <a:pt x="882" y="21243"/>
                    <a:pt x="3306" y="21421"/>
                  </a:cubicBezTo>
                  <a:cubicBezTo>
                    <a:pt x="5731" y="21600"/>
                    <a:pt x="9698" y="20886"/>
                    <a:pt x="13665" y="20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9702329" y="371116"/>
              <a:ext cx="184151" cy="173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5766"/>
                  </a:moveTo>
                  <a:cubicBezTo>
                    <a:pt x="0" y="4464"/>
                    <a:pt x="0" y="3163"/>
                    <a:pt x="372" y="1992"/>
                  </a:cubicBezTo>
                  <a:cubicBezTo>
                    <a:pt x="745" y="821"/>
                    <a:pt x="1490" y="-220"/>
                    <a:pt x="2483" y="40"/>
                  </a:cubicBezTo>
                  <a:cubicBezTo>
                    <a:pt x="3476" y="300"/>
                    <a:pt x="4717" y="1862"/>
                    <a:pt x="5710" y="4594"/>
                  </a:cubicBezTo>
                  <a:cubicBezTo>
                    <a:pt x="6703" y="7327"/>
                    <a:pt x="7448" y="11231"/>
                    <a:pt x="7572" y="13963"/>
                  </a:cubicBezTo>
                  <a:cubicBezTo>
                    <a:pt x="7697" y="16696"/>
                    <a:pt x="7200" y="18257"/>
                    <a:pt x="6455" y="19428"/>
                  </a:cubicBezTo>
                  <a:cubicBezTo>
                    <a:pt x="5710" y="20599"/>
                    <a:pt x="4717" y="21380"/>
                    <a:pt x="3724" y="21380"/>
                  </a:cubicBezTo>
                  <a:cubicBezTo>
                    <a:pt x="2731" y="21380"/>
                    <a:pt x="1738" y="20599"/>
                    <a:pt x="1862" y="18908"/>
                  </a:cubicBezTo>
                  <a:cubicBezTo>
                    <a:pt x="1986" y="17216"/>
                    <a:pt x="3228" y="14614"/>
                    <a:pt x="4717" y="12402"/>
                  </a:cubicBezTo>
                  <a:cubicBezTo>
                    <a:pt x="6207" y="10190"/>
                    <a:pt x="7945" y="8368"/>
                    <a:pt x="9683" y="6937"/>
                  </a:cubicBezTo>
                  <a:cubicBezTo>
                    <a:pt x="11421" y="5505"/>
                    <a:pt x="13159" y="4464"/>
                    <a:pt x="13655" y="4464"/>
                  </a:cubicBezTo>
                  <a:cubicBezTo>
                    <a:pt x="14152" y="4464"/>
                    <a:pt x="13407" y="5505"/>
                    <a:pt x="12786" y="7587"/>
                  </a:cubicBezTo>
                  <a:cubicBezTo>
                    <a:pt x="12166" y="9669"/>
                    <a:pt x="11669" y="12792"/>
                    <a:pt x="11793" y="14874"/>
                  </a:cubicBezTo>
                  <a:cubicBezTo>
                    <a:pt x="11917" y="16956"/>
                    <a:pt x="12662" y="17997"/>
                    <a:pt x="14400" y="18257"/>
                  </a:cubicBezTo>
                  <a:cubicBezTo>
                    <a:pt x="16138" y="18517"/>
                    <a:pt x="18869" y="17997"/>
                    <a:pt x="21600" y="17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9861079" y="278310"/>
              <a:ext cx="150634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600" fill="norm" stroke="1" extrusionOk="0">
                  <a:moveTo>
                    <a:pt x="18641" y="0"/>
                  </a:moveTo>
                  <a:cubicBezTo>
                    <a:pt x="20121" y="3173"/>
                    <a:pt x="21600" y="6346"/>
                    <a:pt x="20860" y="9336"/>
                  </a:cubicBezTo>
                  <a:cubicBezTo>
                    <a:pt x="20121" y="12325"/>
                    <a:pt x="17162" y="15132"/>
                    <a:pt x="13315" y="17146"/>
                  </a:cubicBezTo>
                  <a:cubicBezTo>
                    <a:pt x="9468" y="19159"/>
                    <a:pt x="4734" y="203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6305079" y="839505"/>
              <a:ext cx="222251" cy="142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fill="norm" stroke="1" extrusionOk="0">
                  <a:moveTo>
                    <a:pt x="0" y="1524"/>
                  </a:moveTo>
                  <a:cubicBezTo>
                    <a:pt x="2057" y="898"/>
                    <a:pt x="4114" y="272"/>
                    <a:pt x="5966" y="1055"/>
                  </a:cubicBezTo>
                  <a:cubicBezTo>
                    <a:pt x="7817" y="1837"/>
                    <a:pt x="9463" y="4029"/>
                    <a:pt x="10286" y="7003"/>
                  </a:cubicBezTo>
                  <a:cubicBezTo>
                    <a:pt x="11109" y="9976"/>
                    <a:pt x="11109" y="13733"/>
                    <a:pt x="10800" y="16237"/>
                  </a:cubicBezTo>
                  <a:cubicBezTo>
                    <a:pt x="10491" y="18742"/>
                    <a:pt x="9874" y="19994"/>
                    <a:pt x="9051" y="20620"/>
                  </a:cubicBezTo>
                  <a:cubicBezTo>
                    <a:pt x="8229" y="21246"/>
                    <a:pt x="7200" y="21246"/>
                    <a:pt x="6789" y="20307"/>
                  </a:cubicBezTo>
                  <a:cubicBezTo>
                    <a:pt x="6377" y="19368"/>
                    <a:pt x="6583" y="17489"/>
                    <a:pt x="7920" y="14203"/>
                  </a:cubicBezTo>
                  <a:cubicBezTo>
                    <a:pt x="9257" y="10916"/>
                    <a:pt x="11726" y="6220"/>
                    <a:pt x="13371" y="3403"/>
                  </a:cubicBezTo>
                  <a:cubicBezTo>
                    <a:pt x="15017" y="585"/>
                    <a:pt x="15840" y="-354"/>
                    <a:pt x="15840" y="116"/>
                  </a:cubicBezTo>
                  <a:cubicBezTo>
                    <a:pt x="15840" y="585"/>
                    <a:pt x="15017" y="2463"/>
                    <a:pt x="14400" y="4185"/>
                  </a:cubicBezTo>
                  <a:cubicBezTo>
                    <a:pt x="13783" y="5907"/>
                    <a:pt x="13371" y="7472"/>
                    <a:pt x="13577" y="9820"/>
                  </a:cubicBezTo>
                  <a:cubicBezTo>
                    <a:pt x="13783" y="12168"/>
                    <a:pt x="14606" y="15298"/>
                    <a:pt x="16046" y="16550"/>
                  </a:cubicBezTo>
                  <a:cubicBezTo>
                    <a:pt x="17486" y="17803"/>
                    <a:pt x="19543" y="17176"/>
                    <a:pt x="21600" y="16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6578522" y="816400"/>
              <a:ext cx="101208" cy="12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1155" fill="norm" stroke="1" extrusionOk="0">
                  <a:moveTo>
                    <a:pt x="20656" y="287"/>
                  </a:moveTo>
                  <a:cubicBezTo>
                    <a:pt x="18496" y="-79"/>
                    <a:pt x="16336" y="-445"/>
                    <a:pt x="12880" y="1569"/>
                  </a:cubicBezTo>
                  <a:cubicBezTo>
                    <a:pt x="9424" y="3582"/>
                    <a:pt x="4672" y="7975"/>
                    <a:pt x="2080" y="11453"/>
                  </a:cubicBezTo>
                  <a:cubicBezTo>
                    <a:pt x="-512" y="14931"/>
                    <a:pt x="-944" y="17494"/>
                    <a:pt x="2296" y="18958"/>
                  </a:cubicBezTo>
                  <a:cubicBezTo>
                    <a:pt x="5536" y="20423"/>
                    <a:pt x="12448" y="20789"/>
                    <a:pt x="19360" y="211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6603529" y="894260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6755929" y="755568"/>
              <a:ext cx="260351" cy="176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21478"/>
                  </a:moveTo>
                  <a:cubicBezTo>
                    <a:pt x="1756" y="21478"/>
                    <a:pt x="3512" y="21478"/>
                    <a:pt x="4829" y="21092"/>
                  </a:cubicBezTo>
                  <a:cubicBezTo>
                    <a:pt x="6146" y="20707"/>
                    <a:pt x="7024" y="19935"/>
                    <a:pt x="7376" y="18907"/>
                  </a:cubicBezTo>
                  <a:cubicBezTo>
                    <a:pt x="7727" y="17878"/>
                    <a:pt x="7551" y="16592"/>
                    <a:pt x="7024" y="14664"/>
                  </a:cubicBezTo>
                  <a:cubicBezTo>
                    <a:pt x="6498" y="12735"/>
                    <a:pt x="5620" y="10164"/>
                    <a:pt x="5180" y="8235"/>
                  </a:cubicBezTo>
                  <a:cubicBezTo>
                    <a:pt x="4741" y="6307"/>
                    <a:pt x="4741" y="5021"/>
                    <a:pt x="5180" y="4121"/>
                  </a:cubicBezTo>
                  <a:cubicBezTo>
                    <a:pt x="5620" y="3221"/>
                    <a:pt x="6498" y="2707"/>
                    <a:pt x="7990" y="2064"/>
                  </a:cubicBezTo>
                  <a:cubicBezTo>
                    <a:pt x="9483" y="1421"/>
                    <a:pt x="11590" y="649"/>
                    <a:pt x="13171" y="264"/>
                  </a:cubicBezTo>
                  <a:cubicBezTo>
                    <a:pt x="14751" y="-122"/>
                    <a:pt x="15805" y="-122"/>
                    <a:pt x="16420" y="521"/>
                  </a:cubicBezTo>
                  <a:cubicBezTo>
                    <a:pt x="17034" y="1164"/>
                    <a:pt x="17210" y="2449"/>
                    <a:pt x="17034" y="3735"/>
                  </a:cubicBezTo>
                  <a:cubicBezTo>
                    <a:pt x="16859" y="5021"/>
                    <a:pt x="16332" y="6307"/>
                    <a:pt x="15541" y="8107"/>
                  </a:cubicBezTo>
                  <a:cubicBezTo>
                    <a:pt x="14751" y="9907"/>
                    <a:pt x="13698" y="12221"/>
                    <a:pt x="13083" y="14021"/>
                  </a:cubicBezTo>
                  <a:cubicBezTo>
                    <a:pt x="12468" y="15821"/>
                    <a:pt x="12293" y="17107"/>
                    <a:pt x="12820" y="17878"/>
                  </a:cubicBezTo>
                  <a:cubicBezTo>
                    <a:pt x="13346" y="18649"/>
                    <a:pt x="14576" y="18907"/>
                    <a:pt x="16156" y="19035"/>
                  </a:cubicBezTo>
                  <a:cubicBezTo>
                    <a:pt x="17737" y="19164"/>
                    <a:pt x="19668" y="19164"/>
                    <a:pt x="21600" y="191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7028979" y="875210"/>
              <a:ext cx="88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6978179" y="875210"/>
              <a:ext cx="1651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54" y="1714"/>
                    <a:pt x="15508" y="3429"/>
                    <a:pt x="11908" y="7029"/>
                  </a:cubicBezTo>
                  <a:cubicBezTo>
                    <a:pt x="8308" y="10629"/>
                    <a:pt x="4154" y="161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96600" y="2388111"/>
              <a:ext cx="264880" cy="420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264" fill="norm" stroke="1" extrusionOk="0">
                  <a:moveTo>
                    <a:pt x="16182" y="2485"/>
                  </a:moveTo>
                  <a:cubicBezTo>
                    <a:pt x="16182" y="1951"/>
                    <a:pt x="16182" y="1416"/>
                    <a:pt x="15841" y="988"/>
                  </a:cubicBezTo>
                  <a:cubicBezTo>
                    <a:pt x="15501" y="561"/>
                    <a:pt x="14821" y="240"/>
                    <a:pt x="13545" y="79"/>
                  </a:cubicBezTo>
                  <a:cubicBezTo>
                    <a:pt x="12270" y="-81"/>
                    <a:pt x="10399" y="-81"/>
                    <a:pt x="8273" y="881"/>
                  </a:cubicBezTo>
                  <a:cubicBezTo>
                    <a:pt x="6147" y="1844"/>
                    <a:pt x="3766" y="3769"/>
                    <a:pt x="2150" y="6602"/>
                  </a:cubicBezTo>
                  <a:cubicBezTo>
                    <a:pt x="534" y="9436"/>
                    <a:pt x="-316" y="13178"/>
                    <a:pt x="109" y="15852"/>
                  </a:cubicBezTo>
                  <a:cubicBezTo>
                    <a:pt x="534" y="18525"/>
                    <a:pt x="2235" y="20129"/>
                    <a:pt x="4701" y="20824"/>
                  </a:cubicBezTo>
                  <a:cubicBezTo>
                    <a:pt x="7167" y="21519"/>
                    <a:pt x="10399" y="21305"/>
                    <a:pt x="13290" y="20770"/>
                  </a:cubicBezTo>
                  <a:cubicBezTo>
                    <a:pt x="16182" y="20236"/>
                    <a:pt x="18733" y="19380"/>
                    <a:pt x="21284" y="18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382253" y="2598161"/>
              <a:ext cx="116237" cy="18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242" fill="norm" stroke="1" extrusionOk="0">
                  <a:moveTo>
                    <a:pt x="14470" y="5713"/>
                  </a:moveTo>
                  <a:cubicBezTo>
                    <a:pt x="14470" y="4471"/>
                    <a:pt x="14470" y="3230"/>
                    <a:pt x="13523" y="2361"/>
                  </a:cubicBezTo>
                  <a:cubicBezTo>
                    <a:pt x="12575" y="1492"/>
                    <a:pt x="10680" y="995"/>
                    <a:pt x="8975" y="1244"/>
                  </a:cubicBezTo>
                  <a:cubicBezTo>
                    <a:pt x="7270" y="1492"/>
                    <a:pt x="5754" y="2485"/>
                    <a:pt x="4049" y="5588"/>
                  </a:cubicBezTo>
                  <a:cubicBezTo>
                    <a:pt x="2344" y="8692"/>
                    <a:pt x="449" y="13906"/>
                    <a:pt x="70" y="17009"/>
                  </a:cubicBezTo>
                  <a:cubicBezTo>
                    <a:pt x="-309" y="20113"/>
                    <a:pt x="828" y="21106"/>
                    <a:pt x="3859" y="21230"/>
                  </a:cubicBezTo>
                  <a:cubicBezTo>
                    <a:pt x="6891" y="21354"/>
                    <a:pt x="11817" y="20609"/>
                    <a:pt x="15417" y="18251"/>
                  </a:cubicBezTo>
                  <a:cubicBezTo>
                    <a:pt x="19017" y="15892"/>
                    <a:pt x="21291" y="11920"/>
                    <a:pt x="20723" y="8568"/>
                  </a:cubicBezTo>
                  <a:cubicBezTo>
                    <a:pt x="20154" y="5216"/>
                    <a:pt x="16744" y="2485"/>
                    <a:pt x="14091" y="1120"/>
                  </a:cubicBezTo>
                  <a:cubicBezTo>
                    <a:pt x="11438" y="-246"/>
                    <a:pt x="9544" y="-246"/>
                    <a:pt x="8975" y="499"/>
                  </a:cubicBezTo>
                  <a:cubicBezTo>
                    <a:pt x="8407" y="1244"/>
                    <a:pt x="9165" y="2733"/>
                    <a:pt x="9923" y="42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583729" y="2531141"/>
              <a:ext cx="107951" cy="153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0" y="11580"/>
                  </a:moveTo>
                  <a:cubicBezTo>
                    <a:pt x="424" y="13039"/>
                    <a:pt x="847" y="14498"/>
                    <a:pt x="2753" y="12601"/>
                  </a:cubicBezTo>
                  <a:cubicBezTo>
                    <a:pt x="4659" y="10704"/>
                    <a:pt x="8047" y="5450"/>
                    <a:pt x="11012" y="2677"/>
                  </a:cubicBezTo>
                  <a:cubicBezTo>
                    <a:pt x="13976" y="-96"/>
                    <a:pt x="16518" y="-388"/>
                    <a:pt x="18000" y="342"/>
                  </a:cubicBezTo>
                  <a:cubicBezTo>
                    <a:pt x="19482" y="1071"/>
                    <a:pt x="19906" y="2823"/>
                    <a:pt x="20329" y="6471"/>
                  </a:cubicBezTo>
                  <a:cubicBezTo>
                    <a:pt x="20753" y="10120"/>
                    <a:pt x="21176" y="15666"/>
                    <a:pt x="21600" y="21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817462" y="2303960"/>
              <a:ext cx="102818" cy="404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96" fill="norm" stroke="1" extrusionOk="0">
                  <a:moveTo>
                    <a:pt x="10833" y="0"/>
                  </a:moveTo>
                  <a:cubicBezTo>
                    <a:pt x="7748" y="3038"/>
                    <a:pt x="4662" y="6075"/>
                    <a:pt x="2678" y="9394"/>
                  </a:cubicBezTo>
                  <a:cubicBezTo>
                    <a:pt x="695" y="12713"/>
                    <a:pt x="-187" y="16312"/>
                    <a:pt x="33" y="18394"/>
                  </a:cubicBezTo>
                  <a:cubicBezTo>
                    <a:pt x="254" y="20475"/>
                    <a:pt x="1576" y="21037"/>
                    <a:pt x="3780" y="21319"/>
                  </a:cubicBezTo>
                  <a:cubicBezTo>
                    <a:pt x="5984" y="21600"/>
                    <a:pt x="9070" y="21600"/>
                    <a:pt x="12156" y="20925"/>
                  </a:cubicBezTo>
                  <a:cubicBezTo>
                    <a:pt x="15242" y="20250"/>
                    <a:pt x="18327" y="18900"/>
                    <a:pt x="21413" y="17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780579" y="2557960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4400"/>
                    <a:pt x="2274" y="7200"/>
                    <a:pt x="5874" y="3600"/>
                  </a:cubicBezTo>
                  <a:cubicBezTo>
                    <a:pt x="9474" y="0"/>
                    <a:pt x="1553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615479" y="2570660"/>
              <a:ext cx="38101" cy="167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0"/>
                  </a:moveTo>
                  <a:cubicBezTo>
                    <a:pt x="1200" y="5940"/>
                    <a:pt x="2400" y="11880"/>
                    <a:pt x="3000" y="15525"/>
                  </a:cubicBezTo>
                  <a:cubicBezTo>
                    <a:pt x="3600" y="19170"/>
                    <a:pt x="3600" y="20520"/>
                    <a:pt x="6600" y="21060"/>
                  </a:cubicBezTo>
                  <a:cubicBezTo>
                    <a:pt x="9600" y="21600"/>
                    <a:pt x="15600" y="21330"/>
                    <a:pt x="21600" y="210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1040929" y="263416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1440979" y="2374806"/>
              <a:ext cx="19051" cy="317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7200" y="1650"/>
                  </a:moveTo>
                  <a:cubicBezTo>
                    <a:pt x="4800" y="791"/>
                    <a:pt x="2400" y="-67"/>
                    <a:pt x="2400" y="5"/>
                  </a:cubicBezTo>
                  <a:cubicBezTo>
                    <a:pt x="2400" y="76"/>
                    <a:pt x="4800" y="1077"/>
                    <a:pt x="8400" y="4081"/>
                  </a:cubicBezTo>
                  <a:cubicBezTo>
                    <a:pt x="12000" y="7085"/>
                    <a:pt x="16800" y="12092"/>
                    <a:pt x="19200" y="15096"/>
                  </a:cubicBezTo>
                  <a:cubicBezTo>
                    <a:pt x="21600" y="18100"/>
                    <a:pt x="21600" y="19101"/>
                    <a:pt x="21600" y="19959"/>
                  </a:cubicBezTo>
                  <a:cubicBezTo>
                    <a:pt x="21600" y="20818"/>
                    <a:pt x="21600" y="21533"/>
                    <a:pt x="18000" y="21461"/>
                  </a:cubicBezTo>
                  <a:cubicBezTo>
                    <a:pt x="14400" y="21390"/>
                    <a:pt x="7200" y="20532"/>
                    <a:pt x="0" y="19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1264886" y="2348410"/>
              <a:ext cx="36024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fill="norm" stroke="1" extrusionOk="0">
                  <a:moveTo>
                    <a:pt x="2551" y="21600"/>
                  </a:moveTo>
                  <a:cubicBezTo>
                    <a:pt x="1919" y="20769"/>
                    <a:pt x="1287" y="19938"/>
                    <a:pt x="782" y="18969"/>
                  </a:cubicBezTo>
                  <a:cubicBezTo>
                    <a:pt x="277" y="18000"/>
                    <a:pt x="-102" y="16892"/>
                    <a:pt x="24" y="15923"/>
                  </a:cubicBezTo>
                  <a:cubicBezTo>
                    <a:pt x="151" y="14954"/>
                    <a:pt x="782" y="14123"/>
                    <a:pt x="3309" y="12185"/>
                  </a:cubicBezTo>
                  <a:cubicBezTo>
                    <a:pt x="5835" y="10246"/>
                    <a:pt x="10256" y="7200"/>
                    <a:pt x="13603" y="4985"/>
                  </a:cubicBezTo>
                  <a:cubicBezTo>
                    <a:pt x="16951" y="2769"/>
                    <a:pt x="19224" y="1385"/>
                    <a:pt x="2149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1631479" y="2337357"/>
              <a:ext cx="139225" cy="396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511" fill="norm" stroke="1" extrusionOk="0">
                  <a:moveTo>
                    <a:pt x="3869" y="1634"/>
                  </a:moveTo>
                  <a:cubicBezTo>
                    <a:pt x="3224" y="4047"/>
                    <a:pt x="2579" y="6460"/>
                    <a:pt x="2579" y="9505"/>
                  </a:cubicBezTo>
                  <a:cubicBezTo>
                    <a:pt x="2579" y="12549"/>
                    <a:pt x="3224" y="16226"/>
                    <a:pt x="3546" y="18466"/>
                  </a:cubicBezTo>
                  <a:cubicBezTo>
                    <a:pt x="3869" y="20707"/>
                    <a:pt x="3869" y="21511"/>
                    <a:pt x="3869" y="21511"/>
                  </a:cubicBezTo>
                  <a:cubicBezTo>
                    <a:pt x="3869" y="21511"/>
                    <a:pt x="3869" y="20707"/>
                    <a:pt x="3707" y="18237"/>
                  </a:cubicBezTo>
                  <a:cubicBezTo>
                    <a:pt x="3546" y="15766"/>
                    <a:pt x="3224" y="11630"/>
                    <a:pt x="3546" y="8528"/>
                  </a:cubicBezTo>
                  <a:cubicBezTo>
                    <a:pt x="3869" y="5426"/>
                    <a:pt x="4836" y="3358"/>
                    <a:pt x="5803" y="2094"/>
                  </a:cubicBezTo>
                  <a:cubicBezTo>
                    <a:pt x="6770" y="830"/>
                    <a:pt x="7737" y="371"/>
                    <a:pt x="9027" y="141"/>
                  </a:cubicBezTo>
                  <a:cubicBezTo>
                    <a:pt x="10316" y="-89"/>
                    <a:pt x="11928" y="-89"/>
                    <a:pt x="13863" y="543"/>
                  </a:cubicBezTo>
                  <a:cubicBezTo>
                    <a:pt x="15797" y="1175"/>
                    <a:pt x="18054" y="2439"/>
                    <a:pt x="19504" y="3702"/>
                  </a:cubicBezTo>
                  <a:cubicBezTo>
                    <a:pt x="20955" y="4966"/>
                    <a:pt x="21600" y="6230"/>
                    <a:pt x="20955" y="7322"/>
                  </a:cubicBezTo>
                  <a:cubicBezTo>
                    <a:pt x="20310" y="8413"/>
                    <a:pt x="18376" y="9332"/>
                    <a:pt x="15152" y="9792"/>
                  </a:cubicBezTo>
                  <a:cubicBezTo>
                    <a:pt x="11928" y="10251"/>
                    <a:pt x="7415" y="10251"/>
                    <a:pt x="4675" y="9964"/>
                  </a:cubicBezTo>
                  <a:cubicBezTo>
                    <a:pt x="1934" y="9677"/>
                    <a:pt x="967" y="9102"/>
                    <a:pt x="0" y="8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2056929" y="2257319"/>
              <a:ext cx="577851" cy="47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0" y="13001"/>
                  </a:moveTo>
                  <a:cubicBezTo>
                    <a:pt x="396" y="12715"/>
                    <a:pt x="791" y="12428"/>
                    <a:pt x="1424" y="12858"/>
                  </a:cubicBezTo>
                  <a:cubicBezTo>
                    <a:pt x="2057" y="13288"/>
                    <a:pt x="2927" y="14435"/>
                    <a:pt x="3442" y="15582"/>
                  </a:cubicBezTo>
                  <a:cubicBezTo>
                    <a:pt x="3956" y="16729"/>
                    <a:pt x="4114" y="17876"/>
                    <a:pt x="4114" y="18784"/>
                  </a:cubicBezTo>
                  <a:cubicBezTo>
                    <a:pt x="4114" y="19692"/>
                    <a:pt x="3956" y="20361"/>
                    <a:pt x="3679" y="20791"/>
                  </a:cubicBezTo>
                  <a:cubicBezTo>
                    <a:pt x="3402" y="21221"/>
                    <a:pt x="3007" y="21412"/>
                    <a:pt x="2730" y="21269"/>
                  </a:cubicBezTo>
                  <a:cubicBezTo>
                    <a:pt x="2453" y="21125"/>
                    <a:pt x="2295" y="20647"/>
                    <a:pt x="2374" y="19214"/>
                  </a:cubicBezTo>
                  <a:cubicBezTo>
                    <a:pt x="2453" y="17780"/>
                    <a:pt x="2769" y="15391"/>
                    <a:pt x="3204" y="13623"/>
                  </a:cubicBezTo>
                  <a:cubicBezTo>
                    <a:pt x="3640" y="11854"/>
                    <a:pt x="4193" y="10708"/>
                    <a:pt x="4708" y="9991"/>
                  </a:cubicBezTo>
                  <a:cubicBezTo>
                    <a:pt x="5222" y="9274"/>
                    <a:pt x="5697" y="8987"/>
                    <a:pt x="6053" y="9083"/>
                  </a:cubicBezTo>
                  <a:cubicBezTo>
                    <a:pt x="6409" y="9178"/>
                    <a:pt x="6646" y="9656"/>
                    <a:pt x="6844" y="10708"/>
                  </a:cubicBezTo>
                  <a:cubicBezTo>
                    <a:pt x="7042" y="11759"/>
                    <a:pt x="7200" y="13384"/>
                    <a:pt x="7279" y="14483"/>
                  </a:cubicBezTo>
                  <a:cubicBezTo>
                    <a:pt x="7358" y="15582"/>
                    <a:pt x="7358" y="16155"/>
                    <a:pt x="7358" y="16681"/>
                  </a:cubicBezTo>
                  <a:cubicBezTo>
                    <a:pt x="7358" y="17207"/>
                    <a:pt x="7358" y="17685"/>
                    <a:pt x="7556" y="17971"/>
                  </a:cubicBezTo>
                  <a:cubicBezTo>
                    <a:pt x="7754" y="18258"/>
                    <a:pt x="8149" y="18354"/>
                    <a:pt x="8664" y="17589"/>
                  </a:cubicBezTo>
                  <a:cubicBezTo>
                    <a:pt x="9178" y="16824"/>
                    <a:pt x="9811" y="15200"/>
                    <a:pt x="10207" y="14053"/>
                  </a:cubicBezTo>
                  <a:cubicBezTo>
                    <a:pt x="10602" y="12906"/>
                    <a:pt x="10760" y="12237"/>
                    <a:pt x="10840" y="12189"/>
                  </a:cubicBezTo>
                  <a:cubicBezTo>
                    <a:pt x="10919" y="12141"/>
                    <a:pt x="10919" y="12715"/>
                    <a:pt x="10879" y="13527"/>
                  </a:cubicBezTo>
                  <a:cubicBezTo>
                    <a:pt x="10840" y="14339"/>
                    <a:pt x="10760" y="15391"/>
                    <a:pt x="10840" y="16108"/>
                  </a:cubicBezTo>
                  <a:cubicBezTo>
                    <a:pt x="10919" y="16824"/>
                    <a:pt x="11156" y="17207"/>
                    <a:pt x="11512" y="17302"/>
                  </a:cubicBezTo>
                  <a:cubicBezTo>
                    <a:pt x="11868" y="17398"/>
                    <a:pt x="12343" y="17207"/>
                    <a:pt x="12936" y="16060"/>
                  </a:cubicBezTo>
                  <a:cubicBezTo>
                    <a:pt x="13530" y="14913"/>
                    <a:pt x="14242" y="12810"/>
                    <a:pt x="14875" y="10134"/>
                  </a:cubicBezTo>
                  <a:cubicBezTo>
                    <a:pt x="15508" y="7458"/>
                    <a:pt x="16062" y="4208"/>
                    <a:pt x="16338" y="2297"/>
                  </a:cubicBezTo>
                  <a:cubicBezTo>
                    <a:pt x="16615" y="385"/>
                    <a:pt x="16615" y="-188"/>
                    <a:pt x="16497" y="51"/>
                  </a:cubicBezTo>
                  <a:cubicBezTo>
                    <a:pt x="16378" y="290"/>
                    <a:pt x="16141" y="1341"/>
                    <a:pt x="16022" y="3396"/>
                  </a:cubicBezTo>
                  <a:cubicBezTo>
                    <a:pt x="15903" y="5451"/>
                    <a:pt x="15903" y="8509"/>
                    <a:pt x="15943" y="10277"/>
                  </a:cubicBezTo>
                  <a:cubicBezTo>
                    <a:pt x="15982" y="12046"/>
                    <a:pt x="16062" y="12524"/>
                    <a:pt x="16220" y="12954"/>
                  </a:cubicBezTo>
                  <a:cubicBezTo>
                    <a:pt x="16378" y="13384"/>
                    <a:pt x="16615" y="13766"/>
                    <a:pt x="16932" y="14005"/>
                  </a:cubicBezTo>
                  <a:cubicBezTo>
                    <a:pt x="17248" y="14244"/>
                    <a:pt x="17644" y="14339"/>
                    <a:pt x="18119" y="13957"/>
                  </a:cubicBezTo>
                  <a:cubicBezTo>
                    <a:pt x="18593" y="13575"/>
                    <a:pt x="19147" y="12715"/>
                    <a:pt x="19503" y="11854"/>
                  </a:cubicBezTo>
                  <a:cubicBezTo>
                    <a:pt x="19859" y="10994"/>
                    <a:pt x="20018" y="10134"/>
                    <a:pt x="19899" y="9752"/>
                  </a:cubicBezTo>
                  <a:cubicBezTo>
                    <a:pt x="19780" y="9370"/>
                    <a:pt x="19385" y="9465"/>
                    <a:pt x="18910" y="10086"/>
                  </a:cubicBezTo>
                  <a:cubicBezTo>
                    <a:pt x="18435" y="10708"/>
                    <a:pt x="17881" y="11854"/>
                    <a:pt x="17565" y="12762"/>
                  </a:cubicBezTo>
                  <a:cubicBezTo>
                    <a:pt x="17248" y="13670"/>
                    <a:pt x="17169" y="14339"/>
                    <a:pt x="17248" y="14865"/>
                  </a:cubicBezTo>
                  <a:cubicBezTo>
                    <a:pt x="17327" y="15391"/>
                    <a:pt x="17565" y="15773"/>
                    <a:pt x="18316" y="15821"/>
                  </a:cubicBezTo>
                  <a:cubicBezTo>
                    <a:pt x="19068" y="15869"/>
                    <a:pt x="20334" y="15582"/>
                    <a:pt x="21600" y="152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2845612" y="2176960"/>
              <a:ext cx="347968" cy="423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81" fill="norm" stroke="1" extrusionOk="0">
                  <a:moveTo>
                    <a:pt x="12488" y="0"/>
                  </a:moveTo>
                  <a:cubicBezTo>
                    <a:pt x="11572" y="0"/>
                    <a:pt x="10656" y="0"/>
                    <a:pt x="9608" y="913"/>
                  </a:cubicBezTo>
                  <a:cubicBezTo>
                    <a:pt x="8561" y="1827"/>
                    <a:pt x="7383" y="3654"/>
                    <a:pt x="6597" y="5749"/>
                  </a:cubicBezTo>
                  <a:cubicBezTo>
                    <a:pt x="5812" y="7845"/>
                    <a:pt x="5419" y="10209"/>
                    <a:pt x="5419" y="12519"/>
                  </a:cubicBezTo>
                  <a:cubicBezTo>
                    <a:pt x="5419" y="14830"/>
                    <a:pt x="5812" y="17087"/>
                    <a:pt x="6008" y="18484"/>
                  </a:cubicBezTo>
                  <a:cubicBezTo>
                    <a:pt x="6205" y="19881"/>
                    <a:pt x="6205" y="20418"/>
                    <a:pt x="5877" y="20848"/>
                  </a:cubicBezTo>
                  <a:cubicBezTo>
                    <a:pt x="5550" y="21278"/>
                    <a:pt x="4896" y="21600"/>
                    <a:pt x="4110" y="21439"/>
                  </a:cubicBezTo>
                  <a:cubicBezTo>
                    <a:pt x="3325" y="21278"/>
                    <a:pt x="2408" y="20633"/>
                    <a:pt x="1688" y="19666"/>
                  </a:cubicBezTo>
                  <a:cubicBezTo>
                    <a:pt x="968" y="18699"/>
                    <a:pt x="445" y="17409"/>
                    <a:pt x="183" y="16496"/>
                  </a:cubicBezTo>
                  <a:cubicBezTo>
                    <a:pt x="-79" y="15582"/>
                    <a:pt x="-79" y="15045"/>
                    <a:pt x="314" y="14615"/>
                  </a:cubicBezTo>
                  <a:cubicBezTo>
                    <a:pt x="706" y="14185"/>
                    <a:pt x="1492" y="13863"/>
                    <a:pt x="2997" y="13594"/>
                  </a:cubicBezTo>
                  <a:cubicBezTo>
                    <a:pt x="4503" y="13325"/>
                    <a:pt x="6728" y="13110"/>
                    <a:pt x="8234" y="13003"/>
                  </a:cubicBezTo>
                  <a:cubicBezTo>
                    <a:pt x="9739" y="12896"/>
                    <a:pt x="10525" y="12896"/>
                    <a:pt x="11245" y="12896"/>
                  </a:cubicBezTo>
                  <a:cubicBezTo>
                    <a:pt x="11965" y="12896"/>
                    <a:pt x="12619" y="12896"/>
                    <a:pt x="12685" y="13110"/>
                  </a:cubicBezTo>
                  <a:cubicBezTo>
                    <a:pt x="12750" y="13325"/>
                    <a:pt x="12226" y="13755"/>
                    <a:pt x="11506" y="14454"/>
                  </a:cubicBezTo>
                  <a:cubicBezTo>
                    <a:pt x="10786" y="15152"/>
                    <a:pt x="9870" y="16119"/>
                    <a:pt x="9412" y="16979"/>
                  </a:cubicBezTo>
                  <a:cubicBezTo>
                    <a:pt x="8954" y="17839"/>
                    <a:pt x="8954" y="18591"/>
                    <a:pt x="9216" y="19128"/>
                  </a:cubicBezTo>
                  <a:cubicBezTo>
                    <a:pt x="9477" y="19666"/>
                    <a:pt x="10001" y="19988"/>
                    <a:pt x="10525" y="19988"/>
                  </a:cubicBezTo>
                  <a:cubicBezTo>
                    <a:pt x="11048" y="19988"/>
                    <a:pt x="11572" y="19666"/>
                    <a:pt x="11899" y="18913"/>
                  </a:cubicBezTo>
                  <a:cubicBezTo>
                    <a:pt x="12226" y="18161"/>
                    <a:pt x="12357" y="16979"/>
                    <a:pt x="12423" y="16012"/>
                  </a:cubicBezTo>
                  <a:cubicBezTo>
                    <a:pt x="12488" y="15045"/>
                    <a:pt x="12488" y="14293"/>
                    <a:pt x="12554" y="13648"/>
                  </a:cubicBezTo>
                  <a:cubicBezTo>
                    <a:pt x="12619" y="13003"/>
                    <a:pt x="12750" y="12466"/>
                    <a:pt x="13143" y="12090"/>
                  </a:cubicBezTo>
                  <a:cubicBezTo>
                    <a:pt x="13536" y="11713"/>
                    <a:pt x="14190" y="11499"/>
                    <a:pt x="14779" y="11767"/>
                  </a:cubicBezTo>
                  <a:cubicBezTo>
                    <a:pt x="15368" y="12036"/>
                    <a:pt x="15892" y="12788"/>
                    <a:pt x="16481" y="13755"/>
                  </a:cubicBezTo>
                  <a:cubicBezTo>
                    <a:pt x="17070" y="14722"/>
                    <a:pt x="17725" y="15904"/>
                    <a:pt x="18117" y="16764"/>
                  </a:cubicBezTo>
                  <a:cubicBezTo>
                    <a:pt x="18510" y="17624"/>
                    <a:pt x="18641" y="18161"/>
                    <a:pt x="18379" y="18752"/>
                  </a:cubicBezTo>
                  <a:cubicBezTo>
                    <a:pt x="18117" y="19343"/>
                    <a:pt x="17463" y="19988"/>
                    <a:pt x="16939" y="20042"/>
                  </a:cubicBezTo>
                  <a:cubicBezTo>
                    <a:pt x="16416" y="20096"/>
                    <a:pt x="16023" y="19558"/>
                    <a:pt x="16023" y="18484"/>
                  </a:cubicBezTo>
                  <a:cubicBezTo>
                    <a:pt x="16023" y="17409"/>
                    <a:pt x="16416" y="15797"/>
                    <a:pt x="17397" y="14454"/>
                  </a:cubicBezTo>
                  <a:cubicBezTo>
                    <a:pt x="18379" y="13110"/>
                    <a:pt x="19950" y="12036"/>
                    <a:pt x="21521" y="109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3562791" y="2194834"/>
              <a:ext cx="195939" cy="441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29" fill="norm" stroke="1" extrusionOk="0">
                  <a:moveTo>
                    <a:pt x="3384" y="6813"/>
                  </a:moveTo>
                  <a:cubicBezTo>
                    <a:pt x="4081" y="6199"/>
                    <a:pt x="4777" y="5585"/>
                    <a:pt x="5358" y="5022"/>
                  </a:cubicBezTo>
                  <a:cubicBezTo>
                    <a:pt x="5939" y="4459"/>
                    <a:pt x="6403" y="3947"/>
                    <a:pt x="6635" y="3947"/>
                  </a:cubicBezTo>
                  <a:cubicBezTo>
                    <a:pt x="6868" y="3947"/>
                    <a:pt x="6868" y="4459"/>
                    <a:pt x="6403" y="6301"/>
                  </a:cubicBezTo>
                  <a:cubicBezTo>
                    <a:pt x="5939" y="8144"/>
                    <a:pt x="5010" y="11317"/>
                    <a:pt x="4197" y="13928"/>
                  </a:cubicBezTo>
                  <a:cubicBezTo>
                    <a:pt x="3384" y="16538"/>
                    <a:pt x="2687" y="18586"/>
                    <a:pt x="1990" y="19814"/>
                  </a:cubicBezTo>
                  <a:cubicBezTo>
                    <a:pt x="1294" y="21043"/>
                    <a:pt x="597" y="21452"/>
                    <a:pt x="248" y="21298"/>
                  </a:cubicBezTo>
                  <a:cubicBezTo>
                    <a:pt x="-100" y="21145"/>
                    <a:pt x="-100" y="20428"/>
                    <a:pt x="365" y="18381"/>
                  </a:cubicBezTo>
                  <a:cubicBezTo>
                    <a:pt x="829" y="16334"/>
                    <a:pt x="1758" y="12955"/>
                    <a:pt x="2919" y="9987"/>
                  </a:cubicBezTo>
                  <a:cubicBezTo>
                    <a:pt x="4081" y="7018"/>
                    <a:pt x="5474" y="4459"/>
                    <a:pt x="6752" y="2821"/>
                  </a:cubicBezTo>
                  <a:cubicBezTo>
                    <a:pt x="8029" y="1183"/>
                    <a:pt x="9190" y="466"/>
                    <a:pt x="10352" y="159"/>
                  </a:cubicBezTo>
                  <a:cubicBezTo>
                    <a:pt x="11513" y="-148"/>
                    <a:pt x="12674" y="-46"/>
                    <a:pt x="13603" y="773"/>
                  </a:cubicBezTo>
                  <a:cubicBezTo>
                    <a:pt x="14532" y="1592"/>
                    <a:pt x="15229" y="3128"/>
                    <a:pt x="15229" y="4817"/>
                  </a:cubicBezTo>
                  <a:cubicBezTo>
                    <a:pt x="15229" y="6506"/>
                    <a:pt x="14532" y="8349"/>
                    <a:pt x="12326" y="9679"/>
                  </a:cubicBezTo>
                  <a:cubicBezTo>
                    <a:pt x="10119" y="11010"/>
                    <a:pt x="6403" y="11829"/>
                    <a:pt x="3965" y="12239"/>
                  </a:cubicBezTo>
                  <a:cubicBezTo>
                    <a:pt x="1526" y="12648"/>
                    <a:pt x="365" y="12648"/>
                    <a:pt x="713" y="12904"/>
                  </a:cubicBezTo>
                  <a:cubicBezTo>
                    <a:pt x="1061" y="13160"/>
                    <a:pt x="2919" y="13672"/>
                    <a:pt x="5939" y="14542"/>
                  </a:cubicBezTo>
                  <a:cubicBezTo>
                    <a:pt x="8958" y="15412"/>
                    <a:pt x="13139" y="16641"/>
                    <a:pt x="15926" y="17255"/>
                  </a:cubicBezTo>
                  <a:cubicBezTo>
                    <a:pt x="18713" y="17869"/>
                    <a:pt x="20106" y="17869"/>
                    <a:pt x="21500" y="178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3815879" y="2240201"/>
              <a:ext cx="174379" cy="363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32" fill="norm" stroke="1" extrusionOk="0">
                  <a:moveTo>
                    <a:pt x="0" y="1888"/>
                  </a:moveTo>
                  <a:cubicBezTo>
                    <a:pt x="260" y="1014"/>
                    <a:pt x="520" y="140"/>
                    <a:pt x="1041" y="15"/>
                  </a:cubicBezTo>
                  <a:cubicBezTo>
                    <a:pt x="1561" y="-110"/>
                    <a:pt x="2342" y="514"/>
                    <a:pt x="2993" y="2450"/>
                  </a:cubicBezTo>
                  <a:cubicBezTo>
                    <a:pt x="3643" y="4385"/>
                    <a:pt x="4164" y="7631"/>
                    <a:pt x="4424" y="10752"/>
                  </a:cubicBezTo>
                  <a:cubicBezTo>
                    <a:pt x="4684" y="13874"/>
                    <a:pt x="4684" y="16870"/>
                    <a:pt x="4945" y="18743"/>
                  </a:cubicBezTo>
                  <a:cubicBezTo>
                    <a:pt x="5205" y="20616"/>
                    <a:pt x="5725" y="21365"/>
                    <a:pt x="6506" y="21428"/>
                  </a:cubicBezTo>
                  <a:cubicBezTo>
                    <a:pt x="7287" y="21490"/>
                    <a:pt x="8328" y="20866"/>
                    <a:pt x="10280" y="18369"/>
                  </a:cubicBezTo>
                  <a:cubicBezTo>
                    <a:pt x="12231" y="15872"/>
                    <a:pt x="15094" y="11502"/>
                    <a:pt x="16786" y="8817"/>
                  </a:cubicBezTo>
                  <a:cubicBezTo>
                    <a:pt x="18477" y="6133"/>
                    <a:pt x="18998" y="5134"/>
                    <a:pt x="19648" y="4135"/>
                  </a:cubicBezTo>
                  <a:cubicBezTo>
                    <a:pt x="20299" y="3136"/>
                    <a:pt x="21080" y="2137"/>
                    <a:pt x="21340" y="1950"/>
                  </a:cubicBezTo>
                  <a:cubicBezTo>
                    <a:pt x="21600" y="1763"/>
                    <a:pt x="21340" y="2387"/>
                    <a:pt x="20689" y="3261"/>
                  </a:cubicBezTo>
                  <a:cubicBezTo>
                    <a:pt x="20039" y="4135"/>
                    <a:pt x="18998" y="5259"/>
                    <a:pt x="17957" y="6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3917479" y="2438253"/>
              <a:ext cx="130241" cy="202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337" fill="norm" stroke="1" extrusionOk="0">
                  <a:moveTo>
                    <a:pt x="14400" y="1905"/>
                  </a:moveTo>
                  <a:cubicBezTo>
                    <a:pt x="15429" y="1014"/>
                    <a:pt x="16457" y="124"/>
                    <a:pt x="16286" y="12"/>
                  </a:cubicBezTo>
                  <a:cubicBezTo>
                    <a:pt x="16114" y="-99"/>
                    <a:pt x="14743" y="569"/>
                    <a:pt x="13371" y="1348"/>
                  </a:cubicBezTo>
                  <a:cubicBezTo>
                    <a:pt x="12000" y="2128"/>
                    <a:pt x="10629" y="3019"/>
                    <a:pt x="9600" y="4132"/>
                  </a:cubicBezTo>
                  <a:cubicBezTo>
                    <a:pt x="8571" y="5245"/>
                    <a:pt x="7886" y="6581"/>
                    <a:pt x="8400" y="7472"/>
                  </a:cubicBezTo>
                  <a:cubicBezTo>
                    <a:pt x="8914" y="8363"/>
                    <a:pt x="10629" y="8808"/>
                    <a:pt x="13029" y="10144"/>
                  </a:cubicBezTo>
                  <a:cubicBezTo>
                    <a:pt x="15429" y="11480"/>
                    <a:pt x="18514" y="13707"/>
                    <a:pt x="20057" y="15377"/>
                  </a:cubicBezTo>
                  <a:cubicBezTo>
                    <a:pt x="21600" y="17047"/>
                    <a:pt x="21600" y="18161"/>
                    <a:pt x="18857" y="19163"/>
                  </a:cubicBezTo>
                  <a:cubicBezTo>
                    <a:pt x="16114" y="20165"/>
                    <a:pt x="10629" y="21056"/>
                    <a:pt x="7029" y="21278"/>
                  </a:cubicBezTo>
                  <a:cubicBezTo>
                    <a:pt x="3429" y="21501"/>
                    <a:pt x="1714" y="21056"/>
                    <a:pt x="0" y="206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240829" y="2853417"/>
              <a:ext cx="3575051" cy="307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21513"/>
                  </a:moveTo>
                  <a:cubicBezTo>
                    <a:pt x="486" y="20773"/>
                    <a:pt x="972" y="20034"/>
                    <a:pt x="1426" y="19516"/>
                  </a:cubicBezTo>
                  <a:cubicBezTo>
                    <a:pt x="1880" y="18998"/>
                    <a:pt x="2302" y="18702"/>
                    <a:pt x="2762" y="18406"/>
                  </a:cubicBezTo>
                  <a:cubicBezTo>
                    <a:pt x="3223" y="18110"/>
                    <a:pt x="3721" y="17814"/>
                    <a:pt x="4188" y="17445"/>
                  </a:cubicBezTo>
                  <a:cubicBezTo>
                    <a:pt x="4655" y="17075"/>
                    <a:pt x="5090" y="16631"/>
                    <a:pt x="5537" y="16261"/>
                  </a:cubicBezTo>
                  <a:cubicBezTo>
                    <a:pt x="5985" y="15891"/>
                    <a:pt x="6445" y="15595"/>
                    <a:pt x="6938" y="15299"/>
                  </a:cubicBezTo>
                  <a:cubicBezTo>
                    <a:pt x="7430" y="15003"/>
                    <a:pt x="7955" y="14708"/>
                    <a:pt x="8485" y="14412"/>
                  </a:cubicBezTo>
                  <a:cubicBezTo>
                    <a:pt x="9016" y="14116"/>
                    <a:pt x="9553" y="13820"/>
                    <a:pt x="10097" y="13450"/>
                  </a:cubicBezTo>
                  <a:cubicBezTo>
                    <a:pt x="10640" y="13080"/>
                    <a:pt x="11190" y="12636"/>
                    <a:pt x="11644" y="12266"/>
                  </a:cubicBezTo>
                  <a:cubicBezTo>
                    <a:pt x="12098" y="11897"/>
                    <a:pt x="12456" y="11601"/>
                    <a:pt x="12846" y="11157"/>
                  </a:cubicBezTo>
                  <a:cubicBezTo>
                    <a:pt x="13236" y="10713"/>
                    <a:pt x="13658" y="10121"/>
                    <a:pt x="14138" y="9529"/>
                  </a:cubicBezTo>
                  <a:cubicBezTo>
                    <a:pt x="14617" y="8938"/>
                    <a:pt x="15155" y="8346"/>
                    <a:pt x="15679" y="7606"/>
                  </a:cubicBezTo>
                  <a:cubicBezTo>
                    <a:pt x="16203" y="6866"/>
                    <a:pt x="16715" y="5979"/>
                    <a:pt x="17182" y="5239"/>
                  </a:cubicBezTo>
                  <a:cubicBezTo>
                    <a:pt x="17648" y="4499"/>
                    <a:pt x="18070" y="3908"/>
                    <a:pt x="18518" y="3242"/>
                  </a:cubicBezTo>
                  <a:cubicBezTo>
                    <a:pt x="18966" y="2576"/>
                    <a:pt x="19439" y="1836"/>
                    <a:pt x="19925" y="1245"/>
                  </a:cubicBezTo>
                  <a:cubicBezTo>
                    <a:pt x="20411" y="653"/>
                    <a:pt x="20909" y="209"/>
                    <a:pt x="21191" y="61"/>
                  </a:cubicBezTo>
                  <a:cubicBezTo>
                    <a:pt x="21472" y="-87"/>
                    <a:pt x="21536" y="61"/>
                    <a:pt x="21600" y="2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151929" y="2894510"/>
              <a:ext cx="3575051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" y="20730"/>
                    <a:pt x="946" y="19859"/>
                    <a:pt x="1445" y="19345"/>
                  </a:cubicBezTo>
                  <a:cubicBezTo>
                    <a:pt x="1944" y="18831"/>
                    <a:pt x="2468" y="18673"/>
                    <a:pt x="2986" y="18396"/>
                  </a:cubicBezTo>
                  <a:cubicBezTo>
                    <a:pt x="3504" y="18119"/>
                    <a:pt x="4016" y="17723"/>
                    <a:pt x="4482" y="17367"/>
                  </a:cubicBezTo>
                  <a:cubicBezTo>
                    <a:pt x="4949" y="17011"/>
                    <a:pt x="5371" y="16695"/>
                    <a:pt x="5812" y="16338"/>
                  </a:cubicBezTo>
                  <a:cubicBezTo>
                    <a:pt x="6254" y="15982"/>
                    <a:pt x="6714" y="15587"/>
                    <a:pt x="7194" y="15191"/>
                  </a:cubicBezTo>
                  <a:cubicBezTo>
                    <a:pt x="7673" y="14796"/>
                    <a:pt x="8172" y="14400"/>
                    <a:pt x="8664" y="14004"/>
                  </a:cubicBezTo>
                  <a:cubicBezTo>
                    <a:pt x="9157" y="13609"/>
                    <a:pt x="9643" y="13213"/>
                    <a:pt x="10129" y="12778"/>
                  </a:cubicBezTo>
                  <a:cubicBezTo>
                    <a:pt x="10615" y="12343"/>
                    <a:pt x="11101" y="11868"/>
                    <a:pt x="11599" y="11393"/>
                  </a:cubicBezTo>
                  <a:cubicBezTo>
                    <a:pt x="12098" y="10919"/>
                    <a:pt x="12610" y="10444"/>
                    <a:pt x="13121" y="9930"/>
                  </a:cubicBezTo>
                  <a:cubicBezTo>
                    <a:pt x="13633" y="9415"/>
                    <a:pt x="14144" y="8862"/>
                    <a:pt x="14643" y="8308"/>
                  </a:cubicBezTo>
                  <a:cubicBezTo>
                    <a:pt x="15142" y="7754"/>
                    <a:pt x="15628" y="7200"/>
                    <a:pt x="16101" y="6686"/>
                  </a:cubicBezTo>
                  <a:cubicBezTo>
                    <a:pt x="16574" y="6171"/>
                    <a:pt x="17034" y="5697"/>
                    <a:pt x="17540" y="5143"/>
                  </a:cubicBezTo>
                  <a:cubicBezTo>
                    <a:pt x="18045" y="4589"/>
                    <a:pt x="18595" y="3956"/>
                    <a:pt x="19113" y="3323"/>
                  </a:cubicBezTo>
                  <a:cubicBezTo>
                    <a:pt x="19631" y="2690"/>
                    <a:pt x="20117" y="2057"/>
                    <a:pt x="20526" y="1503"/>
                  </a:cubicBezTo>
                  <a:cubicBezTo>
                    <a:pt x="20935" y="949"/>
                    <a:pt x="21267" y="47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4241329" y="2443660"/>
              <a:ext cx="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4234979" y="260241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328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92722" y="782077"/>
              <a:ext cx="233208" cy="71721"/>
            </a:xfrm>
            <a:prstGeom prst="rect">
              <a:avLst/>
            </a:prstGeom>
            <a:effectLst/>
          </p:spPr>
        </p:pic>
        <p:pic>
          <p:nvPicPr>
            <p:cNvPr id="1330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748646" y="874082"/>
              <a:ext cx="155722" cy="363079"/>
            </a:xfrm>
            <a:prstGeom prst="rect">
              <a:avLst/>
            </a:prstGeom>
            <a:effectLst/>
          </p:spPr>
        </p:pic>
        <p:pic>
          <p:nvPicPr>
            <p:cNvPr id="1332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918342" y="1050564"/>
              <a:ext cx="75838" cy="174162"/>
            </a:xfrm>
            <a:prstGeom prst="rect">
              <a:avLst/>
            </a:prstGeom>
            <a:effectLst/>
          </p:spPr>
        </p:pic>
        <p:pic>
          <p:nvPicPr>
            <p:cNvPr id="1334" name="Line Line" descr="Line Lin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994179" y="1059360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336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001895" y="1061477"/>
              <a:ext cx="74835" cy="169384"/>
            </a:xfrm>
            <a:prstGeom prst="rect">
              <a:avLst/>
            </a:prstGeom>
            <a:effectLst/>
          </p:spPr>
        </p:pic>
        <p:pic>
          <p:nvPicPr>
            <p:cNvPr id="1338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106751" y="1067953"/>
              <a:ext cx="141429" cy="172695"/>
            </a:xfrm>
            <a:prstGeom prst="rect">
              <a:avLst/>
            </a:prstGeom>
            <a:effectLst/>
          </p:spPr>
        </p:pic>
        <p:pic>
          <p:nvPicPr>
            <p:cNvPr id="1340" name="Line Line" descr="Line Lin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241829" y="1180010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342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496741" y="964891"/>
              <a:ext cx="170539" cy="326334"/>
            </a:xfrm>
            <a:prstGeom prst="rect">
              <a:avLst/>
            </a:prstGeom>
            <a:effectLst/>
          </p:spPr>
        </p:pic>
        <p:pic>
          <p:nvPicPr>
            <p:cNvPr id="1344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8693208" y="1027610"/>
              <a:ext cx="158222" cy="213585"/>
            </a:xfrm>
            <a:prstGeom prst="rect">
              <a:avLst/>
            </a:prstGeom>
            <a:effectLst/>
          </p:spPr>
        </p:pic>
        <p:pic>
          <p:nvPicPr>
            <p:cNvPr id="1346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8813329" y="1122860"/>
              <a:ext cx="95251" cy="171451"/>
            </a:xfrm>
            <a:prstGeom prst="rect">
              <a:avLst/>
            </a:prstGeom>
            <a:effectLst/>
          </p:spPr>
        </p:pic>
        <p:sp>
          <p:nvSpPr>
            <p:cNvPr id="1348" name="Line"/>
            <p:cNvSpPr/>
            <p:nvPr/>
          </p:nvSpPr>
          <p:spPr>
            <a:xfrm>
              <a:off x="4956442" y="2221410"/>
              <a:ext cx="139895" cy="432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031" fill="norm" stroke="1" extrusionOk="0">
                  <a:moveTo>
                    <a:pt x="1318" y="12034"/>
                  </a:moveTo>
                  <a:cubicBezTo>
                    <a:pt x="1636" y="16149"/>
                    <a:pt x="1954" y="20263"/>
                    <a:pt x="2271" y="20931"/>
                  </a:cubicBezTo>
                  <a:cubicBezTo>
                    <a:pt x="2589" y="21600"/>
                    <a:pt x="2906" y="18823"/>
                    <a:pt x="2906" y="15377"/>
                  </a:cubicBezTo>
                  <a:cubicBezTo>
                    <a:pt x="2906" y="11931"/>
                    <a:pt x="2589" y="7817"/>
                    <a:pt x="2589" y="5246"/>
                  </a:cubicBezTo>
                  <a:cubicBezTo>
                    <a:pt x="2589" y="2674"/>
                    <a:pt x="2906" y="1646"/>
                    <a:pt x="3701" y="977"/>
                  </a:cubicBezTo>
                  <a:cubicBezTo>
                    <a:pt x="4495" y="309"/>
                    <a:pt x="5765" y="0"/>
                    <a:pt x="7512" y="0"/>
                  </a:cubicBezTo>
                  <a:cubicBezTo>
                    <a:pt x="9259" y="0"/>
                    <a:pt x="11483" y="309"/>
                    <a:pt x="13865" y="1440"/>
                  </a:cubicBezTo>
                  <a:cubicBezTo>
                    <a:pt x="16248" y="2571"/>
                    <a:pt x="18789" y="4526"/>
                    <a:pt x="20059" y="6017"/>
                  </a:cubicBezTo>
                  <a:cubicBezTo>
                    <a:pt x="21330" y="7509"/>
                    <a:pt x="21330" y="8537"/>
                    <a:pt x="19901" y="9411"/>
                  </a:cubicBezTo>
                  <a:cubicBezTo>
                    <a:pt x="18471" y="10286"/>
                    <a:pt x="15612" y="11006"/>
                    <a:pt x="12436" y="11417"/>
                  </a:cubicBezTo>
                  <a:cubicBezTo>
                    <a:pt x="9259" y="11829"/>
                    <a:pt x="5765" y="11931"/>
                    <a:pt x="3383" y="11829"/>
                  </a:cubicBezTo>
                  <a:cubicBezTo>
                    <a:pt x="1001" y="11726"/>
                    <a:pt x="-270" y="11417"/>
                    <a:pt x="48" y="11211"/>
                  </a:cubicBezTo>
                  <a:cubicBezTo>
                    <a:pt x="365" y="11006"/>
                    <a:pt x="2271" y="10903"/>
                    <a:pt x="4177" y="1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5079529" y="2437310"/>
              <a:ext cx="127001" cy="190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9969"/>
                  </a:moveTo>
                  <a:cubicBezTo>
                    <a:pt x="1800" y="9257"/>
                    <a:pt x="3600" y="8545"/>
                    <a:pt x="5400" y="8545"/>
                  </a:cubicBezTo>
                  <a:cubicBezTo>
                    <a:pt x="7200" y="8545"/>
                    <a:pt x="9000" y="9257"/>
                    <a:pt x="10800" y="11037"/>
                  </a:cubicBezTo>
                  <a:cubicBezTo>
                    <a:pt x="12600" y="12818"/>
                    <a:pt x="14400" y="15666"/>
                    <a:pt x="15120" y="17684"/>
                  </a:cubicBezTo>
                  <a:cubicBezTo>
                    <a:pt x="15840" y="19701"/>
                    <a:pt x="15480" y="20888"/>
                    <a:pt x="14400" y="21244"/>
                  </a:cubicBezTo>
                  <a:cubicBezTo>
                    <a:pt x="13320" y="21600"/>
                    <a:pt x="11520" y="21125"/>
                    <a:pt x="10260" y="19345"/>
                  </a:cubicBezTo>
                  <a:cubicBezTo>
                    <a:pt x="9000" y="17565"/>
                    <a:pt x="8280" y="14479"/>
                    <a:pt x="9000" y="11275"/>
                  </a:cubicBezTo>
                  <a:cubicBezTo>
                    <a:pt x="9720" y="8070"/>
                    <a:pt x="11880" y="4747"/>
                    <a:pt x="14220" y="2848"/>
                  </a:cubicBezTo>
                  <a:cubicBezTo>
                    <a:pt x="16560" y="949"/>
                    <a:pt x="19080" y="47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5328315" y="2271738"/>
              <a:ext cx="138565" cy="319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30" fill="norm" stroke="1" extrusionOk="0">
                  <a:moveTo>
                    <a:pt x="21424" y="1311"/>
                  </a:moveTo>
                  <a:cubicBezTo>
                    <a:pt x="20442" y="743"/>
                    <a:pt x="19460" y="174"/>
                    <a:pt x="18151" y="32"/>
                  </a:cubicBezTo>
                  <a:cubicBezTo>
                    <a:pt x="16842" y="-110"/>
                    <a:pt x="15206" y="174"/>
                    <a:pt x="12424" y="1951"/>
                  </a:cubicBezTo>
                  <a:cubicBezTo>
                    <a:pt x="9642" y="3727"/>
                    <a:pt x="5715" y="6995"/>
                    <a:pt x="3424" y="9979"/>
                  </a:cubicBezTo>
                  <a:cubicBezTo>
                    <a:pt x="1133" y="12964"/>
                    <a:pt x="479" y="15664"/>
                    <a:pt x="151" y="17369"/>
                  </a:cubicBezTo>
                  <a:cubicBezTo>
                    <a:pt x="-176" y="19074"/>
                    <a:pt x="-176" y="19785"/>
                    <a:pt x="2279" y="20353"/>
                  </a:cubicBezTo>
                  <a:cubicBezTo>
                    <a:pt x="4733" y="20922"/>
                    <a:pt x="9642" y="21348"/>
                    <a:pt x="12588" y="21419"/>
                  </a:cubicBezTo>
                  <a:cubicBezTo>
                    <a:pt x="15533" y="21490"/>
                    <a:pt x="16515" y="21206"/>
                    <a:pt x="17497" y="209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5552349" y="2271943"/>
              <a:ext cx="117731" cy="34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24" fill="norm" stroke="1" extrusionOk="0">
                  <a:moveTo>
                    <a:pt x="9883" y="1968"/>
                  </a:moveTo>
                  <a:cubicBezTo>
                    <a:pt x="8340" y="5481"/>
                    <a:pt x="6797" y="8994"/>
                    <a:pt x="5447" y="11792"/>
                  </a:cubicBezTo>
                  <a:cubicBezTo>
                    <a:pt x="4097" y="14590"/>
                    <a:pt x="2940" y="16672"/>
                    <a:pt x="1975" y="18363"/>
                  </a:cubicBezTo>
                  <a:cubicBezTo>
                    <a:pt x="1011" y="20055"/>
                    <a:pt x="240" y="21356"/>
                    <a:pt x="47" y="21421"/>
                  </a:cubicBezTo>
                  <a:cubicBezTo>
                    <a:pt x="-146" y="21486"/>
                    <a:pt x="240" y="20315"/>
                    <a:pt x="1590" y="17582"/>
                  </a:cubicBezTo>
                  <a:cubicBezTo>
                    <a:pt x="2940" y="14850"/>
                    <a:pt x="5254" y="10556"/>
                    <a:pt x="7183" y="7563"/>
                  </a:cubicBezTo>
                  <a:cubicBezTo>
                    <a:pt x="9111" y="4570"/>
                    <a:pt x="10654" y="2879"/>
                    <a:pt x="12004" y="1708"/>
                  </a:cubicBezTo>
                  <a:cubicBezTo>
                    <a:pt x="13354" y="537"/>
                    <a:pt x="14511" y="-114"/>
                    <a:pt x="15668" y="16"/>
                  </a:cubicBezTo>
                  <a:cubicBezTo>
                    <a:pt x="16825" y="146"/>
                    <a:pt x="17983" y="1057"/>
                    <a:pt x="18947" y="3009"/>
                  </a:cubicBezTo>
                  <a:cubicBezTo>
                    <a:pt x="19911" y="4961"/>
                    <a:pt x="20683" y="7953"/>
                    <a:pt x="21068" y="11141"/>
                  </a:cubicBezTo>
                  <a:cubicBezTo>
                    <a:pt x="21454" y="14329"/>
                    <a:pt x="21454" y="17713"/>
                    <a:pt x="21454" y="210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5568479" y="2481760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5771679" y="2238567"/>
              <a:ext cx="120686" cy="37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285" fill="norm" stroke="1" extrusionOk="0">
                  <a:moveTo>
                    <a:pt x="0" y="107"/>
                  </a:moveTo>
                  <a:cubicBezTo>
                    <a:pt x="2234" y="-13"/>
                    <a:pt x="4469" y="-133"/>
                    <a:pt x="7262" y="347"/>
                  </a:cubicBezTo>
                  <a:cubicBezTo>
                    <a:pt x="10055" y="827"/>
                    <a:pt x="13407" y="1907"/>
                    <a:pt x="16014" y="4247"/>
                  </a:cubicBezTo>
                  <a:cubicBezTo>
                    <a:pt x="18621" y="6587"/>
                    <a:pt x="20483" y="10187"/>
                    <a:pt x="21041" y="12947"/>
                  </a:cubicBezTo>
                  <a:cubicBezTo>
                    <a:pt x="21600" y="15707"/>
                    <a:pt x="20855" y="17627"/>
                    <a:pt x="19924" y="18827"/>
                  </a:cubicBezTo>
                  <a:cubicBezTo>
                    <a:pt x="18993" y="20027"/>
                    <a:pt x="17876" y="20507"/>
                    <a:pt x="16386" y="20867"/>
                  </a:cubicBezTo>
                  <a:cubicBezTo>
                    <a:pt x="14897" y="21227"/>
                    <a:pt x="13034" y="21467"/>
                    <a:pt x="10800" y="21107"/>
                  </a:cubicBezTo>
                  <a:cubicBezTo>
                    <a:pt x="8566" y="20747"/>
                    <a:pt x="5959" y="19787"/>
                    <a:pt x="3352" y="188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6070129" y="2377716"/>
              <a:ext cx="1333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143" y="12582"/>
                    <a:pt x="10286" y="4867"/>
                    <a:pt x="13886" y="1782"/>
                  </a:cubicBezTo>
                  <a:cubicBezTo>
                    <a:pt x="17486" y="-1304"/>
                    <a:pt x="19543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6057429" y="2488110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3628736" y="6108127"/>
              <a:ext cx="53794" cy="393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456" fill="norm" stroke="1" extrusionOk="0">
                  <a:moveTo>
                    <a:pt x="21113" y="2051"/>
                  </a:moveTo>
                  <a:cubicBezTo>
                    <a:pt x="18621" y="1127"/>
                    <a:pt x="16128" y="203"/>
                    <a:pt x="14051" y="29"/>
                  </a:cubicBezTo>
                  <a:cubicBezTo>
                    <a:pt x="11975" y="-144"/>
                    <a:pt x="10313" y="434"/>
                    <a:pt x="9067" y="2051"/>
                  </a:cubicBezTo>
                  <a:cubicBezTo>
                    <a:pt x="7821" y="3668"/>
                    <a:pt x="6990" y="6324"/>
                    <a:pt x="5328" y="9443"/>
                  </a:cubicBezTo>
                  <a:cubicBezTo>
                    <a:pt x="3667" y="12562"/>
                    <a:pt x="1175" y="16143"/>
                    <a:pt x="344" y="18222"/>
                  </a:cubicBezTo>
                  <a:cubicBezTo>
                    <a:pt x="-487" y="20301"/>
                    <a:pt x="344" y="20878"/>
                    <a:pt x="1175" y="21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3650779" y="6221910"/>
              <a:ext cx="51879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2" y="20618"/>
                    <a:pt x="264" y="19636"/>
                    <a:pt x="467" y="18982"/>
                  </a:cubicBezTo>
                  <a:cubicBezTo>
                    <a:pt x="670" y="18327"/>
                    <a:pt x="943" y="18000"/>
                    <a:pt x="1229" y="17673"/>
                  </a:cubicBezTo>
                  <a:cubicBezTo>
                    <a:pt x="1516" y="17345"/>
                    <a:pt x="1815" y="17018"/>
                    <a:pt x="2124" y="16691"/>
                  </a:cubicBezTo>
                  <a:cubicBezTo>
                    <a:pt x="2432" y="16364"/>
                    <a:pt x="2750" y="16036"/>
                    <a:pt x="3054" y="15545"/>
                  </a:cubicBezTo>
                  <a:cubicBezTo>
                    <a:pt x="3358" y="15055"/>
                    <a:pt x="3648" y="14400"/>
                    <a:pt x="3957" y="13745"/>
                  </a:cubicBezTo>
                  <a:cubicBezTo>
                    <a:pt x="4265" y="13091"/>
                    <a:pt x="4591" y="12436"/>
                    <a:pt x="4918" y="11945"/>
                  </a:cubicBezTo>
                  <a:cubicBezTo>
                    <a:pt x="5244" y="11455"/>
                    <a:pt x="5570" y="11127"/>
                    <a:pt x="5909" y="10800"/>
                  </a:cubicBezTo>
                  <a:cubicBezTo>
                    <a:pt x="6248" y="10473"/>
                    <a:pt x="6601" y="10145"/>
                    <a:pt x="6971" y="9982"/>
                  </a:cubicBezTo>
                  <a:cubicBezTo>
                    <a:pt x="7341" y="9818"/>
                    <a:pt x="7729" y="9818"/>
                    <a:pt x="8094" y="9655"/>
                  </a:cubicBezTo>
                  <a:cubicBezTo>
                    <a:pt x="8460" y="9491"/>
                    <a:pt x="8804" y="9164"/>
                    <a:pt x="9148" y="9000"/>
                  </a:cubicBezTo>
                  <a:cubicBezTo>
                    <a:pt x="9491" y="8836"/>
                    <a:pt x="9835" y="8836"/>
                    <a:pt x="10179" y="8836"/>
                  </a:cubicBezTo>
                  <a:cubicBezTo>
                    <a:pt x="10522" y="8836"/>
                    <a:pt x="10866" y="8836"/>
                    <a:pt x="11223" y="8673"/>
                  </a:cubicBezTo>
                  <a:cubicBezTo>
                    <a:pt x="11580" y="8509"/>
                    <a:pt x="11950" y="8182"/>
                    <a:pt x="12294" y="7855"/>
                  </a:cubicBezTo>
                  <a:cubicBezTo>
                    <a:pt x="12637" y="7527"/>
                    <a:pt x="12955" y="7200"/>
                    <a:pt x="13272" y="7036"/>
                  </a:cubicBezTo>
                  <a:cubicBezTo>
                    <a:pt x="13589" y="6873"/>
                    <a:pt x="13906" y="6873"/>
                    <a:pt x="14255" y="6873"/>
                  </a:cubicBezTo>
                  <a:cubicBezTo>
                    <a:pt x="14603" y="6873"/>
                    <a:pt x="14982" y="6873"/>
                    <a:pt x="15352" y="6709"/>
                  </a:cubicBezTo>
                  <a:cubicBezTo>
                    <a:pt x="15722" y="6545"/>
                    <a:pt x="16083" y="6218"/>
                    <a:pt x="16440" y="5891"/>
                  </a:cubicBezTo>
                  <a:cubicBezTo>
                    <a:pt x="16797" y="5564"/>
                    <a:pt x="17150" y="5236"/>
                    <a:pt x="17484" y="4909"/>
                  </a:cubicBezTo>
                  <a:cubicBezTo>
                    <a:pt x="17819" y="4582"/>
                    <a:pt x="18137" y="4255"/>
                    <a:pt x="18467" y="3927"/>
                  </a:cubicBezTo>
                  <a:cubicBezTo>
                    <a:pt x="18798" y="3600"/>
                    <a:pt x="19141" y="3273"/>
                    <a:pt x="19472" y="3109"/>
                  </a:cubicBezTo>
                  <a:cubicBezTo>
                    <a:pt x="19802" y="2945"/>
                    <a:pt x="20119" y="2945"/>
                    <a:pt x="20432" y="2618"/>
                  </a:cubicBezTo>
                  <a:cubicBezTo>
                    <a:pt x="20745" y="2291"/>
                    <a:pt x="21054" y="1636"/>
                    <a:pt x="21247" y="1145"/>
                  </a:cubicBezTo>
                  <a:cubicBezTo>
                    <a:pt x="21441" y="655"/>
                    <a:pt x="21521" y="3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8813329" y="6037760"/>
              <a:ext cx="190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492"/>
                    <a:pt x="4800" y="4985"/>
                    <a:pt x="6000" y="7685"/>
                  </a:cubicBezTo>
                  <a:cubicBezTo>
                    <a:pt x="7200" y="10385"/>
                    <a:pt x="7200" y="13292"/>
                    <a:pt x="9600" y="15646"/>
                  </a:cubicBezTo>
                  <a:cubicBezTo>
                    <a:pt x="12000" y="18000"/>
                    <a:pt x="16800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8921279" y="6174580"/>
              <a:ext cx="374651" cy="320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0" y="21509"/>
                  </a:moveTo>
                  <a:cubicBezTo>
                    <a:pt x="1953" y="21367"/>
                    <a:pt x="3905" y="21225"/>
                    <a:pt x="5247" y="21083"/>
                  </a:cubicBezTo>
                  <a:cubicBezTo>
                    <a:pt x="6590" y="20941"/>
                    <a:pt x="7322" y="20798"/>
                    <a:pt x="7688" y="20301"/>
                  </a:cubicBezTo>
                  <a:cubicBezTo>
                    <a:pt x="8054" y="19804"/>
                    <a:pt x="8054" y="18951"/>
                    <a:pt x="7749" y="16748"/>
                  </a:cubicBezTo>
                  <a:cubicBezTo>
                    <a:pt x="7444" y="14546"/>
                    <a:pt x="6834" y="10993"/>
                    <a:pt x="6712" y="8506"/>
                  </a:cubicBezTo>
                  <a:cubicBezTo>
                    <a:pt x="6590" y="6020"/>
                    <a:pt x="6956" y="4598"/>
                    <a:pt x="8054" y="3391"/>
                  </a:cubicBezTo>
                  <a:cubicBezTo>
                    <a:pt x="9153" y="2183"/>
                    <a:pt x="10983" y="1188"/>
                    <a:pt x="12569" y="620"/>
                  </a:cubicBezTo>
                  <a:cubicBezTo>
                    <a:pt x="14156" y="51"/>
                    <a:pt x="15498" y="-91"/>
                    <a:pt x="16414" y="51"/>
                  </a:cubicBezTo>
                  <a:cubicBezTo>
                    <a:pt x="17329" y="193"/>
                    <a:pt x="17817" y="620"/>
                    <a:pt x="17878" y="1827"/>
                  </a:cubicBezTo>
                  <a:cubicBezTo>
                    <a:pt x="17939" y="3035"/>
                    <a:pt x="17573" y="5025"/>
                    <a:pt x="16780" y="7085"/>
                  </a:cubicBezTo>
                  <a:cubicBezTo>
                    <a:pt x="15986" y="9146"/>
                    <a:pt x="14766" y="11277"/>
                    <a:pt x="13973" y="12912"/>
                  </a:cubicBezTo>
                  <a:cubicBezTo>
                    <a:pt x="13180" y="14546"/>
                    <a:pt x="12814" y="15683"/>
                    <a:pt x="12936" y="16251"/>
                  </a:cubicBezTo>
                  <a:cubicBezTo>
                    <a:pt x="13058" y="16820"/>
                    <a:pt x="13668" y="16820"/>
                    <a:pt x="15193" y="16820"/>
                  </a:cubicBezTo>
                  <a:cubicBezTo>
                    <a:pt x="16719" y="16820"/>
                    <a:pt x="19159" y="16820"/>
                    <a:pt x="21600" y="168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9372129" y="6361610"/>
              <a:ext cx="1143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0" y="3360"/>
                    <a:pt x="8800" y="6720"/>
                    <a:pt x="11800" y="9600"/>
                  </a:cubicBezTo>
                  <a:cubicBezTo>
                    <a:pt x="14800" y="12480"/>
                    <a:pt x="16400" y="14880"/>
                    <a:pt x="17800" y="16800"/>
                  </a:cubicBezTo>
                  <a:cubicBezTo>
                    <a:pt x="19200" y="18720"/>
                    <a:pt x="20400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9340379" y="6374310"/>
              <a:ext cx="1778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483"/>
                    <a:pt x="14400" y="4966"/>
                    <a:pt x="10800" y="8566"/>
                  </a:cubicBezTo>
                  <a:cubicBezTo>
                    <a:pt x="7200" y="12166"/>
                    <a:pt x="3600" y="1688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3904779" y="6141278"/>
              <a:ext cx="63501" cy="31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21600" y="7072"/>
                  </a:moveTo>
                  <a:cubicBezTo>
                    <a:pt x="18000" y="6790"/>
                    <a:pt x="14400" y="6508"/>
                    <a:pt x="11520" y="6084"/>
                  </a:cubicBezTo>
                  <a:cubicBezTo>
                    <a:pt x="8640" y="5661"/>
                    <a:pt x="6480" y="5096"/>
                    <a:pt x="6480" y="4178"/>
                  </a:cubicBezTo>
                  <a:cubicBezTo>
                    <a:pt x="6480" y="3261"/>
                    <a:pt x="8640" y="1990"/>
                    <a:pt x="9360" y="1778"/>
                  </a:cubicBezTo>
                  <a:cubicBezTo>
                    <a:pt x="10080" y="1566"/>
                    <a:pt x="9360" y="2414"/>
                    <a:pt x="7560" y="4531"/>
                  </a:cubicBezTo>
                  <a:cubicBezTo>
                    <a:pt x="5760" y="6649"/>
                    <a:pt x="2880" y="10037"/>
                    <a:pt x="1440" y="12790"/>
                  </a:cubicBezTo>
                  <a:cubicBezTo>
                    <a:pt x="0" y="15543"/>
                    <a:pt x="0" y="17661"/>
                    <a:pt x="0" y="19072"/>
                  </a:cubicBezTo>
                  <a:cubicBezTo>
                    <a:pt x="0" y="20484"/>
                    <a:pt x="0" y="21190"/>
                    <a:pt x="720" y="21190"/>
                  </a:cubicBezTo>
                  <a:cubicBezTo>
                    <a:pt x="1440" y="21190"/>
                    <a:pt x="2880" y="20484"/>
                    <a:pt x="3600" y="17661"/>
                  </a:cubicBezTo>
                  <a:cubicBezTo>
                    <a:pt x="4320" y="14837"/>
                    <a:pt x="4320" y="9896"/>
                    <a:pt x="4320" y="6366"/>
                  </a:cubicBezTo>
                  <a:cubicBezTo>
                    <a:pt x="4320" y="2837"/>
                    <a:pt x="4320" y="719"/>
                    <a:pt x="4320" y="155"/>
                  </a:cubicBezTo>
                  <a:cubicBezTo>
                    <a:pt x="4320" y="-410"/>
                    <a:pt x="4320" y="578"/>
                    <a:pt x="5040" y="3049"/>
                  </a:cubicBezTo>
                  <a:cubicBezTo>
                    <a:pt x="5760" y="5519"/>
                    <a:pt x="7200" y="9472"/>
                    <a:pt x="7200" y="12508"/>
                  </a:cubicBezTo>
                  <a:cubicBezTo>
                    <a:pt x="7200" y="15543"/>
                    <a:pt x="5760" y="17661"/>
                    <a:pt x="4320" y="197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3654686" y="5613306"/>
              <a:ext cx="169747" cy="347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489" fill="norm" stroke="1" extrusionOk="0">
                  <a:moveTo>
                    <a:pt x="6626" y="11720"/>
                  </a:moveTo>
                  <a:cubicBezTo>
                    <a:pt x="5836" y="13683"/>
                    <a:pt x="5045" y="15647"/>
                    <a:pt x="4255" y="17283"/>
                  </a:cubicBezTo>
                  <a:cubicBezTo>
                    <a:pt x="3465" y="18920"/>
                    <a:pt x="2675" y="20229"/>
                    <a:pt x="2411" y="20425"/>
                  </a:cubicBezTo>
                  <a:cubicBezTo>
                    <a:pt x="2148" y="20622"/>
                    <a:pt x="2411" y="19705"/>
                    <a:pt x="3333" y="16694"/>
                  </a:cubicBezTo>
                  <a:cubicBezTo>
                    <a:pt x="4255" y="13683"/>
                    <a:pt x="5836" y="8578"/>
                    <a:pt x="6757" y="5698"/>
                  </a:cubicBezTo>
                  <a:cubicBezTo>
                    <a:pt x="7679" y="2818"/>
                    <a:pt x="7943" y="2163"/>
                    <a:pt x="8470" y="1443"/>
                  </a:cubicBezTo>
                  <a:cubicBezTo>
                    <a:pt x="8997" y="723"/>
                    <a:pt x="9787" y="-62"/>
                    <a:pt x="10577" y="3"/>
                  </a:cubicBezTo>
                  <a:cubicBezTo>
                    <a:pt x="11367" y="69"/>
                    <a:pt x="12157" y="985"/>
                    <a:pt x="13211" y="3342"/>
                  </a:cubicBezTo>
                  <a:cubicBezTo>
                    <a:pt x="14265" y="5698"/>
                    <a:pt x="15582" y="9494"/>
                    <a:pt x="16899" y="12309"/>
                  </a:cubicBezTo>
                  <a:cubicBezTo>
                    <a:pt x="18216" y="15123"/>
                    <a:pt x="19533" y="16956"/>
                    <a:pt x="20323" y="18200"/>
                  </a:cubicBezTo>
                  <a:cubicBezTo>
                    <a:pt x="21114" y="19443"/>
                    <a:pt x="21377" y="20098"/>
                    <a:pt x="20850" y="20425"/>
                  </a:cubicBezTo>
                  <a:cubicBezTo>
                    <a:pt x="20323" y="20753"/>
                    <a:pt x="19006" y="20753"/>
                    <a:pt x="16504" y="20687"/>
                  </a:cubicBezTo>
                  <a:cubicBezTo>
                    <a:pt x="14001" y="20622"/>
                    <a:pt x="10314" y="20491"/>
                    <a:pt x="7679" y="20425"/>
                  </a:cubicBezTo>
                  <a:cubicBezTo>
                    <a:pt x="5045" y="20360"/>
                    <a:pt x="3465" y="20360"/>
                    <a:pt x="2148" y="20556"/>
                  </a:cubicBezTo>
                  <a:cubicBezTo>
                    <a:pt x="831" y="20753"/>
                    <a:pt x="-223" y="21145"/>
                    <a:pt x="40" y="21342"/>
                  </a:cubicBezTo>
                  <a:cubicBezTo>
                    <a:pt x="304" y="21538"/>
                    <a:pt x="1884" y="21538"/>
                    <a:pt x="3201" y="21342"/>
                  </a:cubicBezTo>
                  <a:cubicBezTo>
                    <a:pt x="4518" y="21145"/>
                    <a:pt x="5572" y="20753"/>
                    <a:pt x="6626" y="20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3834929" y="5781325"/>
              <a:ext cx="171451" cy="148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8565"/>
                  </a:moveTo>
                  <a:cubicBezTo>
                    <a:pt x="0" y="7043"/>
                    <a:pt x="0" y="5522"/>
                    <a:pt x="800" y="4457"/>
                  </a:cubicBezTo>
                  <a:cubicBezTo>
                    <a:pt x="1600" y="3393"/>
                    <a:pt x="3200" y="2784"/>
                    <a:pt x="4533" y="3088"/>
                  </a:cubicBezTo>
                  <a:cubicBezTo>
                    <a:pt x="5867" y="3393"/>
                    <a:pt x="6933" y="4610"/>
                    <a:pt x="7733" y="5979"/>
                  </a:cubicBezTo>
                  <a:cubicBezTo>
                    <a:pt x="8533" y="7348"/>
                    <a:pt x="9067" y="8869"/>
                    <a:pt x="9200" y="10390"/>
                  </a:cubicBezTo>
                  <a:cubicBezTo>
                    <a:pt x="9333" y="11911"/>
                    <a:pt x="9067" y="13432"/>
                    <a:pt x="8267" y="14649"/>
                  </a:cubicBezTo>
                  <a:cubicBezTo>
                    <a:pt x="7467" y="15866"/>
                    <a:pt x="6133" y="16779"/>
                    <a:pt x="4933" y="16779"/>
                  </a:cubicBezTo>
                  <a:cubicBezTo>
                    <a:pt x="3733" y="16779"/>
                    <a:pt x="2667" y="15866"/>
                    <a:pt x="2667" y="14649"/>
                  </a:cubicBezTo>
                  <a:cubicBezTo>
                    <a:pt x="2667" y="13432"/>
                    <a:pt x="3733" y="11911"/>
                    <a:pt x="5467" y="10086"/>
                  </a:cubicBezTo>
                  <a:cubicBezTo>
                    <a:pt x="7200" y="8260"/>
                    <a:pt x="9600" y="6131"/>
                    <a:pt x="11600" y="4153"/>
                  </a:cubicBezTo>
                  <a:cubicBezTo>
                    <a:pt x="13600" y="2176"/>
                    <a:pt x="15200" y="350"/>
                    <a:pt x="15600" y="46"/>
                  </a:cubicBezTo>
                  <a:cubicBezTo>
                    <a:pt x="16000" y="-258"/>
                    <a:pt x="15200" y="959"/>
                    <a:pt x="14267" y="3545"/>
                  </a:cubicBezTo>
                  <a:cubicBezTo>
                    <a:pt x="13333" y="6131"/>
                    <a:pt x="12267" y="10086"/>
                    <a:pt x="11733" y="12824"/>
                  </a:cubicBezTo>
                  <a:cubicBezTo>
                    <a:pt x="11200" y="15562"/>
                    <a:pt x="11200" y="17083"/>
                    <a:pt x="12933" y="18300"/>
                  </a:cubicBezTo>
                  <a:cubicBezTo>
                    <a:pt x="14667" y="19517"/>
                    <a:pt x="18133" y="20429"/>
                    <a:pt x="21600" y="213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3784129" y="6593634"/>
              <a:ext cx="76771" cy="193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224" fill="norm" stroke="1" extrusionOk="0">
                  <a:moveTo>
                    <a:pt x="10508" y="7985"/>
                  </a:moveTo>
                  <a:cubicBezTo>
                    <a:pt x="7005" y="11237"/>
                    <a:pt x="3503" y="14489"/>
                    <a:pt x="1751" y="16695"/>
                  </a:cubicBezTo>
                  <a:cubicBezTo>
                    <a:pt x="0" y="18901"/>
                    <a:pt x="0" y="20063"/>
                    <a:pt x="292" y="19830"/>
                  </a:cubicBezTo>
                  <a:cubicBezTo>
                    <a:pt x="584" y="19598"/>
                    <a:pt x="1168" y="17972"/>
                    <a:pt x="2919" y="15301"/>
                  </a:cubicBezTo>
                  <a:cubicBezTo>
                    <a:pt x="4670" y="12630"/>
                    <a:pt x="7589" y="8914"/>
                    <a:pt x="10216" y="5895"/>
                  </a:cubicBezTo>
                  <a:cubicBezTo>
                    <a:pt x="12843" y="2876"/>
                    <a:pt x="15178" y="553"/>
                    <a:pt x="16346" y="89"/>
                  </a:cubicBezTo>
                  <a:cubicBezTo>
                    <a:pt x="17514" y="-376"/>
                    <a:pt x="17514" y="1018"/>
                    <a:pt x="17805" y="3456"/>
                  </a:cubicBezTo>
                  <a:cubicBezTo>
                    <a:pt x="18097" y="5895"/>
                    <a:pt x="18681" y="9379"/>
                    <a:pt x="19557" y="11701"/>
                  </a:cubicBezTo>
                  <a:cubicBezTo>
                    <a:pt x="20432" y="14024"/>
                    <a:pt x="21600" y="15185"/>
                    <a:pt x="21016" y="16114"/>
                  </a:cubicBezTo>
                  <a:cubicBezTo>
                    <a:pt x="20432" y="17043"/>
                    <a:pt x="18097" y="17740"/>
                    <a:pt x="15470" y="18089"/>
                  </a:cubicBezTo>
                  <a:cubicBezTo>
                    <a:pt x="12843" y="18437"/>
                    <a:pt x="9924" y="18437"/>
                    <a:pt x="7297" y="18901"/>
                  </a:cubicBezTo>
                  <a:cubicBezTo>
                    <a:pt x="4670" y="19366"/>
                    <a:pt x="2335" y="20295"/>
                    <a:pt x="0" y="212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3879379" y="6671029"/>
              <a:ext cx="152401" cy="98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7" fill="norm" stroke="1" extrusionOk="0">
                  <a:moveTo>
                    <a:pt x="0" y="5768"/>
                  </a:moveTo>
                  <a:cubicBezTo>
                    <a:pt x="900" y="3968"/>
                    <a:pt x="1800" y="2168"/>
                    <a:pt x="2850" y="1943"/>
                  </a:cubicBezTo>
                  <a:cubicBezTo>
                    <a:pt x="3900" y="1718"/>
                    <a:pt x="5100" y="3068"/>
                    <a:pt x="6150" y="4868"/>
                  </a:cubicBezTo>
                  <a:cubicBezTo>
                    <a:pt x="7200" y="6668"/>
                    <a:pt x="8100" y="8918"/>
                    <a:pt x="8550" y="11168"/>
                  </a:cubicBezTo>
                  <a:cubicBezTo>
                    <a:pt x="9000" y="13418"/>
                    <a:pt x="9000" y="15668"/>
                    <a:pt x="8400" y="17468"/>
                  </a:cubicBezTo>
                  <a:cubicBezTo>
                    <a:pt x="7800" y="19268"/>
                    <a:pt x="6600" y="20618"/>
                    <a:pt x="5250" y="20843"/>
                  </a:cubicBezTo>
                  <a:cubicBezTo>
                    <a:pt x="3900" y="21068"/>
                    <a:pt x="2400" y="20168"/>
                    <a:pt x="1950" y="18593"/>
                  </a:cubicBezTo>
                  <a:cubicBezTo>
                    <a:pt x="1500" y="17018"/>
                    <a:pt x="2100" y="14768"/>
                    <a:pt x="3450" y="12068"/>
                  </a:cubicBezTo>
                  <a:cubicBezTo>
                    <a:pt x="4800" y="9368"/>
                    <a:pt x="6900" y="6218"/>
                    <a:pt x="8850" y="3743"/>
                  </a:cubicBezTo>
                  <a:cubicBezTo>
                    <a:pt x="10800" y="1268"/>
                    <a:pt x="12600" y="-532"/>
                    <a:pt x="12900" y="143"/>
                  </a:cubicBezTo>
                  <a:cubicBezTo>
                    <a:pt x="13200" y="818"/>
                    <a:pt x="12000" y="3968"/>
                    <a:pt x="11400" y="6668"/>
                  </a:cubicBezTo>
                  <a:cubicBezTo>
                    <a:pt x="10800" y="9368"/>
                    <a:pt x="10800" y="11618"/>
                    <a:pt x="10950" y="13868"/>
                  </a:cubicBezTo>
                  <a:cubicBezTo>
                    <a:pt x="11100" y="16118"/>
                    <a:pt x="11400" y="18368"/>
                    <a:pt x="13200" y="19493"/>
                  </a:cubicBezTo>
                  <a:cubicBezTo>
                    <a:pt x="15000" y="20618"/>
                    <a:pt x="18300" y="20618"/>
                    <a:pt x="21600" y="20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3426085" y="6619050"/>
              <a:ext cx="124825" cy="155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206" fill="norm" stroke="1" extrusionOk="0">
                  <a:moveTo>
                    <a:pt x="18468" y="4716"/>
                  </a:moveTo>
                  <a:cubicBezTo>
                    <a:pt x="18468" y="2988"/>
                    <a:pt x="18468" y="1260"/>
                    <a:pt x="17583" y="540"/>
                  </a:cubicBezTo>
                  <a:cubicBezTo>
                    <a:pt x="16698" y="-180"/>
                    <a:pt x="14927" y="108"/>
                    <a:pt x="12094" y="2124"/>
                  </a:cubicBezTo>
                  <a:cubicBezTo>
                    <a:pt x="9262" y="4140"/>
                    <a:pt x="5367" y="7884"/>
                    <a:pt x="3242" y="10476"/>
                  </a:cubicBezTo>
                  <a:cubicBezTo>
                    <a:pt x="1117" y="13068"/>
                    <a:pt x="763" y="14508"/>
                    <a:pt x="409" y="15948"/>
                  </a:cubicBezTo>
                  <a:cubicBezTo>
                    <a:pt x="55" y="17388"/>
                    <a:pt x="-299" y="18828"/>
                    <a:pt x="409" y="19836"/>
                  </a:cubicBezTo>
                  <a:cubicBezTo>
                    <a:pt x="1117" y="20844"/>
                    <a:pt x="2888" y="21420"/>
                    <a:pt x="5544" y="21132"/>
                  </a:cubicBezTo>
                  <a:cubicBezTo>
                    <a:pt x="8199" y="20844"/>
                    <a:pt x="11740" y="19692"/>
                    <a:pt x="14573" y="16812"/>
                  </a:cubicBezTo>
                  <a:cubicBezTo>
                    <a:pt x="17406" y="13932"/>
                    <a:pt x="19531" y="9324"/>
                    <a:pt x="20416" y="6300"/>
                  </a:cubicBezTo>
                  <a:cubicBezTo>
                    <a:pt x="21301" y="3276"/>
                    <a:pt x="20947" y="1836"/>
                    <a:pt x="19176" y="972"/>
                  </a:cubicBezTo>
                  <a:cubicBezTo>
                    <a:pt x="17406" y="108"/>
                    <a:pt x="14219" y="-180"/>
                    <a:pt x="11917" y="108"/>
                  </a:cubicBezTo>
                  <a:cubicBezTo>
                    <a:pt x="9616" y="396"/>
                    <a:pt x="8199" y="1260"/>
                    <a:pt x="6783" y="21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8794279" y="6628038"/>
              <a:ext cx="42739" cy="159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352" fill="norm" stroke="1" extrusionOk="0">
                  <a:moveTo>
                    <a:pt x="3086" y="2594"/>
                  </a:moveTo>
                  <a:cubicBezTo>
                    <a:pt x="9257" y="1173"/>
                    <a:pt x="15429" y="-248"/>
                    <a:pt x="18514" y="36"/>
                  </a:cubicBezTo>
                  <a:cubicBezTo>
                    <a:pt x="21600" y="320"/>
                    <a:pt x="21600" y="2310"/>
                    <a:pt x="18000" y="6147"/>
                  </a:cubicBezTo>
                  <a:cubicBezTo>
                    <a:pt x="14400" y="9984"/>
                    <a:pt x="7200" y="15668"/>
                    <a:pt x="0" y="21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3639076" y="6237504"/>
              <a:ext cx="239634" cy="3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134" fill="norm" stroke="1" extrusionOk="0">
                  <a:moveTo>
                    <a:pt x="2166" y="21134"/>
                  </a:moveTo>
                  <a:cubicBezTo>
                    <a:pt x="1039" y="18593"/>
                    <a:pt x="-88" y="16052"/>
                    <a:pt x="6" y="14781"/>
                  </a:cubicBezTo>
                  <a:cubicBezTo>
                    <a:pt x="100" y="13510"/>
                    <a:pt x="1415" y="13510"/>
                    <a:pt x="4138" y="12240"/>
                  </a:cubicBezTo>
                  <a:cubicBezTo>
                    <a:pt x="6862" y="10969"/>
                    <a:pt x="10994" y="8428"/>
                    <a:pt x="13623" y="6522"/>
                  </a:cubicBezTo>
                  <a:cubicBezTo>
                    <a:pt x="16253" y="4616"/>
                    <a:pt x="17380" y="3346"/>
                    <a:pt x="18695" y="2075"/>
                  </a:cubicBezTo>
                  <a:cubicBezTo>
                    <a:pt x="20009" y="805"/>
                    <a:pt x="21512" y="-466"/>
                    <a:pt x="21230" y="169"/>
                  </a:cubicBezTo>
                  <a:cubicBezTo>
                    <a:pt x="20949" y="805"/>
                    <a:pt x="18882" y="3346"/>
                    <a:pt x="15783" y="4616"/>
                  </a:cubicBezTo>
                  <a:cubicBezTo>
                    <a:pt x="12684" y="5887"/>
                    <a:pt x="8552" y="5887"/>
                    <a:pt x="5829" y="6522"/>
                  </a:cubicBezTo>
                  <a:cubicBezTo>
                    <a:pt x="3105" y="7158"/>
                    <a:pt x="1790" y="8428"/>
                    <a:pt x="1696" y="9063"/>
                  </a:cubicBezTo>
                  <a:cubicBezTo>
                    <a:pt x="1602" y="9699"/>
                    <a:pt x="2729" y="9699"/>
                    <a:pt x="5641" y="8428"/>
                  </a:cubicBezTo>
                  <a:cubicBezTo>
                    <a:pt x="8552" y="7158"/>
                    <a:pt x="13248" y="4616"/>
                    <a:pt x="17943" y="20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4368329" y="6199928"/>
              <a:ext cx="31222" cy="231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286" fill="norm" stroke="1" extrusionOk="0">
                  <a:moveTo>
                    <a:pt x="8640" y="1437"/>
                  </a:moveTo>
                  <a:cubicBezTo>
                    <a:pt x="7200" y="5718"/>
                    <a:pt x="5760" y="10000"/>
                    <a:pt x="4320" y="13210"/>
                  </a:cubicBezTo>
                  <a:cubicBezTo>
                    <a:pt x="2880" y="16421"/>
                    <a:pt x="1440" y="18562"/>
                    <a:pt x="720" y="19145"/>
                  </a:cubicBezTo>
                  <a:cubicBezTo>
                    <a:pt x="0" y="19729"/>
                    <a:pt x="0" y="18756"/>
                    <a:pt x="0" y="16032"/>
                  </a:cubicBezTo>
                  <a:cubicBezTo>
                    <a:pt x="0" y="13308"/>
                    <a:pt x="0" y="8832"/>
                    <a:pt x="1440" y="5621"/>
                  </a:cubicBezTo>
                  <a:cubicBezTo>
                    <a:pt x="2880" y="2410"/>
                    <a:pt x="5760" y="464"/>
                    <a:pt x="7200" y="75"/>
                  </a:cubicBezTo>
                  <a:cubicBezTo>
                    <a:pt x="8640" y="-314"/>
                    <a:pt x="8640" y="854"/>
                    <a:pt x="7920" y="2605"/>
                  </a:cubicBezTo>
                  <a:cubicBezTo>
                    <a:pt x="7200" y="4356"/>
                    <a:pt x="5760" y="6691"/>
                    <a:pt x="5040" y="8345"/>
                  </a:cubicBezTo>
                  <a:cubicBezTo>
                    <a:pt x="4320" y="10000"/>
                    <a:pt x="4320" y="10972"/>
                    <a:pt x="5760" y="10972"/>
                  </a:cubicBezTo>
                  <a:cubicBezTo>
                    <a:pt x="7200" y="10972"/>
                    <a:pt x="10080" y="10000"/>
                    <a:pt x="11520" y="8929"/>
                  </a:cubicBezTo>
                  <a:cubicBezTo>
                    <a:pt x="12960" y="7859"/>
                    <a:pt x="12960" y="6691"/>
                    <a:pt x="14400" y="5232"/>
                  </a:cubicBezTo>
                  <a:cubicBezTo>
                    <a:pt x="15840" y="3772"/>
                    <a:pt x="18720" y="2021"/>
                    <a:pt x="20160" y="1827"/>
                  </a:cubicBezTo>
                  <a:cubicBezTo>
                    <a:pt x="21600" y="1632"/>
                    <a:pt x="21600" y="2994"/>
                    <a:pt x="20160" y="6010"/>
                  </a:cubicBezTo>
                  <a:cubicBezTo>
                    <a:pt x="18720" y="9027"/>
                    <a:pt x="15840" y="13697"/>
                    <a:pt x="12960" y="16518"/>
                  </a:cubicBezTo>
                  <a:cubicBezTo>
                    <a:pt x="10080" y="19340"/>
                    <a:pt x="7200" y="20313"/>
                    <a:pt x="4320" y="21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4121578" y="5908643"/>
              <a:ext cx="10006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600" fill="norm" stroke="1" extrusionOk="0">
                  <a:moveTo>
                    <a:pt x="2509" y="16380"/>
                  </a:moveTo>
                  <a:cubicBezTo>
                    <a:pt x="2509" y="17280"/>
                    <a:pt x="2509" y="18180"/>
                    <a:pt x="2059" y="19260"/>
                  </a:cubicBezTo>
                  <a:cubicBezTo>
                    <a:pt x="1609" y="20340"/>
                    <a:pt x="709" y="21600"/>
                    <a:pt x="259" y="21600"/>
                  </a:cubicBezTo>
                  <a:cubicBezTo>
                    <a:pt x="-191" y="21600"/>
                    <a:pt x="-191" y="20340"/>
                    <a:pt x="1384" y="17280"/>
                  </a:cubicBezTo>
                  <a:cubicBezTo>
                    <a:pt x="2959" y="14220"/>
                    <a:pt x="6109" y="9360"/>
                    <a:pt x="8134" y="6480"/>
                  </a:cubicBezTo>
                  <a:cubicBezTo>
                    <a:pt x="10159" y="3600"/>
                    <a:pt x="11059" y="2700"/>
                    <a:pt x="12409" y="1800"/>
                  </a:cubicBezTo>
                  <a:cubicBezTo>
                    <a:pt x="13759" y="900"/>
                    <a:pt x="15559" y="0"/>
                    <a:pt x="16684" y="0"/>
                  </a:cubicBezTo>
                  <a:cubicBezTo>
                    <a:pt x="17809" y="0"/>
                    <a:pt x="18259" y="900"/>
                    <a:pt x="18709" y="2880"/>
                  </a:cubicBezTo>
                  <a:cubicBezTo>
                    <a:pt x="19159" y="4860"/>
                    <a:pt x="19609" y="7920"/>
                    <a:pt x="20059" y="9900"/>
                  </a:cubicBezTo>
                  <a:cubicBezTo>
                    <a:pt x="20509" y="11880"/>
                    <a:pt x="20959" y="12780"/>
                    <a:pt x="21184" y="13680"/>
                  </a:cubicBezTo>
                  <a:cubicBezTo>
                    <a:pt x="21409" y="14580"/>
                    <a:pt x="21409" y="15480"/>
                    <a:pt x="18709" y="16020"/>
                  </a:cubicBezTo>
                  <a:cubicBezTo>
                    <a:pt x="16009" y="16560"/>
                    <a:pt x="10609" y="16740"/>
                    <a:pt x="5209" y="169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4292129" y="6000603"/>
              <a:ext cx="95251" cy="87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10571"/>
                  </a:moveTo>
                  <a:cubicBezTo>
                    <a:pt x="1440" y="12628"/>
                    <a:pt x="2880" y="14685"/>
                    <a:pt x="3360" y="14428"/>
                  </a:cubicBezTo>
                  <a:cubicBezTo>
                    <a:pt x="3840" y="14171"/>
                    <a:pt x="3360" y="11600"/>
                    <a:pt x="4320" y="9542"/>
                  </a:cubicBezTo>
                  <a:cubicBezTo>
                    <a:pt x="5280" y="7485"/>
                    <a:pt x="7680" y="5942"/>
                    <a:pt x="9840" y="4142"/>
                  </a:cubicBezTo>
                  <a:cubicBezTo>
                    <a:pt x="12000" y="2342"/>
                    <a:pt x="13920" y="285"/>
                    <a:pt x="13920" y="28"/>
                  </a:cubicBezTo>
                  <a:cubicBezTo>
                    <a:pt x="13920" y="-229"/>
                    <a:pt x="12000" y="1314"/>
                    <a:pt x="10800" y="3628"/>
                  </a:cubicBezTo>
                  <a:cubicBezTo>
                    <a:pt x="9600" y="5942"/>
                    <a:pt x="9120" y="9028"/>
                    <a:pt x="11040" y="12114"/>
                  </a:cubicBezTo>
                  <a:cubicBezTo>
                    <a:pt x="12960" y="15200"/>
                    <a:pt x="17280" y="18285"/>
                    <a:pt x="21600" y="21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4266465" y="6568958"/>
              <a:ext cx="127265" cy="162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027" fill="norm" stroke="1" extrusionOk="0">
                  <a:moveTo>
                    <a:pt x="7480" y="3566"/>
                  </a:moveTo>
                  <a:cubicBezTo>
                    <a:pt x="8542" y="2199"/>
                    <a:pt x="9605" y="832"/>
                    <a:pt x="11021" y="285"/>
                  </a:cubicBezTo>
                  <a:cubicBezTo>
                    <a:pt x="12438" y="-262"/>
                    <a:pt x="14208" y="11"/>
                    <a:pt x="15270" y="832"/>
                  </a:cubicBezTo>
                  <a:cubicBezTo>
                    <a:pt x="16333" y="1652"/>
                    <a:pt x="16687" y="3019"/>
                    <a:pt x="14916" y="5753"/>
                  </a:cubicBezTo>
                  <a:cubicBezTo>
                    <a:pt x="13146" y="8487"/>
                    <a:pt x="9251" y="12589"/>
                    <a:pt x="6064" y="15460"/>
                  </a:cubicBezTo>
                  <a:cubicBezTo>
                    <a:pt x="2877" y="18330"/>
                    <a:pt x="398" y="19971"/>
                    <a:pt x="44" y="20654"/>
                  </a:cubicBezTo>
                  <a:cubicBezTo>
                    <a:pt x="-310" y="21338"/>
                    <a:pt x="1460" y="21065"/>
                    <a:pt x="5356" y="19971"/>
                  </a:cubicBezTo>
                  <a:cubicBezTo>
                    <a:pt x="9251" y="18877"/>
                    <a:pt x="15270" y="16963"/>
                    <a:pt x="21290" y="150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4414896" y="6530943"/>
              <a:ext cx="118534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186" y="7813"/>
                  </a:moveTo>
                  <a:cubicBezTo>
                    <a:pt x="7714" y="11489"/>
                    <a:pt x="4243" y="15166"/>
                    <a:pt x="2314" y="17579"/>
                  </a:cubicBezTo>
                  <a:cubicBezTo>
                    <a:pt x="386" y="19991"/>
                    <a:pt x="0" y="21140"/>
                    <a:pt x="0" y="21140"/>
                  </a:cubicBezTo>
                  <a:cubicBezTo>
                    <a:pt x="0" y="21140"/>
                    <a:pt x="386" y="19991"/>
                    <a:pt x="2314" y="16660"/>
                  </a:cubicBezTo>
                  <a:cubicBezTo>
                    <a:pt x="4243" y="13328"/>
                    <a:pt x="7714" y="7813"/>
                    <a:pt x="10414" y="4481"/>
                  </a:cubicBezTo>
                  <a:cubicBezTo>
                    <a:pt x="13114" y="1149"/>
                    <a:pt x="15043" y="0"/>
                    <a:pt x="16393" y="0"/>
                  </a:cubicBezTo>
                  <a:cubicBezTo>
                    <a:pt x="17743" y="0"/>
                    <a:pt x="18514" y="1149"/>
                    <a:pt x="18900" y="3217"/>
                  </a:cubicBezTo>
                  <a:cubicBezTo>
                    <a:pt x="19286" y="5285"/>
                    <a:pt x="19286" y="8272"/>
                    <a:pt x="19864" y="10915"/>
                  </a:cubicBezTo>
                  <a:cubicBezTo>
                    <a:pt x="20443" y="13557"/>
                    <a:pt x="21600" y="15855"/>
                    <a:pt x="21600" y="17464"/>
                  </a:cubicBezTo>
                  <a:cubicBezTo>
                    <a:pt x="21600" y="19072"/>
                    <a:pt x="20443" y="19991"/>
                    <a:pt x="16779" y="20566"/>
                  </a:cubicBezTo>
                  <a:cubicBezTo>
                    <a:pt x="13114" y="21140"/>
                    <a:pt x="6943" y="21370"/>
                    <a:pt x="7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4573233" y="6630427"/>
              <a:ext cx="112597" cy="67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0948" fill="norm" stroke="1" extrusionOk="0">
                  <a:moveTo>
                    <a:pt x="2078" y="5236"/>
                  </a:moveTo>
                  <a:cubicBezTo>
                    <a:pt x="3678" y="3273"/>
                    <a:pt x="5278" y="1309"/>
                    <a:pt x="6278" y="1964"/>
                  </a:cubicBezTo>
                  <a:cubicBezTo>
                    <a:pt x="7278" y="2618"/>
                    <a:pt x="7678" y="5891"/>
                    <a:pt x="7278" y="9164"/>
                  </a:cubicBezTo>
                  <a:cubicBezTo>
                    <a:pt x="6878" y="12436"/>
                    <a:pt x="5678" y="15709"/>
                    <a:pt x="4078" y="18000"/>
                  </a:cubicBezTo>
                  <a:cubicBezTo>
                    <a:pt x="2478" y="20291"/>
                    <a:pt x="478" y="21600"/>
                    <a:pt x="78" y="20618"/>
                  </a:cubicBezTo>
                  <a:cubicBezTo>
                    <a:pt x="-322" y="19636"/>
                    <a:pt x="878" y="16364"/>
                    <a:pt x="2278" y="13418"/>
                  </a:cubicBezTo>
                  <a:cubicBezTo>
                    <a:pt x="3678" y="10473"/>
                    <a:pt x="5278" y="7855"/>
                    <a:pt x="7678" y="5236"/>
                  </a:cubicBezTo>
                  <a:cubicBezTo>
                    <a:pt x="10078" y="2618"/>
                    <a:pt x="13278" y="0"/>
                    <a:pt x="14278" y="0"/>
                  </a:cubicBezTo>
                  <a:cubicBezTo>
                    <a:pt x="15278" y="0"/>
                    <a:pt x="14078" y="2618"/>
                    <a:pt x="13078" y="5891"/>
                  </a:cubicBezTo>
                  <a:cubicBezTo>
                    <a:pt x="12078" y="9164"/>
                    <a:pt x="11278" y="13091"/>
                    <a:pt x="12678" y="15382"/>
                  </a:cubicBezTo>
                  <a:cubicBezTo>
                    <a:pt x="14078" y="17673"/>
                    <a:pt x="17678" y="18327"/>
                    <a:pt x="21278" y="18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4864099" y="6216081"/>
              <a:ext cx="37631" cy="221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46" fill="norm" stroke="1" extrusionOk="0">
                  <a:moveTo>
                    <a:pt x="21333" y="3618"/>
                  </a:moveTo>
                  <a:cubicBezTo>
                    <a:pt x="20133" y="1988"/>
                    <a:pt x="18933" y="357"/>
                    <a:pt x="17733" y="52"/>
                  </a:cubicBezTo>
                  <a:cubicBezTo>
                    <a:pt x="16533" y="-254"/>
                    <a:pt x="15333" y="765"/>
                    <a:pt x="12333" y="3923"/>
                  </a:cubicBezTo>
                  <a:cubicBezTo>
                    <a:pt x="9333" y="7082"/>
                    <a:pt x="4533" y="12380"/>
                    <a:pt x="2133" y="15538"/>
                  </a:cubicBezTo>
                  <a:cubicBezTo>
                    <a:pt x="-267" y="18697"/>
                    <a:pt x="-267" y="19716"/>
                    <a:pt x="333" y="19410"/>
                  </a:cubicBezTo>
                  <a:cubicBezTo>
                    <a:pt x="933" y="19104"/>
                    <a:pt x="2133" y="17474"/>
                    <a:pt x="2733" y="14520"/>
                  </a:cubicBezTo>
                  <a:cubicBezTo>
                    <a:pt x="3333" y="11565"/>
                    <a:pt x="3333" y="7286"/>
                    <a:pt x="3933" y="4535"/>
                  </a:cubicBezTo>
                  <a:cubicBezTo>
                    <a:pt x="4533" y="1784"/>
                    <a:pt x="5733" y="561"/>
                    <a:pt x="6333" y="459"/>
                  </a:cubicBezTo>
                  <a:cubicBezTo>
                    <a:pt x="6933" y="357"/>
                    <a:pt x="6933" y="1376"/>
                    <a:pt x="6933" y="4535"/>
                  </a:cubicBezTo>
                  <a:cubicBezTo>
                    <a:pt x="6933" y="7693"/>
                    <a:pt x="6933" y="12991"/>
                    <a:pt x="6933" y="16150"/>
                  </a:cubicBezTo>
                  <a:cubicBezTo>
                    <a:pt x="6933" y="19308"/>
                    <a:pt x="6933" y="20327"/>
                    <a:pt x="6933" y="20837"/>
                  </a:cubicBezTo>
                  <a:cubicBezTo>
                    <a:pt x="6933" y="21346"/>
                    <a:pt x="6933" y="21346"/>
                    <a:pt x="6933" y="213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4628679" y="5868653"/>
              <a:ext cx="115944" cy="251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246" fill="norm" stroke="1" extrusionOk="0">
                  <a:moveTo>
                    <a:pt x="3471" y="11048"/>
                  </a:moveTo>
                  <a:cubicBezTo>
                    <a:pt x="2700" y="13904"/>
                    <a:pt x="1929" y="16761"/>
                    <a:pt x="1543" y="18635"/>
                  </a:cubicBezTo>
                  <a:cubicBezTo>
                    <a:pt x="1157" y="20509"/>
                    <a:pt x="1157" y="21402"/>
                    <a:pt x="1157" y="21223"/>
                  </a:cubicBezTo>
                  <a:cubicBezTo>
                    <a:pt x="1157" y="21045"/>
                    <a:pt x="1157" y="19795"/>
                    <a:pt x="1929" y="16671"/>
                  </a:cubicBezTo>
                  <a:cubicBezTo>
                    <a:pt x="2700" y="13547"/>
                    <a:pt x="4243" y="8549"/>
                    <a:pt x="5400" y="5604"/>
                  </a:cubicBezTo>
                  <a:cubicBezTo>
                    <a:pt x="6557" y="2658"/>
                    <a:pt x="7329" y="1766"/>
                    <a:pt x="8486" y="1052"/>
                  </a:cubicBezTo>
                  <a:cubicBezTo>
                    <a:pt x="9643" y="338"/>
                    <a:pt x="11186" y="-198"/>
                    <a:pt x="12150" y="70"/>
                  </a:cubicBezTo>
                  <a:cubicBezTo>
                    <a:pt x="13114" y="338"/>
                    <a:pt x="13500" y="1409"/>
                    <a:pt x="14850" y="4086"/>
                  </a:cubicBezTo>
                  <a:cubicBezTo>
                    <a:pt x="16200" y="6764"/>
                    <a:pt x="18514" y="11048"/>
                    <a:pt x="19864" y="13726"/>
                  </a:cubicBezTo>
                  <a:cubicBezTo>
                    <a:pt x="21214" y="16404"/>
                    <a:pt x="21600" y="17475"/>
                    <a:pt x="20443" y="18189"/>
                  </a:cubicBezTo>
                  <a:cubicBezTo>
                    <a:pt x="19286" y="18903"/>
                    <a:pt x="16586" y="19260"/>
                    <a:pt x="13307" y="19349"/>
                  </a:cubicBezTo>
                  <a:cubicBezTo>
                    <a:pt x="10029" y="19438"/>
                    <a:pt x="6171" y="19260"/>
                    <a:pt x="3857" y="18992"/>
                  </a:cubicBezTo>
                  <a:cubicBezTo>
                    <a:pt x="1543" y="18724"/>
                    <a:pt x="771" y="18367"/>
                    <a:pt x="0" y="180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4783004" y="5994253"/>
              <a:ext cx="106026" cy="94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386" fill="norm" stroke="1" extrusionOk="0">
                  <a:moveTo>
                    <a:pt x="2156" y="4106"/>
                  </a:moveTo>
                  <a:cubicBezTo>
                    <a:pt x="3850" y="5546"/>
                    <a:pt x="5544" y="6986"/>
                    <a:pt x="6391" y="8906"/>
                  </a:cubicBezTo>
                  <a:cubicBezTo>
                    <a:pt x="7239" y="10826"/>
                    <a:pt x="7239" y="13226"/>
                    <a:pt x="5968" y="15626"/>
                  </a:cubicBezTo>
                  <a:cubicBezTo>
                    <a:pt x="4697" y="18026"/>
                    <a:pt x="2156" y="20426"/>
                    <a:pt x="886" y="20426"/>
                  </a:cubicBezTo>
                  <a:cubicBezTo>
                    <a:pt x="-385" y="20426"/>
                    <a:pt x="-385" y="18026"/>
                    <a:pt x="1521" y="14906"/>
                  </a:cubicBezTo>
                  <a:cubicBezTo>
                    <a:pt x="3427" y="11786"/>
                    <a:pt x="7239" y="7946"/>
                    <a:pt x="9780" y="5066"/>
                  </a:cubicBezTo>
                  <a:cubicBezTo>
                    <a:pt x="12321" y="2186"/>
                    <a:pt x="13591" y="266"/>
                    <a:pt x="13380" y="26"/>
                  </a:cubicBezTo>
                  <a:cubicBezTo>
                    <a:pt x="13168" y="-214"/>
                    <a:pt x="11474" y="1226"/>
                    <a:pt x="10415" y="3146"/>
                  </a:cubicBezTo>
                  <a:cubicBezTo>
                    <a:pt x="9356" y="5066"/>
                    <a:pt x="8933" y="7466"/>
                    <a:pt x="10839" y="10586"/>
                  </a:cubicBezTo>
                  <a:cubicBezTo>
                    <a:pt x="12744" y="13706"/>
                    <a:pt x="16980" y="17546"/>
                    <a:pt x="21215" y="21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4882679" y="6494960"/>
              <a:ext cx="745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5400" y="0"/>
                  </a:moveTo>
                  <a:cubicBezTo>
                    <a:pt x="8400" y="0"/>
                    <a:pt x="11400" y="0"/>
                    <a:pt x="13500" y="667"/>
                  </a:cubicBezTo>
                  <a:cubicBezTo>
                    <a:pt x="15600" y="1333"/>
                    <a:pt x="16800" y="2667"/>
                    <a:pt x="17100" y="4000"/>
                  </a:cubicBezTo>
                  <a:cubicBezTo>
                    <a:pt x="17400" y="5333"/>
                    <a:pt x="16800" y="6667"/>
                    <a:pt x="14700" y="7733"/>
                  </a:cubicBezTo>
                  <a:cubicBezTo>
                    <a:pt x="12600" y="8800"/>
                    <a:pt x="9000" y="9600"/>
                    <a:pt x="8700" y="9867"/>
                  </a:cubicBezTo>
                  <a:cubicBezTo>
                    <a:pt x="8400" y="10133"/>
                    <a:pt x="11400" y="9867"/>
                    <a:pt x="14100" y="10133"/>
                  </a:cubicBezTo>
                  <a:cubicBezTo>
                    <a:pt x="16800" y="10400"/>
                    <a:pt x="19200" y="11200"/>
                    <a:pt x="20400" y="12267"/>
                  </a:cubicBezTo>
                  <a:cubicBezTo>
                    <a:pt x="21600" y="13333"/>
                    <a:pt x="21600" y="14667"/>
                    <a:pt x="18000" y="16267"/>
                  </a:cubicBezTo>
                  <a:cubicBezTo>
                    <a:pt x="14400" y="17867"/>
                    <a:pt x="7200" y="197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5006799" y="6460958"/>
              <a:ext cx="113275" cy="23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392" fill="norm" stroke="1" extrusionOk="0">
                  <a:moveTo>
                    <a:pt x="11138" y="7867"/>
                  </a:moveTo>
                  <a:cubicBezTo>
                    <a:pt x="8389" y="10812"/>
                    <a:pt x="5640" y="13758"/>
                    <a:pt x="3676" y="16114"/>
                  </a:cubicBezTo>
                  <a:cubicBezTo>
                    <a:pt x="1713" y="18471"/>
                    <a:pt x="534" y="20238"/>
                    <a:pt x="142" y="20631"/>
                  </a:cubicBezTo>
                  <a:cubicBezTo>
                    <a:pt x="-251" y="21023"/>
                    <a:pt x="142" y="20041"/>
                    <a:pt x="1713" y="16801"/>
                  </a:cubicBezTo>
                  <a:cubicBezTo>
                    <a:pt x="3284" y="13561"/>
                    <a:pt x="6033" y="8063"/>
                    <a:pt x="7996" y="4921"/>
                  </a:cubicBezTo>
                  <a:cubicBezTo>
                    <a:pt x="9960" y="1780"/>
                    <a:pt x="11138" y="994"/>
                    <a:pt x="12709" y="503"/>
                  </a:cubicBezTo>
                  <a:cubicBezTo>
                    <a:pt x="14280" y="12"/>
                    <a:pt x="16244" y="-184"/>
                    <a:pt x="17422" y="209"/>
                  </a:cubicBezTo>
                  <a:cubicBezTo>
                    <a:pt x="18600" y="601"/>
                    <a:pt x="18993" y="1583"/>
                    <a:pt x="19385" y="4234"/>
                  </a:cubicBezTo>
                  <a:cubicBezTo>
                    <a:pt x="19778" y="6885"/>
                    <a:pt x="20171" y="11205"/>
                    <a:pt x="20564" y="14249"/>
                  </a:cubicBezTo>
                  <a:cubicBezTo>
                    <a:pt x="20956" y="17292"/>
                    <a:pt x="21349" y="19060"/>
                    <a:pt x="20564" y="20041"/>
                  </a:cubicBezTo>
                  <a:cubicBezTo>
                    <a:pt x="19778" y="21023"/>
                    <a:pt x="17814" y="21220"/>
                    <a:pt x="15654" y="21318"/>
                  </a:cubicBezTo>
                  <a:cubicBezTo>
                    <a:pt x="13494" y="21416"/>
                    <a:pt x="11138" y="21416"/>
                    <a:pt x="8978" y="21318"/>
                  </a:cubicBezTo>
                  <a:cubicBezTo>
                    <a:pt x="6818" y="21220"/>
                    <a:pt x="4854" y="21023"/>
                    <a:pt x="3873" y="20631"/>
                  </a:cubicBezTo>
                  <a:cubicBezTo>
                    <a:pt x="2891" y="20238"/>
                    <a:pt x="2891" y="19649"/>
                    <a:pt x="2891" y="190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5149379" y="6569941"/>
              <a:ext cx="133351" cy="102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2899"/>
                  </a:moveTo>
                  <a:cubicBezTo>
                    <a:pt x="1371" y="1576"/>
                    <a:pt x="2743" y="254"/>
                    <a:pt x="4286" y="33"/>
                  </a:cubicBezTo>
                  <a:cubicBezTo>
                    <a:pt x="5829" y="-187"/>
                    <a:pt x="7543" y="695"/>
                    <a:pt x="8743" y="2237"/>
                  </a:cubicBezTo>
                  <a:cubicBezTo>
                    <a:pt x="9943" y="3780"/>
                    <a:pt x="10629" y="5984"/>
                    <a:pt x="11143" y="8409"/>
                  </a:cubicBezTo>
                  <a:cubicBezTo>
                    <a:pt x="11657" y="10833"/>
                    <a:pt x="12000" y="13478"/>
                    <a:pt x="11486" y="15903"/>
                  </a:cubicBezTo>
                  <a:cubicBezTo>
                    <a:pt x="10971" y="18327"/>
                    <a:pt x="9600" y="20531"/>
                    <a:pt x="8400" y="20752"/>
                  </a:cubicBezTo>
                  <a:cubicBezTo>
                    <a:pt x="7200" y="20972"/>
                    <a:pt x="6171" y="19209"/>
                    <a:pt x="6171" y="17005"/>
                  </a:cubicBezTo>
                  <a:cubicBezTo>
                    <a:pt x="6171" y="14801"/>
                    <a:pt x="7200" y="12156"/>
                    <a:pt x="8571" y="9952"/>
                  </a:cubicBezTo>
                  <a:cubicBezTo>
                    <a:pt x="9943" y="7748"/>
                    <a:pt x="11657" y="5984"/>
                    <a:pt x="12343" y="7307"/>
                  </a:cubicBezTo>
                  <a:cubicBezTo>
                    <a:pt x="13029" y="8629"/>
                    <a:pt x="12686" y="13037"/>
                    <a:pt x="14057" y="15903"/>
                  </a:cubicBezTo>
                  <a:cubicBezTo>
                    <a:pt x="15429" y="18768"/>
                    <a:pt x="18514" y="20091"/>
                    <a:pt x="21600" y="21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8451379" y="6113960"/>
              <a:ext cx="69851" cy="311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0"/>
                  </a:moveTo>
                  <a:cubicBezTo>
                    <a:pt x="2618" y="2174"/>
                    <a:pt x="5236" y="4349"/>
                    <a:pt x="7855" y="7248"/>
                  </a:cubicBezTo>
                  <a:cubicBezTo>
                    <a:pt x="10473" y="10148"/>
                    <a:pt x="13091" y="13772"/>
                    <a:pt x="15382" y="16454"/>
                  </a:cubicBezTo>
                  <a:cubicBezTo>
                    <a:pt x="17673" y="19136"/>
                    <a:pt x="19636" y="20875"/>
                    <a:pt x="20618" y="21238"/>
                  </a:cubicBezTo>
                  <a:cubicBezTo>
                    <a:pt x="21600" y="21600"/>
                    <a:pt x="21600" y="20585"/>
                    <a:pt x="21600" y="195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8466196" y="5704296"/>
              <a:ext cx="136899" cy="271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45" fill="norm" stroke="1" extrusionOk="0">
                  <a:moveTo>
                    <a:pt x="7643" y="10807"/>
                  </a:moveTo>
                  <a:cubicBezTo>
                    <a:pt x="6978" y="13653"/>
                    <a:pt x="6314" y="16500"/>
                    <a:pt x="5815" y="18425"/>
                  </a:cubicBezTo>
                  <a:cubicBezTo>
                    <a:pt x="5317" y="20351"/>
                    <a:pt x="4985" y="21356"/>
                    <a:pt x="4985" y="21439"/>
                  </a:cubicBezTo>
                  <a:cubicBezTo>
                    <a:pt x="4985" y="21523"/>
                    <a:pt x="5317" y="20686"/>
                    <a:pt x="6314" y="17923"/>
                  </a:cubicBezTo>
                  <a:cubicBezTo>
                    <a:pt x="7311" y="15160"/>
                    <a:pt x="8972" y="10472"/>
                    <a:pt x="10135" y="7374"/>
                  </a:cubicBezTo>
                  <a:cubicBezTo>
                    <a:pt x="11298" y="4276"/>
                    <a:pt x="11963" y="2770"/>
                    <a:pt x="12794" y="1681"/>
                  </a:cubicBezTo>
                  <a:cubicBezTo>
                    <a:pt x="13625" y="593"/>
                    <a:pt x="14622" y="-77"/>
                    <a:pt x="15452" y="7"/>
                  </a:cubicBezTo>
                  <a:cubicBezTo>
                    <a:pt x="16283" y="90"/>
                    <a:pt x="16948" y="928"/>
                    <a:pt x="17778" y="3272"/>
                  </a:cubicBezTo>
                  <a:cubicBezTo>
                    <a:pt x="18609" y="5616"/>
                    <a:pt x="19606" y="9467"/>
                    <a:pt x="20271" y="11811"/>
                  </a:cubicBezTo>
                  <a:cubicBezTo>
                    <a:pt x="20935" y="14156"/>
                    <a:pt x="21268" y="14993"/>
                    <a:pt x="21434" y="15914"/>
                  </a:cubicBezTo>
                  <a:cubicBezTo>
                    <a:pt x="21600" y="16835"/>
                    <a:pt x="21600" y="17839"/>
                    <a:pt x="18775" y="18425"/>
                  </a:cubicBezTo>
                  <a:cubicBezTo>
                    <a:pt x="15951" y="19011"/>
                    <a:pt x="10302" y="19179"/>
                    <a:pt x="6314" y="19095"/>
                  </a:cubicBezTo>
                  <a:cubicBezTo>
                    <a:pt x="2326" y="19011"/>
                    <a:pt x="0" y="18676"/>
                    <a:pt x="0" y="18676"/>
                  </a:cubicBezTo>
                  <a:cubicBezTo>
                    <a:pt x="0" y="18676"/>
                    <a:pt x="2326" y="19011"/>
                    <a:pt x="4652" y="193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8608412" y="5831296"/>
              <a:ext cx="160468" cy="98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390" fill="norm" stroke="1" extrusionOk="0">
                  <a:moveTo>
                    <a:pt x="228" y="11739"/>
                  </a:moveTo>
                  <a:cubicBezTo>
                    <a:pt x="228" y="9441"/>
                    <a:pt x="228" y="7143"/>
                    <a:pt x="929" y="5305"/>
                  </a:cubicBezTo>
                  <a:cubicBezTo>
                    <a:pt x="1631" y="3467"/>
                    <a:pt x="3033" y="2088"/>
                    <a:pt x="4155" y="2318"/>
                  </a:cubicBezTo>
                  <a:cubicBezTo>
                    <a:pt x="5277" y="2547"/>
                    <a:pt x="6119" y="4386"/>
                    <a:pt x="6540" y="6454"/>
                  </a:cubicBezTo>
                  <a:cubicBezTo>
                    <a:pt x="6961" y="8522"/>
                    <a:pt x="6961" y="10820"/>
                    <a:pt x="6540" y="13118"/>
                  </a:cubicBezTo>
                  <a:cubicBezTo>
                    <a:pt x="6119" y="15416"/>
                    <a:pt x="5277" y="17713"/>
                    <a:pt x="4155" y="19092"/>
                  </a:cubicBezTo>
                  <a:cubicBezTo>
                    <a:pt x="3033" y="20471"/>
                    <a:pt x="1631" y="20930"/>
                    <a:pt x="789" y="20011"/>
                  </a:cubicBezTo>
                  <a:cubicBezTo>
                    <a:pt x="-52" y="19092"/>
                    <a:pt x="-333" y="16794"/>
                    <a:pt x="509" y="13807"/>
                  </a:cubicBezTo>
                  <a:cubicBezTo>
                    <a:pt x="1350" y="10820"/>
                    <a:pt x="3314" y="7143"/>
                    <a:pt x="5277" y="4386"/>
                  </a:cubicBezTo>
                  <a:cubicBezTo>
                    <a:pt x="7241" y="1628"/>
                    <a:pt x="9205" y="-210"/>
                    <a:pt x="9625" y="20"/>
                  </a:cubicBezTo>
                  <a:cubicBezTo>
                    <a:pt x="10046" y="250"/>
                    <a:pt x="8924" y="2547"/>
                    <a:pt x="8223" y="4845"/>
                  </a:cubicBezTo>
                  <a:cubicBezTo>
                    <a:pt x="7522" y="7143"/>
                    <a:pt x="7241" y="9441"/>
                    <a:pt x="8363" y="12199"/>
                  </a:cubicBezTo>
                  <a:cubicBezTo>
                    <a:pt x="9485" y="14956"/>
                    <a:pt x="12010" y="18173"/>
                    <a:pt x="14394" y="19781"/>
                  </a:cubicBezTo>
                  <a:cubicBezTo>
                    <a:pt x="16779" y="21390"/>
                    <a:pt x="19023" y="21390"/>
                    <a:pt x="21267" y="21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385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3610214" y="6124543"/>
              <a:ext cx="311499" cy="359747"/>
            </a:xfrm>
            <a:prstGeom prst="rect">
              <a:avLst/>
            </a:prstGeom>
            <a:effectLst/>
          </p:spPr>
        </p:pic>
        <p:pic>
          <p:nvPicPr>
            <p:cNvPr id="1387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2467477" y="6834367"/>
              <a:ext cx="97453" cy="314644"/>
            </a:xfrm>
            <a:prstGeom prst="rect">
              <a:avLst/>
            </a:prstGeom>
            <a:effectLst/>
          </p:spPr>
        </p:pic>
        <p:pic>
          <p:nvPicPr>
            <p:cNvPr id="1389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2476885" y="7139485"/>
              <a:ext cx="70627" cy="83991"/>
            </a:xfrm>
            <a:prstGeom prst="rect">
              <a:avLst/>
            </a:prstGeom>
            <a:effectLst/>
          </p:spPr>
        </p:pic>
        <p:pic>
          <p:nvPicPr>
            <p:cNvPr id="1391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2431579" y="6636203"/>
              <a:ext cx="91755" cy="192133"/>
            </a:xfrm>
            <a:prstGeom prst="rect">
              <a:avLst/>
            </a:prstGeom>
            <a:effectLst/>
          </p:spPr>
        </p:pic>
        <p:pic>
          <p:nvPicPr>
            <p:cNvPr id="1393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2507779" y="6723549"/>
              <a:ext cx="88901" cy="76212"/>
            </a:xfrm>
            <a:prstGeom prst="rect">
              <a:avLst/>
            </a:prstGeom>
            <a:effectLst/>
          </p:spPr>
        </p:pic>
        <p:pic>
          <p:nvPicPr>
            <p:cNvPr id="1395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2579106" y="6849337"/>
              <a:ext cx="100124" cy="184784"/>
            </a:xfrm>
            <a:prstGeom prst="rect">
              <a:avLst/>
            </a:prstGeom>
            <a:effectLst/>
          </p:spPr>
        </p:pic>
        <p:pic>
          <p:nvPicPr>
            <p:cNvPr id="1397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2657864" y="6867557"/>
              <a:ext cx="81691" cy="163979"/>
            </a:xfrm>
            <a:prstGeom prst="rect">
              <a:avLst/>
            </a:prstGeom>
            <a:effectLst/>
          </p:spPr>
        </p:pic>
        <p:pic>
          <p:nvPicPr>
            <p:cNvPr id="1399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2714154" y="6933110"/>
              <a:ext cx="98426" cy="76337"/>
            </a:xfrm>
            <a:prstGeom prst="rect">
              <a:avLst/>
            </a:prstGeom>
            <a:effectLst/>
          </p:spPr>
        </p:pic>
        <p:pic>
          <p:nvPicPr>
            <p:cNvPr id="1401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2790354" y="6850560"/>
              <a:ext cx="77626" cy="184151"/>
            </a:xfrm>
            <a:prstGeom prst="rect">
              <a:avLst/>
            </a:prstGeom>
            <a:effectLst/>
          </p:spPr>
        </p:pic>
        <p:pic>
          <p:nvPicPr>
            <p:cNvPr id="1403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2927541" y="6810830"/>
              <a:ext cx="215239" cy="238160"/>
            </a:xfrm>
            <a:prstGeom prst="rect">
              <a:avLst/>
            </a:prstGeom>
            <a:effectLst/>
          </p:spPr>
        </p:pic>
        <p:pic>
          <p:nvPicPr>
            <p:cNvPr id="1405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2495079" y="7427540"/>
              <a:ext cx="146051" cy="68156"/>
            </a:xfrm>
            <a:prstGeom prst="rect">
              <a:avLst/>
            </a:prstGeom>
            <a:effectLst/>
          </p:spPr>
        </p:pic>
        <p:pic>
          <p:nvPicPr>
            <p:cNvPr id="1407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2487232" y="7540543"/>
              <a:ext cx="169773" cy="66726"/>
            </a:xfrm>
            <a:prstGeom prst="rect">
              <a:avLst/>
            </a:prstGeom>
            <a:effectLst/>
          </p:spPr>
        </p:pic>
        <p:pic>
          <p:nvPicPr>
            <p:cNvPr id="1409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2803515" y="7322413"/>
              <a:ext cx="72565" cy="239348"/>
            </a:xfrm>
            <a:prstGeom prst="rect">
              <a:avLst/>
            </a:prstGeom>
            <a:effectLst/>
          </p:spPr>
        </p:pic>
        <p:pic>
          <p:nvPicPr>
            <p:cNvPr id="1411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2761779" y="7447460"/>
              <a:ext cx="127001" cy="63501"/>
            </a:xfrm>
            <a:prstGeom prst="rect">
              <a:avLst/>
            </a:prstGeom>
            <a:effectLst/>
          </p:spPr>
        </p:pic>
        <p:pic>
          <p:nvPicPr>
            <p:cNvPr id="1413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2926314" y="7333160"/>
              <a:ext cx="83116" cy="205905"/>
            </a:xfrm>
            <a:prstGeom prst="rect">
              <a:avLst/>
            </a:prstGeom>
            <a:effectLst/>
          </p:spPr>
        </p:pic>
        <p:pic>
          <p:nvPicPr>
            <p:cNvPr id="1415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2973282" y="7396052"/>
              <a:ext cx="156798" cy="90567"/>
            </a:xfrm>
            <a:prstGeom prst="rect">
              <a:avLst/>
            </a:prstGeom>
            <a:effectLst/>
          </p:spPr>
        </p:pic>
        <p:pic>
          <p:nvPicPr>
            <p:cNvPr id="1417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3104679" y="7316537"/>
              <a:ext cx="82054" cy="149974"/>
            </a:xfrm>
            <a:prstGeom prst="rect">
              <a:avLst/>
            </a:prstGeom>
            <a:effectLst/>
          </p:spPr>
        </p:pic>
        <p:pic>
          <p:nvPicPr>
            <p:cNvPr id="1419" name="Line Line" descr="Line Lin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196754" y="7441110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421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3307879" y="7281145"/>
              <a:ext cx="120298" cy="223466"/>
            </a:xfrm>
            <a:prstGeom prst="rect">
              <a:avLst/>
            </a:prstGeom>
            <a:effectLst/>
          </p:spPr>
        </p:pic>
        <p:pic>
          <p:nvPicPr>
            <p:cNvPr id="1423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3446715" y="7352210"/>
              <a:ext cx="96115" cy="130176"/>
            </a:xfrm>
            <a:prstGeom prst="rect">
              <a:avLst/>
            </a:prstGeom>
            <a:effectLst/>
          </p:spPr>
        </p:pic>
        <p:pic>
          <p:nvPicPr>
            <p:cNvPr id="1425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3403129" y="7333160"/>
              <a:ext cx="155576" cy="180976"/>
            </a:xfrm>
            <a:prstGeom prst="rect">
              <a:avLst/>
            </a:prstGeom>
            <a:effectLst/>
          </p:spPr>
        </p:pic>
        <p:sp>
          <p:nvSpPr>
            <p:cNvPr id="1427" name="Line"/>
            <p:cNvSpPr/>
            <p:nvPr/>
          </p:nvSpPr>
          <p:spPr>
            <a:xfrm>
              <a:off x="6789985" y="2230497"/>
              <a:ext cx="436118" cy="416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43" fill="norm" stroke="1" extrusionOk="0">
                  <a:moveTo>
                    <a:pt x="17462" y="0"/>
                  </a:moveTo>
                  <a:cubicBezTo>
                    <a:pt x="15925" y="893"/>
                    <a:pt x="14388" y="1785"/>
                    <a:pt x="12425" y="2945"/>
                  </a:cubicBezTo>
                  <a:cubicBezTo>
                    <a:pt x="10461" y="4106"/>
                    <a:pt x="8071" y="5534"/>
                    <a:pt x="6705" y="6382"/>
                  </a:cubicBezTo>
                  <a:cubicBezTo>
                    <a:pt x="5339" y="7230"/>
                    <a:pt x="4997" y="7498"/>
                    <a:pt x="4613" y="7721"/>
                  </a:cubicBezTo>
                  <a:cubicBezTo>
                    <a:pt x="4229" y="7944"/>
                    <a:pt x="3802" y="8122"/>
                    <a:pt x="3588" y="8435"/>
                  </a:cubicBezTo>
                  <a:cubicBezTo>
                    <a:pt x="3375" y="8747"/>
                    <a:pt x="3375" y="9193"/>
                    <a:pt x="3588" y="9461"/>
                  </a:cubicBezTo>
                  <a:cubicBezTo>
                    <a:pt x="3802" y="9729"/>
                    <a:pt x="4229" y="9818"/>
                    <a:pt x="5381" y="9907"/>
                  </a:cubicBezTo>
                  <a:cubicBezTo>
                    <a:pt x="6534" y="9997"/>
                    <a:pt x="8412" y="10086"/>
                    <a:pt x="9565" y="10175"/>
                  </a:cubicBezTo>
                  <a:cubicBezTo>
                    <a:pt x="10717" y="10264"/>
                    <a:pt x="11144" y="10354"/>
                    <a:pt x="11486" y="10577"/>
                  </a:cubicBezTo>
                  <a:cubicBezTo>
                    <a:pt x="11827" y="10800"/>
                    <a:pt x="12083" y="11157"/>
                    <a:pt x="12041" y="11514"/>
                  </a:cubicBezTo>
                  <a:cubicBezTo>
                    <a:pt x="11998" y="11871"/>
                    <a:pt x="11656" y="12228"/>
                    <a:pt x="10632" y="12898"/>
                  </a:cubicBezTo>
                  <a:cubicBezTo>
                    <a:pt x="9607" y="13567"/>
                    <a:pt x="7900" y="14549"/>
                    <a:pt x="6320" y="15531"/>
                  </a:cubicBezTo>
                  <a:cubicBezTo>
                    <a:pt x="4741" y="16512"/>
                    <a:pt x="3290" y="17494"/>
                    <a:pt x="2393" y="18164"/>
                  </a:cubicBezTo>
                  <a:cubicBezTo>
                    <a:pt x="1497" y="18833"/>
                    <a:pt x="1155" y="19190"/>
                    <a:pt x="771" y="19681"/>
                  </a:cubicBezTo>
                  <a:cubicBezTo>
                    <a:pt x="387" y="20172"/>
                    <a:pt x="-40" y="20797"/>
                    <a:pt x="3" y="21154"/>
                  </a:cubicBezTo>
                  <a:cubicBezTo>
                    <a:pt x="45" y="21511"/>
                    <a:pt x="558" y="21600"/>
                    <a:pt x="2180" y="21511"/>
                  </a:cubicBezTo>
                  <a:cubicBezTo>
                    <a:pt x="3802" y="21421"/>
                    <a:pt x="6534" y="21154"/>
                    <a:pt x="9394" y="20975"/>
                  </a:cubicBezTo>
                  <a:cubicBezTo>
                    <a:pt x="12254" y="20797"/>
                    <a:pt x="15242" y="20707"/>
                    <a:pt x="17291" y="20663"/>
                  </a:cubicBezTo>
                  <a:cubicBezTo>
                    <a:pt x="19340" y="20618"/>
                    <a:pt x="20450" y="20618"/>
                    <a:pt x="21560" y="20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7557679" y="2192281"/>
              <a:ext cx="134934" cy="387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0799" fill="norm" stroke="1" extrusionOk="0">
                  <a:moveTo>
                    <a:pt x="0" y="11229"/>
                  </a:moveTo>
                  <a:cubicBezTo>
                    <a:pt x="0" y="13917"/>
                    <a:pt x="0" y="16606"/>
                    <a:pt x="0" y="18506"/>
                  </a:cubicBezTo>
                  <a:cubicBezTo>
                    <a:pt x="0" y="20407"/>
                    <a:pt x="0" y="21519"/>
                    <a:pt x="135" y="20267"/>
                  </a:cubicBezTo>
                  <a:cubicBezTo>
                    <a:pt x="270" y="19016"/>
                    <a:pt x="540" y="15401"/>
                    <a:pt x="1215" y="12295"/>
                  </a:cubicBezTo>
                  <a:cubicBezTo>
                    <a:pt x="1890" y="9189"/>
                    <a:pt x="2970" y="6594"/>
                    <a:pt x="4050" y="4786"/>
                  </a:cubicBezTo>
                  <a:cubicBezTo>
                    <a:pt x="5130" y="2978"/>
                    <a:pt x="6210" y="1958"/>
                    <a:pt x="7290" y="1263"/>
                  </a:cubicBezTo>
                  <a:cubicBezTo>
                    <a:pt x="8370" y="568"/>
                    <a:pt x="9450" y="197"/>
                    <a:pt x="10800" y="58"/>
                  </a:cubicBezTo>
                  <a:cubicBezTo>
                    <a:pt x="12150" y="-81"/>
                    <a:pt x="13770" y="12"/>
                    <a:pt x="15525" y="522"/>
                  </a:cubicBezTo>
                  <a:cubicBezTo>
                    <a:pt x="17280" y="1031"/>
                    <a:pt x="19170" y="1958"/>
                    <a:pt x="20250" y="3488"/>
                  </a:cubicBezTo>
                  <a:cubicBezTo>
                    <a:pt x="21330" y="5018"/>
                    <a:pt x="21600" y="7150"/>
                    <a:pt x="19710" y="8726"/>
                  </a:cubicBezTo>
                  <a:cubicBezTo>
                    <a:pt x="17820" y="10302"/>
                    <a:pt x="13770" y="11322"/>
                    <a:pt x="10935" y="11878"/>
                  </a:cubicBezTo>
                  <a:cubicBezTo>
                    <a:pt x="8100" y="12434"/>
                    <a:pt x="6480" y="12527"/>
                    <a:pt x="5535" y="12619"/>
                  </a:cubicBezTo>
                  <a:cubicBezTo>
                    <a:pt x="4590" y="12712"/>
                    <a:pt x="4320" y="12805"/>
                    <a:pt x="4050" y="128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7666477" y="2422189"/>
              <a:ext cx="134704" cy="144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0" y="9148"/>
                  </a:moveTo>
                  <a:cubicBezTo>
                    <a:pt x="1385" y="8386"/>
                    <a:pt x="2769" y="7624"/>
                    <a:pt x="4846" y="8132"/>
                  </a:cubicBezTo>
                  <a:cubicBezTo>
                    <a:pt x="6923" y="8640"/>
                    <a:pt x="9692" y="10419"/>
                    <a:pt x="10939" y="12706"/>
                  </a:cubicBezTo>
                  <a:cubicBezTo>
                    <a:pt x="12185" y="14993"/>
                    <a:pt x="11908" y="17788"/>
                    <a:pt x="11077" y="19440"/>
                  </a:cubicBezTo>
                  <a:cubicBezTo>
                    <a:pt x="10246" y="21092"/>
                    <a:pt x="8862" y="21600"/>
                    <a:pt x="6923" y="20965"/>
                  </a:cubicBezTo>
                  <a:cubicBezTo>
                    <a:pt x="4985" y="20329"/>
                    <a:pt x="2492" y="18551"/>
                    <a:pt x="1662" y="16264"/>
                  </a:cubicBezTo>
                  <a:cubicBezTo>
                    <a:pt x="831" y="13976"/>
                    <a:pt x="1662" y="11181"/>
                    <a:pt x="5262" y="8386"/>
                  </a:cubicBezTo>
                  <a:cubicBezTo>
                    <a:pt x="8862" y="5591"/>
                    <a:pt x="15231" y="279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7925093" y="2245054"/>
              <a:ext cx="98866" cy="285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544" fill="norm" stroke="1" extrusionOk="0">
                  <a:moveTo>
                    <a:pt x="21320" y="855"/>
                  </a:moveTo>
                  <a:cubicBezTo>
                    <a:pt x="19830" y="464"/>
                    <a:pt x="18341" y="74"/>
                    <a:pt x="16665" y="9"/>
                  </a:cubicBezTo>
                  <a:cubicBezTo>
                    <a:pt x="14989" y="-56"/>
                    <a:pt x="13127" y="204"/>
                    <a:pt x="10520" y="1440"/>
                  </a:cubicBezTo>
                  <a:cubicBezTo>
                    <a:pt x="7913" y="2677"/>
                    <a:pt x="4561" y="4889"/>
                    <a:pt x="2513" y="7556"/>
                  </a:cubicBezTo>
                  <a:cubicBezTo>
                    <a:pt x="465" y="10224"/>
                    <a:pt x="-280" y="13346"/>
                    <a:pt x="92" y="15689"/>
                  </a:cubicBezTo>
                  <a:cubicBezTo>
                    <a:pt x="465" y="18031"/>
                    <a:pt x="1955" y="19592"/>
                    <a:pt x="5679" y="20438"/>
                  </a:cubicBezTo>
                  <a:cubicBezTo>
                    <a:pt x="9403" y="21284"/>
                    <a:pt x="15361" y="21414"/>
                    <a:pt x="21320" y="21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8097138" y="2235660"/>
              <a:ext cx="134056" cy="345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98" fill="norm" stroke="1" extrusionOk="0">
                  <a:moveTo>
                    <a:pt x="10696" y="2567"/>
                  </a:moveTo>
                  <a:cubicBezTo>
                    <a:pt x="8481" y="6524"/>
                    <a:pt x="6265" y="10480"/>
                    <a:pt x="4742" y="13314"/>
                  </a:cubicBezTo>
                  <a:cubicBezTo>
                    <a:pt x="3219" y="16147"/>
                    <a:pt x="2388" y="17858"/>
                    <a:pt x="1696" y="19142"/>
                  </a:cubicBezTo>
                  <a:cubicBezTo>
                    <a:pt x="1004" y="20425"/>
                    <a:pt x="450" y="21280"/>
                    <a:pt x="173" y="21387"/>
                  </a:cubicBezTo>
                  <a:cubicBezTo>
                    <a:pt x="-104" y="21494"/>
                    <a:pt x="-104" y="20852"/>
                    <a:pt x="588" y="18821"/>
                  </a:cubicBezTo>
                  <a:cubicBezTo>
                    <a:pt x="1281" y="16789"/>
                    <a:pt x="2665" y="13367"/>
                    <a:pt x="4604" y="10266"/>
                  </a:cubicBezTo>
                  <a:cubicBezTo>
                    <a:pt x="6542" y="7165"/>
                    <a:pt x="9035" y="4385"/>
                    <a:pt x="10696" y="2781"/>
                  </a:cubicBezTo>
                  <a:cubicBezTo>
                    <a:pt x="12358" y="1177"/>
                    <a:pt x="13188" y="749"/>
                    <a:pt x="14296" y="429"/>
                  </a:cubicBezTo>
                  <a:cubicBezTo>
                    <a:pt x="15404" y="108"/>
                    <a:pt x="16788" y="-106"/>
                    <a:pt x="17758" y="54"/>
                  </a:cubicBezTo>
                  <a:cubicBezTo>
                    <a:pt x="18727" y="215"/>
                    <a:pt x="19281" y="749"/>
                    <a:pt x="19835" y="2567"/>
                  </a:cubicBezTo>
                  <a:cubicBezTo>
                    <a:pt x="20388" y="4385"/>
                    <a:pt x="20942" y="7486"/>
                    <a:pt x="21219" y="9732"/>
                  </a:cubicBezTo>
                  <a:cubicBezTo>
                    <a:pt x="21496" y="11977"/>
                    <a:pt x="21496" y="13367"/>
                    <a:pt x="21496" y="147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8101671" y="2411827"/>
              <a:ext cx="124342" cy="25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8387560" y="2038804"/>
              <a:ext cx="50869" cy="737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4" h="21541" fill="norm" stroke="1" extrusionOk="0">
                  <a:moveTo>
                    <a:pt x="20524" y="0"/>
                  </a:moveTo>
                  <a:cubicBezTo>
                    <a:pt x="18434" y="656"/>
                    <a:pt x="16343" y="1312"/>
                    <a:pt x="14950" y="2397"/>
                  </a:cubicBezTo>
                  <a:cubicBezTo>
                    <a:pt x="13556" y="3482"/>
                    <a:pt x="12860" y="4996"/>
                    <a:pt x="11466" y="6788"/>
                  </a:cubicBezTo>
                  <a:cubicBezTo>
                    <a:pt x="10072" y="8579"/>
                    <a:pt x="7982" y="10649"/>
                    <a:pt x="5195" y="12617"/>
                  </a:cubicBezTo>
                  <a:cubicBezTo>
                    <a:pt x="2408" y="14585"/>
                    <a:pt x="-1076" y="16452"/>
                    <a:pt x="318" y="17790"/>
                  </a:cubicBezTo>
                  <a:cubicBezTo>
                    <a:pt x="1711" y="19127"/>
                    <a:pt x="7982" y="19935"/>
                    <a:pt x="11814" y="20515"/>
                  </a:cubicBezTo>
                  <a:cubicBezTo>
                    <a:pt x="15647" y="21095"/>
                    <a:pt x="17040" y="21449"/>
                    <a:pt x="18085" y="21524"/>
                  </a:cubicBezTo>
                  <a:cubicBezTo>
                    <a:pt x="19130" y="21600"/>
                    <a:pt x="19827" y="21398"/>
                    <a:pt x="20524" y="211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8578312" y="2277125"/>
              <a:ext cx="176151" cy="295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76" y="2400"/>
                    <a:pt x="6353" y="4800"/>
                    <a:pt x="9000" y="7453"/>
                  </a:cubicBezTo>
                  <a:cubicBezTo>
                    <a:pt x="11647" y="10105"/>
                    <a:pt x="13765" y="13011"/>
                    <a:pt x="15776" y="15411"/>
                  </a:cubicBezTo>
                  <a:cubicBezTo>
                    <a:pt x="17788" y="17811"/>
                    <a:pt x="19694" y="1970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8609397" y="2303029"/>
              <a:ext cx="150246" cy="259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24" y="2016"/>
                    <a:pt x="14648" y="4032"/>
                    <a:pt x="11297" y="6696"/>
                  </a:cubicBezTo>
                  <a:cubicBezTo>
                    <a:pt x="7945" y="9360"/>
                    <a:pt x="4717" y="12672"/>
                    <a:pt x="2855" y="15264"/>
                  </a:cubicBezTo>
                  <a:cubicBezTo>
                    <a:pt x="993" y="17856"/>
                    <a:pt x="497" y="1972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8811923" y="2302233"/>
              <a:ext cx="154956" cy="227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280" fill="norm" stroke="1" extrusionOk="0">
                  <a:moveTo>
                    <a:pt x="20815" y="3459"/>
                  </a:moveTo>
                  <a:cubicBezTo>
                    <a:pt x="21055" y="2170"/>
                    <a:pt x="21295" y="880"/>
                    <a:pt x="20815" y="316"/>
                  </a:cubicBezTo>
                  <a:cubicBezTo>
                    <a:pt x="20335" y="-248"/>
                    <a:pt x="19135" y="-87"/>
                    <a:pt x="16495" y="1042"/>
                  </a:cubicBezTo>
                  <a:cubicBezTo>
                    <a:pt x="13855" y="2170"/>
                    <a:pt x="9775" y="4265"/>
                    <a:pt x="6775" y="6603"/>
                  </a:cubicBezTo>
                  <a:cubicBezTo>
                    <a:pt x="3775" y="8940"/>
                    <a:pt x="1855" y="11519"/>
                    <a:pt x="895" y="13373"/>
                  </a:cubicBezTo>
                  <a:cubicBezTo>
                    <a:pt x="-65" y="15227"/>
                    <a:pt x="-65" y="16355"/>
                    <a:pt x="55" y="17403"/>
                  </a:cubicBezTo>
                  <a:cubicBezTo>
                    <a:pt x="175" y="18451"/>
                    <a:pt x="415" y="19418"/>
                    <a:pt x="1135" y="20143"/>
                  </a:cubicBezTo>
                  <a:cubicBezTo>
                    <a:pt x="1855" y="20868"/>
                    <a:pt x="3055" y="21352"/>
                    <a:pt x="6535" y="21271"/>
                  </a:cubicBezTo>
                  <a:cubicBezTo>
                    <a:pt x="10015" y="21191"/>
                    <a:pt x="15775" y="20546"/>
                    <a:pt x="21535" y="199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8832175" y="2437732"/>
              <a:ext cx="124343" cy="20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9148209" y="2219043"/>
              <a:ext cx="124342" cy="358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21600" y="66"/>
                  </a:moveTo>
                  <a:cubicBezTo>
                    <a:pt x="20100" y="-38"/>
                    <a:pt x="18600" y="-141"/>
                    <a:pt x="15600" y="789"/>
                  </a:cubicBezTo>
                  <a:cubicBezTo>
                    <a:pt x="12600" y="1719"/>
                    <a:pt x="8100" y="3683"/>
                    <a:pt x="4950" y="6060"/>
                  </a:cubicBezTo>
                  <a:cubicBezTo>
                    <a:pt x="1800" y="8437"/>
                    <a:pt x="0" y="11227"/>
                    <a:pt x="0" y="13553"/>
                  </a:cubicBezTo>
                  <a:cubicBezTo>
                    <a:pt x="0" y="15878"/>
                    <a:pt x="1800" y="17738"/>
                    <a:pt x="5400" y="18979"/>
                  </a:cubicBezTo>
                  <a:cubicBezTo>
                    <a:pt x="9000" y="20219"/>
                    <a:pt x="14400" y="20839"/>
                    <a:pt x="19800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9329539" y="2346994"/>
              <a:ext cx="186513" cy="141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1" fill="norm" stroke="1" extrusionOk="0">
                  <a:moveTo>
                    <a:pt x="0" y="4305"/>
                  </a:moveTo>
                  <a:cubicBezTo>
                    <a:pt x="800" y="3524"/>
                    <a:pt x="1600" y="2744"/>
                    <a:pt x="2500" y="2483"/>
                  </a:cubicBezTo>
                  <a:cubicBezTo>
                    <a:pt x="3400" y="2223"/>
                    <a:pt x="4400" y="2483"/>
                    <a:pt x="5100" y="4435"/>
                  </a:cubicBezTo>
                  <a:cubicBezTo>
                    <a:pt x="5800" y="6387"/>
                    <a:pt x="6200" y="10030"/>
                    <a:pt x="6100" y="12633"/>
                  </a:cubicBezTo>
                  <a:cubicBezTo>
                    <a:pt x="6000" y="15235"/>
                    <a:pt x="5400" y="16797"/>
                    <a:pt x="4700" y="18228"/>
                  </a:cubicBezTo>
                  <a:cubicBezTo>
                    <a:pt x="4000" y="19659"/>
                    <a:pt x="3200" y="20961"/>
                    <a:pt x="2400" y="21221"/>
                  </a:cubicBezTo>
                  <a:cubicBezTo>
                    <a:pt x="1600" y="21481"/>
                    <a:pt x="800" y="20700"/>
                    <a:pt x="700" y="19789"/>
                  </a:cubicBezTo>
                  <a:cubicBezTo>
                    <a:pt x="600" y="18879"/>
                    <a:pt x="1200" y="17838"/>
                    <a:pt x="3200" y="15365"/>
                  </a:cubicBezTo>
                  <a:cubicBezTo>
                    <a:pt x="5200" y="12893"/>
                    <a:pt x="8600" y="8989"/>
                    <a:pt x="10700" y="6647"/>
                  </a:cubicBezTo>
                  <a:cubicBezTo>
                    <a:pt x="12800" y="4305"/>
                    <a:pt x="13600" y="3524"/>
                    <a:pt x="14300" y="2483"/>
                  </a:cubicBezTo>
                  <a:cubicBezTo>
                    <a:pt x="15000" y="1442"/>
                    <a:pt x="15600" y="141"/>
                    <a:pt x="15600" y="11"/>
                  </a:cubicBezTo>
                  <a:cubicBezTo>
                    <a:pt x="15600" y="-119"/>
                    <a:pt x="15000" y="922"/>
                    <a:pt x="14500" y="2093"/>
                  </a:cubicBezTo>
                  <a:cubicBezTo>
                    <a:pt x="14000" y="3264"/>
                    <a:pt x="13600" y="4565"/>
                    <a:pt x="13800" y="6517"/>
                  </a:cubicBezTo>
                  <a:cubicBezTo>
                    <a:pt x="14000" y="8469"/>
                    <a:pt x="14800" y="11071"/>
                    <a:pt x="16200" y="12503"/>
                  </a:cubicBezTo>
                  <a:cubicBezTo>
                    <a:pt x="17600" y="13934"/>
                    <a:pt x="19600" y="14194"/>
                    <a:pt x="21600" y="14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9552317" y="2448094"/>
              <a:ext cx="67353" cy="93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9687020" y="2325152"/>
              <a:ext cx="119161" cy="137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0" y="2184"/>
                  </a:moveTo>
                  <a:cubicBezTo>
                    <a:pt x="1252" y="1384"/>
                    <a:pt x="2504" y="584"/>
                    <a:pt x="3757" y="1117"/>
                  </a:cubicBezTo>
                  <a:cubicBezTo>
                    <a:pt x="5009" y="1651"/>
                    <a:pt x="6261" y="3517"/>
                    <a:pt x="6730" y="6317"/>
                  </a:cubicBezTo>
                  <a:cubicBezTo>
                    <a:pt x="7200" y="9117"/>
                    <a:pt x="6887" y="12851"/>
                    <a:pt x="6261" y="15251"/>
                  </a:cubicBezTo>
                  <a:cubicBezTo>
                    <a:pt x="5635" y="17651"/>
                    <a:pt x="4696" y="18717"/>
                    <a:pt x="3600" y="19651"/>
                  </a:cubicBezTo>
                  <a:cubicBezTo>
                    <a:pt x="2504" y="20584"/>
                    <a:pt x="1252" y="21384"/>
                    <a:pt x="626" y="21117"/>
                  </a:cubicBezTo>
                  <a:cubicBezTo>
                    <a:pt x="0" y="20851"/>
                    <a:pt x="0" y="19517"/>
                    <a:pt x="2504" y="16317"/>
                  </a:cubicBezTo>
                  <a:cubicBezTo>
                    <a:pt x="5009" y="13117"/>
                    <a:pt x="10017" y="8051"/>
                    <a:pt x="13304" y="4851"/>
                  </a:cubicBezTo>
                  <a:cubicBezTo>
                    <a:pt x="16591" y="1651"/>
                    <a:pt x="18157" y="317"/>
                    <a:pt x="18313" y="51"/>
                  </a:cubicBezTo>
                  <a:cubicBezTo>
                    <a:pt x="18470" y="-216"/>
                    <a:pt x="17217" y="584"/>
                    <a:pt x="15809" y="2184"/>
                  </a:cubicBezTo>
                  <a:cubicBezTo>
                    <a:pt x="14400" y="3784"/>
                    <a:pt x="12835" y="6184"/>
                    <a:pt x="12991" y="8851"/>
                  </a:cubicBezTo>
                  <a:cubicBezTo>
                    <a:pt x="13148" y="11517"/>
                    <a:pt x="15026" y="14451"/>
                    <a:pt x="16748" y="15917"/>
                  </a:cubicBezTo>
                  <a:cubicBezTo>
                    <a:pt x="18470" y="17384"/>
                    <a:pt x="20035" y="17384"/>
                    <a:pt x="21600" y="17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9868351" y="2380742"/>
              <a:ext cx="113981" cy="20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4400"/>
                    <a:pt x="1964" y="7200"/>
                    <a:pt x="5564" y="3600"/>
                  </a:cubicBezTo>
                  <a:cubicBezTo>
                    <a:pt x="9164" y="0"/>
                    <a:pt x="1538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9892248" y="2339295"/>
              <a:ext cx="38274" cy="134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600" fill="norm" stroke="1" extrusionOk="0">
                  <a:moveTo>
                    <a:pt x="20813" y="0"/>
                  </a:moveTo>
                  <a:cubicBezTo>
                    <a:pt x="14239" y="4431"/>
                    <a:pt x="7665" y="8862"/>
                    <a:pt x="3909" y="12046"/>
                  </a:cubicBezTo>
                  <a:cubicBezTo>
                    <a:pt x="152" y="15231"/>
                    <a:pt x="-787" y="17169"/>
                    <a:pt x="622" y="18554"/>
                  </a:cubicBezTo>
                  <a:cubicBezTo>
                    <a:pt x="2030" y="19938"/>
                    <a:pt x="5787" y="20769"/>
                    <a:pt x="95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10039320" y="2232851"/>
              <a:ext cx="112594" cy="223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313" fill="norm" stroke="1" extrusionOk="0">
                  <a:moveTo>
                    <a:pt x="5891" y="7195"/>
                  </a:moveTo>
                  <a:cubicBezTo>
                    <a:pt x="3927" y="9998"/>
                    <a:pt x="1964" y="12801"/>
                    <a:pt x="982" y="14615"/>
                  </a:cubicBezTo>
                  <a:cubicBezTo>
                    <a:pt x="0" y="16428"/>
                    <a:pt x="0" y="17253"/>
                    <a:pt x="0" y="18077"/>
                  </a:cubicBezTo>
                  <a:cubicBezTo>
                    <a:pt x="0" y="18902"/>
                    <a:pt x="0" y="19726"/>
                    <a:pt x="491" y="19726"/>
                  </a:cubicBezTo>
                  <a:cubicBezTo>
                    <a:pt x="982" y="19726"/>
                    <a:pt x="1964" y="18902"/>
                    <a:pt x="3927" y="16016"/>
                  </a:cubicBezTo>
                  <a:cubicBezTo>
                    <a:pt x="5891" y="13131"/>
                    <a:pt x="8836" y="8184"/>
                    <a:pt x="10800" y="5299"/>
                  </a:cubicBezTo>
                  <a:cubicBezTo>
                    <a:pt x="12764" y="2413"/>
                    <a:pt x="13745" y="1589"/>
                    <a:pt x="14891" y="929"/>
                  </a:cubicBezTo>
                  <a:cubicBezTo>
                    <a:pt x="16036" y="270"/>
                    <a:pt x="17345" y="-225"/>
                    <a:pt x="18000" y="105"/>
                  </a:cubicBezTo>
                  <a:cubicBezTo>
                    <a:pt x="18655" y="435"/>
                    <a:pt x="18655" y="1589"/>
                    <a:pt x="18491" y="4392"/>
                  </a:cubicBezTo>
                  <a:cubicBezTo>
                    <a:pt x="18327" y="7195"/>
                    <a:pt x="18000" y="11647"/>
                    <a:pt x="18164" y="14285"/>
                  </a:cubicBezTo>
                  <a:cubicBezTo>
                    <a:pt x="18327" y="16923"/>
                    <a:pt x="18982" y="17748"/>
                    <a:pt x="19800" y="18572"/>
                  </a:cubicBezTo>
                  <a:cubicBezTo>
                    <a:pt x="20618" y="19396"/>
                    <a:pt x="21600" y="20221"/>
                    <a:pt x="21273" y="20715"/>
                  </a:cubicBezTo>
                  <a:cubicBezTo>
                    <a:pt x="20945" y="21210"/>
                    <a:pt x="19309" y="21375"/>
                    <a:pt x="17018" y="21293"/>
                  </a:cubicBezTo>
                  <a:cubicBezTo>
                    <a:pt x="14727" y="21210"/>
                    <a:pt x="11782" y="20880"/>
                    <a:pt x="8836" y="20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10194746" y="2347608"/>
              <a:ext cx="181332" cy="93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1" fill="norm" stroke="1" extrusionOk="0">
                  <a:moveTo>
                    <a:pt x="0" y="5087"/>
                  </a:moveTo>
                  <a:cubicBezTo>
                    <a:pt x="617" y="3544"/>
                    <a:pt x="1234" y="2001"/>
                    <a:pt x="2160" y="1230"/>
                  </a:cubicBezTo>
                  <a:cubicBezTo>
                    <a:pt x="3086" y="458"/>
                    <a:pt x="4320" y="458"/>
                    <a:pt x="5657" y="2387"/>
                  </a:cubicBezTo>
                  <a:cubicBezTo>
                    <a:pt x="6994" y="4315"/>
                    <a:pt x="8434" y="8172"/>
                    <a:pt x="8949" y="11065"/>
                  </a:cubicBezTo>
                  <a:cubicBezTo>
                    <a:pt x="9463" y="13958"/>
                    <a:pt x="9051" y="15887"/>
                    <a:pt x="8434" y="17622"/>
                  </a:cubicBezTo>
                  <a:cubicBezTo>
                    <a:pt x="7817" y="19358"/>
                    <a:pt x="6994" y="20901"/>
                    <a:pt x="6171" y="20901"/>
                  </a:cubicBezTo>
                  <a:cubicBezTo>
                    <a:pt x="5349" y="20901"/>
                    <a:pt x="4526" y="19358"/>
                    <a:pt x="4423" y="17430"/>
                  </a:cubicBezTo>
                  <a:cubicBezTo>
                    <a:pt x="4320" y="15501"/>
                    <a:pt x="4937" y="13187"/>
                    <a:pt x="6069" y="10487"/>
                  </a:cubicBezTo>
                  <a:cubicBezTo>
                    <a:pt x="7200" y="7787"/>
                    <a:pt x="8846" y="4701"/>
                    <a:pt x="10080" y="2580"/>
                  </a:cubicBezTo>
                  <a:cubicBezTo>
                    <a:pt x="11314" y="458"/>
                    <a:pt x="12137" y="-699"/>
                    <a:pt x="12446" y="458"/>
                  </a:cubicBezTo>
                  <a:cubicBezTo>
                    <a:pt x="12754" y="1615"/>
                    <a:pt x="12549" y="5087"/>
                    <a:pt x="12446" y="7787"/>
                  </a:cubicBezTo>
                  <a:cubicBezTo>
                    <a:pt x="12343" y="10487"/>
                    <a:pt x="12343" y="12415"/>
                    <a:pt x="13886" y="14151"/>
                  </a:cubicBezTo>
                  <a:cubicBezTo>
                    <a:pt x="15429" y="15887"/>
                    <a:pt x="18514" y="17430"/>
                    <a:pt x="21600" y="189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10407163" y="2240858"/>
              <a:ext cx="68275" cy="295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0" y="0"/>
                  </a:moveTo>
                  <a:cubicBezTo>
                    <a:pt x="4860" y="884"/>
                    <a:pt x="9720" y="1768"/>
                    <a:pt x="13770" y="3663"/>
                  </a:cubicBezTo>
                  <a:cubicBezTo>
                    <a:pt x="17820" y="5558"/>
                    <a:pt x="21060" y="8463"/>
                    <a:pt x="21330" y="11179"/>
                  </a:cubicBezTo>
                  <a:cubicBezTo>
                    <a:pt x="21600" y="13895"/>
                    <a:pt x="18900" y="16421"/>
                    <a:pt x="15660" y="18126"/>
                  </a:cubicBezTo>
                  <a:cubicBezTo>
                    <a:pt x="12420" y="19832"/>
                    <a:pt x="8640" y="20716"/>
                    <a:pt x="48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10521142" y="2161517"/>
              <a:ext cx="113958" cy="393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25" fill="norm" stroke="1" extrusionOk="0">
                  <a:moveTo>
                    <a:pt x="0" y="89"/>
                  </a:moveTo>
                  <a:cubicBezTo>
                    <a:pt x="1612" y="-5"/>
                    <a:pt x="3224" y="-99"/>
                    <a:pt x="5319" y="230"/>
                  </a:cubicBezTo>
                  <a:cubicBezTo>
                    <a:pt x="7415" y="558"/>
                    <a:pt x="9994" y="1310"/>
                    <a:pt x="12573" y="2906"/>
                  </a:cubicBezTo>
                  <a:cubicBezTo>
                    <a:pt x="15152" y="4503"/>
                    <a:pt x="17731" y="6944"/>
                    <a:pt x="19343" y="9480"/>
                  </a:cubicBezTo>
                  <a:cubicBezTo>
                    <a:pt x="20955" y="12016"/>
                    <a:pt x="21600" y="14645"/>
                    <a:pt x="21116" y="16477"/>
                  </a:cubicBezTo>
                  <a:cubicBezTo>
                    <a:pt x="20633" y="18308"/>
                    <a:pt x="19021" y="19341"/>
                    <a:pt x="17248" y="20092"/>
                  </a:cubicBezTo>
                  <a:cubicBezTo>
                    <a:pt x="15475" y="20844"/>
                    <a:pt x="13540" y="21313"/>
                    <a:pt x="11284" y="21407"/>
                  </a:cubicBezTo>
                  <a:cubicBezTo>
                    <a:pt x="9027" y="21501"/>
                    <a:pt x="6448" y="21219"/>
                    <a:pt x="3869" y="20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10775005" y="2442913"/>
              <a:ext cx="10363" cy="5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10930432" y="2186645"/>
              <a:ext cx="95713" cy="415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405" fill="norm" stroke="1" extrusionOk="0">
                  <a:moveTo>
                    <a:pt x="3410" y="8924"/>
                  </a:moveTo>
                  <a:cubicBezTo>
                    <a:pt x="3789" y="12035"/>
                    <a:pt x="4168" y="15146"/>
                    <a:pt x="4358" y="16924"/>
                  </a:cubicBezTo>
                  <a:cubicBezTo>
                    <a:pt x="4547" y="18702"/>
                    <a:pt x="4547" y="19146"/>
                    <a:pt x="4547" y="19768"/>
                  </a:cubicBezTo>
                  <a:cubicBezTo>
                    <a:pt x="4547" y="20390"/>
                    <a:pt x="4547" y="21190"/>
                    <a:pt x="4547" y="21368"/>
                  </a:cubicBezTo>
                  <a:cubicBezTo>
                    <a:pt x="4547" y="21546"/>
                    <a:pt x="4547" y="21102"/>
                    <a:pt x="3789" y="19502"/>
                  </a:cubicBezTo>
                  <a:cubicBezTo>
                    <a:pt x="3032" y="17902"/>
                    <a:pt x="1516" y="15146"/>
                    <a:pt x="758" y="12346"/>
                  </a:cubicBezTo>
                  <a:cubicBezTo>
                    <a:pt x="0" y="9546"/>
                    <a:pt x="0" y="6702"/>
                    <a:pt x="568" y="4790"/>
                  </a:cubicBezTo>
                  <a:cubicBezTo>
                    <a:pt x="1137" y="2879"/>
                    <a:pt x="2274" y="1902"/>
                    <a:pt x="3789" y="1279"/>
                  </a:cubicBezTo>
                  <a:cubicBezTo>
                    <a:pt x="5305" y="657"/>
                    <a:pt x="7200" y="390"/>
                    <a:pt x="9095" y="213"/>
                  </a:cubicBezTo>
                  <a:cubicBezTo>
                    <a:pt x="10989" y="35"/>
                    <a:pt x="12884" y="-54"/>
                    <a:pt x="14589" y="35"/>
                  </a:cubicBezTo>
                  <a:cubicBezTo>
                    <a:pt x="16295" y="124"/>
                    <a:pt x="17810" y="390"/>
                    <a:pt x="19137" y="1324"/>
                  </a:cubicBezTo>
                  <a:cubicBezTo>
                    <a:pt x="20463" y="2257"/>
                    <a:pt x="21600" y="3857"/>
                    <a:pt x="20653" y="5279"/>
                  </a:cubicBezTo>
                  <a:cubicBezTo>
                    <a:pt x="19705" y="6702"/>
                    <a:pt x="16674" y="7946"/>
                    <a:pt x="12884" y="8879"/>
                  </a:cubicBezTo>
                  <a:cubicBezTo>
                    <a:pt x="9095" y="9813"/>
                    <a:pt x="4547" y="10435"/>
                    <a:pt x="0" y="11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11013326" y="2375561"/>
              <a:ext cx="98437" cy="152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5097"/>
                  </a:moveTo>
                  <a:cubicBezTo>
                    <a:pt x="1895" y="4854"/>
                    <a:pt x="3789" y="4611"/>
                    <a:pt x="5495" y="5097"/>
                  </a:cubicBezTo>
                  <a:cubicBezTo>
                    <a:pt x="7200" y="5582"/>
                    <a:pt x="8716" y="6795"/>
                    <a:pt x="9853" y="9222"/>
                  </a:cubicBezTo>
                  <a:cubicBezTo>
                    <a:pt x="10989" y="11649"/>
                    <a:pt x="11747" y="15290"/>
                    <a:pt x="11558" y="17717"/>
                  </a:cubicBezTo>
                  <a:cubicBezTo>
                    <a:pt x="11368" y="20144"/>
                    <a:pt x="10232" y="21357"/>
                    <a:pt x="9095" y="21479"/>
                  </a:cubicBezTo>
                  <a:cubicBezTo>
                    <a:pt x="7958" y="21600"/>
                    <a:pt x="6821" y="20629"/>
                    <a:pt x="6442" y="18324"/>
                  </a:cubicBezTo>
                  <a:cubicBezTo>
                    <a:pt x="6063" y="16018"/>
                    <a:pt x="6442" y="12378"/>
                    <a:pt x="8147" y="9101"/>
                  </a:cubicBezTo>
                  <a:cubicBezTo>
                    <a:pt x="9853" y="5825"/>
                    <a:pt x="12884" y="2912"/>
                    <a:pt x="15347" y="1456"/>
                  </a:cubicBezTo>
                  <a:cubicBezTo>
                    <a:pt x="17810" y="0"/>
                    <a:pt x="1970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11232411" y="2223771"/>
              <a:ext cx="91768" cy="293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55" fill="norm" stroke="1" extrusionOk="0">
                  <a:moveTo>
                    <a:pt x="21255" y="112"/>
                  </a:moveTo>
                  <a:cubicBezTo>
                    <a:pt x="19255" y="-13"/>
                    <a:pt x="17255" y="-139"/>
                    <a:pt x="14855" y="363"/>
                  </a:cubicBezTo>
                  <a:cubicBezTo>
                    <a:pt x="12455" y="866"/>
                    <a:pt x="9655" y="1996"/>
                    <a:pt x="7055" y="4445"/>
                  </a:cubicBezTo>
                  <a:cubicBezTo>
                    <a:pt x="4455" y="6894"/>
                    <a:pt x="2055" y="10661"/>
                    <a:pt x="855" y="13424"/>
                  </a:cubicBezTo>
                  <a:cubicBezTo>
                    <a:pt x="-345" y="16187"/>
                    <a:pt x="-345" y="17945"/>
                    <a:pt x="1255" y="19201"/>
                  </a:cubicBezTo>
                  <a:cubicBezTo>
                    <a:pt x="2855" y="20456"/>
                    <a:pt x="6055" y="21210"/>
                    <a:pt x="9255" y="21335"/>
                  </a:cubicBezTo>
                  <a:cubicBezTo>
                    <a:pt x="12455" y="21461"/>
                    <a:pt x="15655" y="20959"/>
                    <a:pt x="18855" y="20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11350083" y="2287487"/>
              <a:ext cx="139885" cy="227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67" y="4091"/>
                    <a:pt x="10133" y="8182"/>
                    <a:pt x="13733" y="11782"/>
                  </a:cubicBezTo>
                  <a:cubicBezTo>
                    <a:pt x="17333" y="15382"/>
                    <a:pt x="19467" y="184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11388745" y="2297848"/>
              <a:ext cx="116765" cy="209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450" fill="norm" stroke="1" extrusionOk="0">
                  <a:moveTo>
                    <a:pt x="21166" y="0"/>
                  </a:moveTo>
                  <a:cubicBezTo>
                    <a:pt x="19601" y="177"/>
                    <a:pt x="18036" y="354"/>
                    <a:pt x="16314" y="1416"/>
                  </a:cubicBezTo>
                  <a:cubicBezTo>
                    <a:pt x="14592" y="2479"/>
                    <a:pt x="12714" y="4426"/>
                    <a:pt x="10210" y="7525"/>
                  </a:cubicBezTo>
                  <a:cubicBezTo>
                    <a:pt x="7705" y="10623"/>
                    <a:pt x="4575" y="14872"/>
                    <a:pt x="2540" y="17528"/>
                  </a:cubicBezTo>
                  <a:cubicBezTo>
                    <a:pt x="505" y="20184"/>
                    <a:pt x="-434" y="21246"/>
                    <a:pt x="192" y="21423"/>
                  </a:cubicBezTo>
                  <a:cubicBezTo>
                    <a:pt x="818" y="21600"/>
                    <a:pt x="3010" y="20892"/>
                    <a:pt x="5201" y="20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11529538" y="2322660"/>
              <a:ext cx="105494" cy="162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197" fill="norm" stroke="1" extrusionOk="0">
                  <a:moveTo>
                    <a:pt x="21282" y="142"/>
                  </a:moveTo>
                  <a:cubicBezTo>
                    <a:pt x="19540" y="-83"/>
                    <a:pt x="17798" y="-308"/>
                    <a:pt x="14314" y="1717"/>
                  </a:cubicBezTo>
                  <a:cubicBezTo>
                    <a:pt x="10830" y="3742"/>
                    <a:pt x="5605" y="8017"/>
                    <a:pt x="2817" y="11392"/>
                  </a:cubicBezTo>
                  <a:cubicBezTo>
                    <a:pt x="30" y="14767"/>
                    <a:pt x="-318" y="17242"/>
                    <a:pt x="205" y="18817"/>
                  </a:cubicBezTo>
                  <a:cubicBezTo>
                    <a:pt x="727" y="20392"/>
                    <a:pt x="2121" y="21067"/>
                    <a:pt x="4734" y="21179"/>
                  </a:cubicBezTo>
                  <a:cubicBezTo>
                    <a:pt x="7346" y="21292"/>
                    <a:pt x="11179" y="20842"/>
                    <a:pt x="15011" y="20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11546956" y="2427370"/>
              <a:ext cx="98438" cy="10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11708960" y="2306905"/>
              <a:ext cx="102222" cy="182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49" fill="norm" stroke="1" extrusionOk="0">
                  <a:moveTo>
                    <a:pt x="21309" y="153"/>
                  </a:moveTo>
                  <a:cubicBezTo>
                    <a:pt x="19509" y="-49"/>
                    <a:pt x="17709" y="-251"/>
                    <a:pt x="15189" y="960"/>
                  </a:cubicBezTo>
                  <a:cubicBezTo>
                    <a:pt x="12669" y="2171"/>
                    <a:pt x="9429" y="4796"/>
                    <a:pt x="6729" y="7723"/>
                  </a:cubicBezTo>
                  <a:cubicBezTo>
                    <a:pt x="4029" y="10650"/>
                    <a:pt x="1869" y="13880"/>
                    <a:pt x="789" y="16100"/>
                  </a:cubicBezTo>
                  <a:cubicBezTo>
                    <a:pt x="-291" y="18321"/>
                    <a:pt x="-291" y="19532"/>
                    <a:pt x="969" y="20239"/>
                  </a:cubicBezTo>
                  <a:cubicBezTo>
                    <a:pt x="2229" y="20945"/>
                    <a:pt x="4749" y="21147"/>
                    <a:pt x="7269" y="213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11774928" y="2367718"/>
              <a:ext cx="65449" cy="85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5" h="21402" fill="norm" stroke="1" extrusionOk="0">
                  <a:moveTo>
                    <a:pt x="3236" y="1962"/>
                  </a:moveTo>
                  <a:cubicBezTo>
                    <a:pt x="4316" y="6282"/>
                    <a:pt x="5396" y="10602"/>
                    <a:pt x="4586" y="14274"/>
                  </a:cubicBezTo>
                  <a:cubicBezTo>
                    <a:pt x="3776" y="17946"/>
                    <a:pt x="1076" y="20970"/>
                    <a:pt x="266" y="20970"/>
                  </a:cubicBezTo>
                  <a:cubicBezTo>
                    <a:pt x="-544" y="20970"/>
                    <a:pt x="536" y="17946"/>
                    <a:pt x="2966" y="14490"/>
                  </a:cubicBezTo>
                  <a:cubicBezTo>
                    <a:pt x="5396" y="11034"/>
                    <a:pt x="9176" y="7146"/>
                    <a:pt x="12686" y="4338"/>
                  </a:cubicBezTo>
                  <a:cubicBezTo>
                    <a:pt x="16196" y="1530"/>
                    <a:pt x="19436" y="-198"/>
                    <a:pt x="20246" y="18"/>
                  </a:cubicBezTo>
                  <a:cubicBezTo>
                    <a:pt x="21056" y="234"/>
                    <a:pt x="19436" y="2394"/>
                    <a:pt x="18356" y="6282"/>
                  </a:cubicBezTo>
                  <a:cubicBezTo>
                    <a:pt x="17276" y="10170"/>
                    <a:pt x="16736" y="15786"/>
                    <a:pt x="16196" y="21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11837086" y="2448094"/>
              <a:ext cx="41448" cy="67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11904440" y="2360019"/>
              <a:ext cx="54470" cy="104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1435" fill="norm" stroke="1" extrusionOk="0">
                  <a:moveTo>
                    <a:pt x="5890" y="0"/>
                  </a:moveTo>
                  <a:cubicBezTo>
                    <a:pt x="8508" y="1416"/>
                    <a:pt x="11126" y="2833"/>
                    <a:pt x="11453" y="5843"/>
                  </a:cubicBezTo>
                  <a:cubicBezTo>
                    <a:pt x="11780" y="8852"/>
                    <a:pt x="9817" y="13456"/>
                    <a:pt x="7199" y="16643"/>
                  </a:cubicBezTo>
                  <a:cubicBezTo>
                    <a:pt x="4580" y="19830"/>
                    <a:pt x="1308" y="21600"/>
                    <a:pt x="326" y="21423"/>
                  </a:cubicBezTo>
                  <a:cubicBezTo>
                    <a:pt x="-656" y="21246"/>
                    <a:pt x="653" y="19121"/>
                    <a:pt x="3271" y="16643"/>
                  </a:cubicBezTo>
                  <a:cubicBezTo>
                    <a:pt x="5889" y="14164"/>
                    <a:pt x="9817" y="11331"/>
                    <a:pt x="13417" y="8675"/>
                  </a:cubicBezTo>
                  <a:cubicBezTo>
                    <a:pt x="17017" y="6020"/>
                    <a:pt x="20290" y="3541"/>
                    <a:pt x="20617" y="3010"/>
                  </a:cubicBezTo>
                  <a:cubicBezTo>
                    <a:pt x="20944" y="2479"/>
                    <a:pt x="18326" y="3895"/>
                    <a:pt x="16035" y="5311"/>
                  </a:cubicBezTo>
                  <a:cubicBezTo>
                    <a:pt x="13744" y="6728"/>
                    <a:pt x="11780" y="8144"/>
                    <a:pt x="12108" y="10446"/>
                  </a:cubicBezTo>
                  <a:cubicBezTo>
                    <a:pt x="12435" y="12748"/>
                    <a:pt x="15053" y="15934"/>
                    <a:pt x="17671" y="191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11997693" y="2411827"/>
              <a:ext cx="41448" cy="10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12002874" y="2385923"/>
              <a:ext cx="36267" cy="77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12045089" y="2322830"/>
              <a:ext cx="86361" cy="150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401" fill="norm" stroke="1" extrusionOk="0">
                  <a:moveTo>
                    <a:pt x="6164" y="12650"/>
                  </a:moveTo>
                  <a:cubicBezTo>
                    <a:pt x="4893" y="13631"/>
                    <a:pt x="3623" y="14613"/>
                    <a:pt x="2352" y="16086"/>
                  </a:cubicBezTo>
                  <a:cubicBezTo>
                    <a:pt x="1082" y="17559"/>
                    <a:pt x="-189" y="19522"/>
                    <a:pt x="23" y="19400"/>
                  </a:cubicBezTo>
                  <a:cubicBezTo>
                    <a:pt x="235" y="19277"/>
                    <a:pt x="1929" y="17068"/>
                    <a:pt x="3835" y="14000"/>
                  </a:cubicBezTo>
                  <a:cubicBezTo>
                    <a:pt x="5740" y="10931"/>
                    <a:pt x="7858" y="7004"/>
                    <a:pt x="9552" y="4304"/>
                  </a:cubicBezTo>
                  <a:cubicBezTo>
                    <a:pt x="11246" y="1604"/>
                    <a:pt x="12517" y="131"/>
                    <a:pt x="13788" y="9"/>
                  </a:cubicBezTo>
                  <a:cubicBezTo>
                    <a:pt x="15058" y="-114"/>
                    <a:pt x="16329" y="1113"/>
                    <a:pt x="17599" y="3813"/>
                  </a:cubicBezTo>
                  <a:cubicBezTo>
                    <a:pt x="18870" y="6513"/>
                    <a:pt x="20140" y="10686"/>
                    <a:pt x="20776" y="13631"/>
                  </a:cubicBezTo>
                  <a:cubicBezTo>
                    <a:pt x="21411" y="16577"/>
                    <a:pt x="21411" y="18295"/>
                    <a:pt x="19929" y="19400"/>
                  </a:cubicBezTo>
                  <a:cubicBezTo>
                    <a:pt x="18446" y="20504"/>
                    <a:pt x="15482" y="20995"/>
                    <a:pt x="12305" y="21241"/>
                  </a:cubicBezTo>
                  <a:cubicBezTo>
                    <a:pt x="9129" y="21486"/>
                    <a:pt x="5740" y="21486"/>
                    <a:pt x="4893" y="20995"/>
                  </a:cubicBezTo>
                  <a:cubicBezTo>
                    <a:pt x="4046" y="20504"/>
                    <a:pt x="5740" y="19522"/>
                    <a:pt x="7435" y="18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12142758" y="2401466"/>
              <a:ext cx="51809" cy="51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2880"/>
                    <a:pt x="4320" y="5760"/>
                    <a:pt x="5400" y="9000"/>
                  </a:cubicBezTo>
                  <a:cubicBezTo>
                    <a:pt x="6480" y="12240"/>
                    <a:pt x="6480" y="15840"/>
                    <a:pt x="6480" y="15840"/>
                  </a:cubicBezTo>
                  <a:cubicBezTo>
                    <a:pt x="6480" y="15840"/>
                    <a:pt x="6480" y="12240"/>
                    <a:pt x="7920" y="9000"/>
                  </a:cubicBezTo>
                  <a:cubicBezTo>
                    <a:pt x="9360" y="5760"/>
                    <a:pt x="12240" y="2880"/>
                    <a:pt x="12240" y="2880"/>
                  </a:cubicBezTo>
                  <a:cubicBezTo>
                    <a:pt x="12240" y="2880"/>
                    <a:pt x="9360" y="5760"/>
                    <a:pt x="7560" y="9000"/>
                  </a:cubicBezTo>
                  <a:cubicBezTo>
                    <a:pt x="5760" y="12240"/>
                    <a:pt x="5040" y="15840"/>
                    <a:pt x="7560" y="18000"/>
                  </a:cubicBezTo>
                  <a:cubicBezTo>
                    <a:pt x="10080" y="20160"/>
                    <a:pt x="15840" y="208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12189385" y="2339295"/>
              <a:ext cx="39085" cy="165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8" h="21600" fill="norm" stroke="1" extrusionOk="0">
                  <a:moveTo>
                    <a:pt x="0" y="0"/>
                  </a:moveTo>
                  <a:cubicBezTo>
                    <a:pt x="5400" y="2025"/>
                    <a:pt x="10800" y="4050"/>
                    <a:pt x="14850" y="6862"/>
                  </a:cubicBezTo>
                  <a:cubicBezTo>
                    <a:pt x="18900" y="9675"/>
                    <a:pt x="21600" y="13275"/>
                    <a:pt x="19800" y="15863"/>
                  </a:cubicBezTo>
                  <a:cubicBezTo>
                    <a:pt x="18000" y="18450"/>
                    <a:pt x="11700" y="20025"/>
                    <a:pt x="7650" y="20813"/>
                  </a:cubicBezTo>
                  <a:cubicBezTo>
                    <a:pt x="3600" y="21600"/>
                    <a:pt x="180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12220471" y="2303029"/>
              <a:ext cx="59654" cy="238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3703" y="0"/>
                  </a:moveTo>
                  <a:cubicBezTo>
                    <a:pt x="6788" y="0"/>
                    <a:pt x="9874" y="0"/>
                    <a:pt x="11726" y="391"/>
                  </a:cubicBezTo>
                  <a:cubicBezTo>
                    <a:pt x="13577" y="783"/>
                    <a:pt x="14194" y="1565"/>
                    <a:pt x="14812" y="2817"/>
                  </a:cubicBezTo>
                  <a:cubicBezTo>
                    <a:pt x="15429" y="4070"/>
                    <a:pt x="16046" y="5791"/>
                    <a:pt x="17589" y="7983"/>
                  </a:cubicBezTo>
                  <a:cubicBezTo>
                    <a:pt x="19132" y="10174"/>
                    <a:pt x="21600" y="12835"/>
                    <a:pt x="21291" y="15026"/>
                  </a:cubicBezTo>
                  <a:cubicBezTo>
                    <a:pt x="20983" y="17217"/>
                    <a:pt x="17897" y="18939"/>
                    <a:pt x="13886" y="19957"/>
                  </a:cubicBezTo>
                  <a:cubicBezTo>
                    <a:pt x="9874" y="20974"/>
                    <a:pt x="4937" y="2128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6595032" y="2774890"/>
              <a:ext cx="86116" cy="219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330" fill="norm" stroke="1" extrusionOk="0">
                  <a:moveTo>
                    <a:pt x="9921" y="9003"/>
                  </a:moveTo>
                  <a:cubicBezTo>
                    <a:pt x="7803" y="11682"/>
                    <a:pt x="5685" y="14361"/>
                    <a:pt x="3991" y="16538"/>
                  </a:cubicBezTo>
                  <a:cubicBezTo>
                    <a:pt x="2297" y="18715"/>
                    <a:pt x="1027" y="20389"/>
                    <a:pt x="391" y="20808"/>
                  </a:cubicBezTo>
                  <a:cubicBezTo>
                    <a:pt x="-244" y="21227"/>
                    <a:pt x="-244" y="20389"/>
                    <a:pt x="1450" y="17627"/>
                  </a:cubicBezTo>
                  <a:cubicBezTo>
                    <a:pt x="3144" y="14864"/>
                    <a:pt x="6533" y="10175"/>
                    <a:pt x="8650" y="7161"/>
                  </a:cubicBezTo>
                  <a:cubicBezTo>
                    <a:pt x="10768" y="4148"/>
                    <a:pt x="11615" y="2808"/>
                    <a:pt x="12674" y="1720"/>
                  </a:cubicBezTo>
                  <a:cubicBezTo>
                    <a:pt x="13732" y="631"/>
                    <a:pt x="15003" y="-206"/>
                    <a:pt x="15638" y="45"/>
                  </a:cubicBezTo>
                  <a:cubicBezTo>
                    <a:pt x="16274" y="296"/>
                    <a:pt x="16274" y="1636"/>
                    <a:pt x="17121" y="4650"/>
                  </a:cubicBezTo>
                  <a:cubicBezTo>
                    <a:pt x="17968" y="7664"/>
                    <a:pt x="19662" y="12352"/>
                    <a:pt x="20509" y="15366"/>
                  </a:cubicBezTo>
                  <a:cubicBezTo>
                    <a:pt x="21356" y="18380"/>
                    <a:pt x="21356" y="19720"/>
                    <a:pt x="20297" y="20473"/>
                  </a:cubicBezTo>
                  <a:cubicBezTo>
                    <a:pt x="19238" y="21227"/>
                    <a:pt x="17121" y="21394"/>
                    <a:pt x="14791" y="21310"/>
                  </a:cubicBezTo>
                  <a:cubicBezTo>
                    <a:pt x="12462" y="21227"/>
                    <a:pt x="9921" y="20892"/>
                    <a:pt x="7591" y="20557"/>
                  </a:cubicBezTo>
                  <a:cubicBezTo>
                    <a:pt x="5262" y="20222"/>
                    <a:pt x="3144" y="19887"/>
                    <a:pt x="3779" y="19301"/>
                  </a:cubicBezTo>
                  <a:cubicBezTo>
                    <a:pt x="4415" y="18715"/>
                    <a:pt x="7803" y="17878"/>
                    <a:pt x="11191" y="170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6713195" y="2885805"/>
              <a:ext cx="109797" cy="101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32" fill="norm" stroke="1" extrusionOk="0">
                  <a:moveTo>
                    <a:pt x="0" y="1663"/>
                  </a:moveTo>
                  <a:cubicBezTo>
                    <a:pt x="1687" y="2395"/>
                    <a:pt x="3375" y="3127"/>
                    <a:pt x="4556" y="4408"/>
                  </a:cubicBezTo>
                  <a:cubicBezTo>
                    <a:pt x="5737" y="5690"/>
                    <a:pt x="6412" y="7520"/>
                    <a:pt x="6075" y="9717"/>
                  </a:cubicBezTo>
                  <a:cubicBezTo>
                    <a:pt x="5737" y="11913"/>
                    <a:pt x="4387" y="14476"/>
                    <a:pt x="3544" y="14842"/>
                  </a:cubicBezTo>
                  <a:cubicBezTo>
                    <a:pt x="2700" y="15208"/>
                    <a:pt x="2362" y="13378"/>
                    <a:pt x="3375" y="10998"/>
                  </a:cubicBezTo>
                  <a:cubicBezTo>
                    <a:pt x="4387" y="8618"/>
                    <a:pt x="6750" y="5690"/>
                    <a:pt x="8437" y="3493"/>
                  </a:cubicBezTo>
                  <a:cubicBezTo>
                    <a:pt x="10125" y="1296"/>
                    <a:pt x="11137" y="-168"/>
                    <a:pt x="11137" y="15"/>
                  </a:cubicBezTo>
                  <a:cubicBezTo>
                    <a:pt x="11137" y="198"/>
                    <a:pt x="10125" y="2029"/>
                    <a:pt x="9281" y="3859"/>
                  </a:cubicBezTo>
                  <a:cubicBezTo>
                    <a:pt x="8437" y="5690"/>
                    <a:pt x="7762" y="7520"/>
                    <a:pt x="7256" y="9717"/>
                  </a:cubicBezTo>
                  <a:cubicBezTo>
                    <a:pt x="6750" y="11913"/>
                    <a:pt x="6412" y="14476"/>
                    <a:pt x="7087" y="15940"/>
                  </a:cubicBezTo>
                  <a:cubicBezTo>
                    <a:pt x="7762" y="17405"/>
                    <a:pt x="9450" y="17771"/>
                    <a:pt x="10969" y="17405"/>
                  </a:cubicBezTo>
                  <a:cubicBezTo>
                    <a:pt x="12487" y="17039"/>
                    <a:pt x="13837" y="15940"/>
                    <a:pt x="15187" y="14842"/>
                  </a:cubicBezTo>
                  <a:cubicBezTo>
                    <a:pt x="16538" y="13744"/>
                    <a:pt x="17888" y="12646"/>
                    <a:pt x="19069" y="12829"/>
                  </a:cubicBezTo>
                  <a:cubicBezTo>
                    <a:pt x="20250" y="13012"/>
                    <a:pt x="21262" y="14476"/>
                    <a:pt x="21431" y="16124"/>
                  </a:cubicBezTo>
                  <a:cubicBezTo>
                    <a:pt x="21600" y="17771"/>
                    <a:pt x="20925" y="19602"/>
                    <a:pt x="20250" y="21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6853079" y="2814209"/>
              <a:ext cx="134704" cy="111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3323"/>
                  </a:moveTo>
                  <a:cubicBezTo>
                    <a:pt x="831" y="1662"/>
                    <a:pt x="1662" y="0"/>
                    <a:pt x="3877" y="0"/>
                  </a:cubicBezTo>
                  <a:cubicBezTo>
                    <a:pt x="6092" y="0"/>
                    <a:pt x="9692" y="1662"/>
                    <a:pt x="11492" y="4486"/>
                  </a:cubicBezTo>
                  <a:cubicBezTo>
                    <a:pt x="13292" y="7311"/>
                    <a:pt x="13292" y="11298"/>
                    <a:pt x="12877" y="13957"/>
                  </a:cubicBezTo>
                  <a:cubicBezTo>
                    <a:pt x="12462" y="16615"/>
                    <a:pt x="11631" y="17945"/>
                    <a:pt x="10385" y="19108"/>
                  </a:cubicBezTo>
                  <a:cubicBezTo>
                    <a:pt x="9138" y="20271"/>
                    <a:pt x="7477" y="21268"/>
                    <a:pt x="7615" y="21434"/>
                  </a:cubicBezTo>
                  <a:cubicBezTo>
                    <a:pt x="7754" y="21600"/>
                    <a:pt x="9692" y="20935"/>
                    <a:pt x="12323" y="19772"/>
                  </a:cubicBezTo>
                  <a:cubicBezTo>
                    <a:pt x="14954" y="18609"/>
                    <a:pt x="18277" y="16948"/>
                    <a:pt x="21600" y="15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7003324" y="2766647"/>
              <a:ext cx="84778" cy="172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172" fill="norm" stroke="1" extrusionOk="0">
                  <a:moveTo>
                    <a:pt x="12960" y="5409"/>
                  </a:moveTo>
                  <a:cubicBezTo>
                    <a:pt x="10368" y="7315"/>
                    <a:pt x="7776" y="9221"/>
                    <a:pt x="6048" y="11550"/>
                  </a:cubicBezTo>
                  <a:cubicBezTo>
                    <a:pt x="4320" y="13879"/>
                    <a:pt x="3456" y="16632"/>
                    <a:pt x="2808" y="18538"/>
                  </a:cubicBezTo>
                  <a:cubicBezTo>
                    <a:pt x="2160" y="20444"/>
                    <a:pt x="1728" y="21503"/>
                    <a:pt x="1944" y="21079"/>
                  </a:cubicBezTo>
                  <a:cubicBezTo>
                    <a:pt x="2160" y="20656"/>
                    <a:pt x="3024" y="18750"/>
                    <a:pt x="4752" y="15256"/>
                  </a:cubicBezTo>
                  <a:cubicBezTo>
                    <a:pt x="6480" y="11762"/>
                    <a:pt x="9072" y="6679"/>
                    <a:pt x="11016" y="3715"/>
                  </a:cubicBezTo>
                  <a:cubicBezTo>
                    <a:pt x="12960" y="750"/>
                    <a:pt x="14256" y="-97"/>
                    <a:pt x="15120" y="9"/>
                  </a:cubicBezTo>
                  <a:cubicBezTo>
                    <a:pt x="15984" y="115"/>
                    <a:pt x="16416" y="1174"/>
                    <a:pt x="17280" y="4032"/>
                  </a:cubicBezTo>
                  <a:cubicBezTo>
                    <a:pt x="18144" y="6891"/>
                    <a:pt x="19440" y="11550"/>
                    <a:pt x="20304" y="14621"/>
                  </a:cubicBezTo>
                  <a:cubicBezTo>
                    <a:pt x="21168" y="17691"/>
                    <a:pt x="21600" y="19174"/>
                    <a:pt x="20736" y="19915"/>
                  </a:cubicBezTo>
                  <a:cubicBezTo>
                    <a:pt x="19872" y="20656"/>
                    <a:pt x="17712" y="20656"/>
                    <a:pt x="14472" y="20656"/>
                  </a:cubicBezTo>
                  <a:cubicBezTo>
                    <a:pt x="11232" y="20656"/>
                    <a:pt x="6912" y="20656"/>
                    <a:pt x="4320" y="20550"/>
                  </a:cubicBezTo>
                  <a:cubicBezTo>
                    <a:pt x="1728" y="20444"/>
                    <a:pt x="864" y="20232"/>
                    <a:pt x="0" y="200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7091399" y="2850213"/>
              <a:ext cx="56991" cy="86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7" fill="norm" stroke="1" extrusionOk="0">
                  <a:moveTo>
                    <a:pt x="0" y="4217"/>
                  </a:moveTo>
                  <a:cubicBezTo>
                    <a:pt x="3273" y="4633"/>
                    <a:pt x="6546" y="5048"/>
                    <a:pt x="8509" y="6294"/>
                  </a:cubicBezTo>
                  <a:cubicBezTo>
                    <a:pt x="10473" y="7540"/>
                    <a:pt x="11127" y="9617"/>
                    <a:pt x="11454" y="11694"/>
                  </a:cubicBezTo>
                  <a:cubicBezTo>
                    <a:pt x="11782" y="13771"/>
                    <a:pt x="11782" y="15848"/>
                    <a:pt x="10145" y="17717"/>
                  </a:cubicBezTo>
                  <a:cubicBezTo>
                    <a:pt x="8509" y="19586"/>
                    <a:pt x="5236" y="21248"/>
                    <a:pt x="3273" y="20833"/>
                  </a:cubicBezTo>
                  <a:cubicBezTo>
                    <a:pt x="1309" y="20417"/>
                    <a:pt x="655" y="17925"/>
                    <a:pt x="1636" y="14602"/>
                  </a:cubicBezTo>
                  <a:cubicBezTo>
                    <a:pt x="2618" y="11279"/>
                    <a:pt x="5236" y="7125"/>
                    <a:pt x="7855" y="4217"/>
                  </a:cubicBezTo>
                  <a:cubicBezTo>
                    <a:pt x="10473" y="1310"/>
                    <a:pt x="13091" y="-352"/>
                    <a:pt x="14727" y="63"/>
                  </a:cubicBezTo>
                  <a:cubicBezTo>
                    <a:pt x="16364" y="479"/>
                    <a:pt x="17018" y="2971"/>
                    <a:pt x="16691" y="5671"/>
                  </a:cubicBezTo>
                  <a:cubicBezTo>
                    <a:pt x="16364" y="8371"/>
                    <a:pt x="15055" y="11279"/>
                    <a:pt x="15709" y="13356"/>
                  </a:cubicBezTo>
                  <a:cubicBezTo>
                    <a:pt x="16364" y="15433"/>
                    <a:pt x="18982" y="16679"/>
                    <a:pt x="21600" y="179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7169112" y="2929916"/>
              <a:ext cx="31087" cy="3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7262368" y="2935097"/>
              <a:ext cx="72534" cy="15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7428156" y="2940277"/>
              <a:ext cx="5182" cy="5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6349529" y="3682852"/>
              <a:ext cx="1714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5333" y="10932"/>
                    <a:pt x="10667" y="1332"/>
                    <a:pt x="14267" y="132"/>
                  </a:cubicBezTo>
                  <a:cubicBezTo>
                    <a:pt x="17867" y="-1068"/>
                    <a:pt x="19733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6413029" y="3796210"/>
              <a:ext cx="1333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5486" y="8100"/>
                    <a:pt x="10971" y="16200"/>
                    <a:pt x="14571" y="18900"/>
                  </a:cubicBezTo>
                  <a:cubicBezTo>
                    <a:pt x="18171" y="21600"/>
                    <a:pt x="19886" y="18900"/>
                    <a:pt x="2160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6955654" y="3533491"/>
              <a:ext cx="284993" cy="331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11" fill="norm" stroke="1" extrusionOk="0">
                  <a:moveTo>
                    <a:pt x="19796" y="1384"/>
                  </a:moveTo>
                  <a:cubicBezTo>
                    <a:pt x="20590" y="837"/>
                    <a:pt x="21384" y="290"/>
                    <a:pt x="21384" y="85"/>
                  </a:cubicBezTo>
                  <a:cubicBezTo>
                    <a:pt x="21384" y="-120"/>
                    <a:pt x="20590" y="17"/>
                    <a:pt x="18287" y="837"/>
                  </a:cubicBezTo>
                  <a:cubicBezTo>
                    <a:pt x="15984" y="1657"/>
                    <a:pt x="12172" y="3161"/>
                    <a:pt x="9552" y="4255"/>
                  </a:cubicBezTo>
                  <a:cubicBezTo>
                    <a:pt x="6931" y="5348"/>
                    <a:pt x="5502" y="6032"/>
                    <a:pt x="4549" y="6647"/>
                  </a:cubicBezTo>
                  <a:cubicBezTo>
                    <a:pt x="3596" y="7262"/>
                    <a:pt x="3119" y="7809"/>
                    <a:pt x="3278" y="8219"/>
                  </a:cubicBezTo>
                  <a:cubicBezTo>
                    <a:pt x="3437" y="8629"/>
                    <a:pt x="4231" y="8903"/>
                    <a:pt x="5581" y="9039"/>
                  </a:cubicBezTo>
                  <a:cubicBezTo>
                    <a:pt x="6931" y="9176"/>
                    <a:pt x="8837" y="9176"/>
                    <a:pt x="10187" y="9245"/>
                  </a:cubicBezTo>
                  <a:cubicBezTo>
                    <a:pt x="11537" y="9313"/>
                    <a:pt x="12331" y="9450"/>
                    <a:pt x="12887" y="9860"/>
                  </a:cubicBezTo>
                  <a:cubicBezTo>
                    <a:pt x="13443" y="10270"/>
                    <a:pt x="13760" y="10953"/>
                    <a:pt x="13602" y="11500"/>
                  </a:cubicBezTo>
                  <a:cubicBezTo>
                    <a:pt x="13443" y="12047"/>
                    <a:pt x="12808" y="12457"/>
                    <a:pt x="10902" y="13551"/>
                  </a:cubicBezTo>
                  <a:cubicBezTo>
                    <a:pt x="8996" y="14645"/>
                    <a:pt x="5819" y="16422"/>
                    <a:pt x="3913" y="17584"/>
                  </a:cubicBezTo>
                  <a:cubicBezTo>
                    <a:pt x="2008" y="18746"/>
                    <a:pt x="1372" y="19293"/>
                    <a:pt x="816" y="19839"/>
                  </a:cubicBezTo>
                  <a:cubicBezTo>
                    <a:pt x="260" y="20386"/>
                    <a:pt x="-216" y="20933"/>
                    <a:pt x="102" y="21207"/>
                  </a:cubicBezTo>
                  <a:cubicBezTo>
                    <a:pt x="419" y="21480"/>
                    <a:pt x="1531" y="21480"/>
                    <a:pt x="4152" y="21207"/>
                  </a:cubicBezTo>
                  <a:cubicBezTo>
                    <a:pt x="6772" y="20933"/>
                    <a:pt x="10902" y="20386"/>
                    <a:pt x="13840" y="20318"/>
                  </a:cubicBezTo>
                  <a:cubicBezTo>
                    <a:pt x="16778" y="20250"/>
                    <a:pt x="18525" y="20660"/>
                    <a:pt x="20272" y="210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8248179" y="3491410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8337079" y="3504110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280"/>
                    <a:pt x="3600" y="10560"/>
                    <a:pt x="7200" y="14160"/>
                  </a:cubicBezTo>
                  <a:cubicBezTo>
                    <a:pt x="10800" y="17760"/>
                    <a:pt x="16200" y="196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9810279" y="3707310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10134129" y="3347741"/>
              <a:ext cx="152451" cy="415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90" fill="norm" stroke="1" extrusionOk="0">
                  <a:moveTo>
                    <a:pt x="20416" y="4459"/>
                  </a:moveTo>
                  <a:cubicBezTo>
                    <a:pt x="21008" y="3913"/>
                    <a:pt x="21600" y="3368"/>
                    <a:pt x="21156" y="2604"/>
                  </a:cubicBezTo>
                  <a:cubicBezTo>
                    <a:pt x="20712" y="1841"/>
                    <a:pt x="19233" y="859"/>
                    <a:pt x="17605" y="368"/>
                  </a:cubicBezTo>
                  <a:cubicBezTo>
                    <a:pt x="15978" y="-123"/>
                    <a:pt x="14203" y="-123"/>
                    <a:pt x="12132" y="368"/>
                  </a:cubicBezTo>
                  <a:cubicBezTo>
                    <a:pt x="10060" y="859"/>
                    <a:pt x="7693" y="1841"/>
                    <a:pt x="5918" y="3750"/>
                  </a:cubicBezTo>
                  <a:cubicBezTo>
                    <a:pt x="4142" y="5659"/>
                    <a:pt x="2959" y="8495"/>
                    <a:pt x="2663" y="11386"/>
                  </a:cubicBezTo>
                  <a:cubicBezTo>
                    <a:pt x="2367" y="14277"/>
                    <a:pt x="2959" y="17222"/>
                    <a:pt x="3255" y="18968"/>
                  </a:cubicBezTo>
                  <a:cubicBezTo>
                    <a:pt x="3551" y="20713"/>
                    <a:pt x="3551" y="21259"/>
                    <a:pt x="2959" y="21368"/>
                  </a:cubicBezTo>
                  <a:cubicBezTo>
                    <a:pt x="2367" y="21477"/>
                    <a:pt x="1184" y="21150"/>
                    <a:pt x="0" y="208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10064279" y="3612060"/>
              <a:ext cx="1841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" y="19029"/>
                    <a:pt x="497" y="16457"/>
                    <a:pt x="4097" y="12857"/>
                  </a:cubicBezTo>
                  <a:cubicBezTo>
                    <a:pt x="7697" y="9257"/>
                    <a:pt x="14648" y="46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10343134" y="3408860"/>
              <a:ext cx="89446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600" fill="norm" stroke="1" extrusionOk="0">
                  <a:moveTo>
                    <a:pt x="21227" y="0"/>
                  </a:moveTo>
                  <a:cubicBezTo>
                    <a:pt x="18715" y="0"/>
                    <a:pt x="16204" y="0"/>
                    <a:pt x="13441" y="720"/>
                  </a:cubicBezTo>
                  <a:cubicBezTo>
                    <a:pt x="10678" y="1440"/>
                    <a:pt x="7664" y="2880"/>
                    <a:pt x="5153" y="5472"/>
                  </a:cubicBezTo>
                  <a:cubicBezTo>
                    <a:pt x="2641" y="8064"/>
                    <a:pt x="632" y="11808"/>
                    <a:pt x="129" y="14472"/>
                  </a:cubicBezTo>
                  <a:cubicBezTo>
                    <a:pt x="-373" y="17136"/>
                    <a:pt x="632" y="18720"/>
                    <a:pt x="2390" y="19728"/>
                  </a:cubicBezTo>
                  <a:cubicBezTo>
                    <a:pt x="4148" y="20736"/>
                    <a:pt x="6660" y="21168"/>
                    <a:pt x="91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10419879" y="3530956"/>
              <a:ext cx="209551" cy="16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0" y="4857"/>
                  </a:moveTo>
                  <a:cubicBezTo>
                    <a:pt x="436" y="3174"/>
                    <a:pt x="873" y="1491"/>
                    <a:pt x="1636" y="650"/>
                  </a:cubicBezTo>
                  <a:cubicBezTo>
                    <a:pt x="2400" y="-192"/>
                    <a:pt x="3491" y="-192"/>
                    <a:pt x="4364" y="509"/>
                  </a:cubicBezTo>
                  <a:cubicBezTo>
                    <a:pt x="5236" y="1211"/>
                    <a:pt x="5891" y="2613"/>
                    <a:pt x="6327" y="5839"/>
                  </a:cubicBezTo>
                  <a:cubicBezTo>
                    <a:pt x="6764" y="9065"/>
                    <a:pt x="6982" y="14114"/>
                    <a:pt x="6764" y="17200"/>
                  </a:cubicBezTo>
                  <a:cubicBezTo>
                    <a:pt x="6545" y="20286"/>
                    <a:pt x="5891" y="21408"/>
                    <a:pt x="5455" y="21268"/>
                  </a:cubicBezTo>
                  <a:cubicBezTo>
                    <a:pt x="5018" y="21127"/>
                    <a:pt x="4800" y="19725"/>
                    <a:pt x="5345" y="17481"/>
                  </a:cubicBezTo>
                  <a:cubicBezTo>
                    <a:pt x="5891" y="15237"/>
                    <a:pt x="7200" y="12151"/>
                    <a:pt x="8182" y="10047"/>
                  </a:cubicBezTo>
                  <a:cubicBezTo>
                    <a:pt x="9164" y="7943"/>
                    <a:pt x="9818" y="6821"/>
                    <a:pt x="10800" y="5979"/>
                  </a:cubicBezTo>
                  <a:cubicBezTo>
                    <a:pt x="11782" y="5138"/>
                    <a:pt x="13091" y="4577"/>
                    <a:pt x="13745" y="4998"/>
                  </a:cubicBezTo>
                  <a:cubicBezTo>
                    <a:pt x="14400" y="5418"/>
                    <a:pt x="14400" y="6821"/>
                    <a:pt x="14509" y="8644"/>
                  </a:cubicBezTo>
                  <a:cubicBezTo>
                    <a:pt x="14618" y="10468"/>
                    <a:pt x="14836" y="12712"/>
                    <a:pt x="16036" y="13974"/>
                  </a:cubicBezTo>
                  <a:cubicBezTo>
                    <a:pt x="17236" y="15237"/>
                    <a:pt x="19418" y="15517"/>
                    <a:pt x="21600" y="157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10680229" y="3427910"/>
              <a:ext cx="88537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1600" fill="norm" stroke="1" extrusionOk="0">
                  <a:moveTo>
                    <a:pt x="2945" y="0"/>
                  </a:moveTo>
                  <a:cubicBezTo>
                    <a:pt x="8836" y="1872"/>
                    <a:pt x="14727" y="3744"/>
                    <a:pt x="17918" y="5976"/>
                  </a:cubicBezTo>
                  <a:cubicBezTo>
                    <a:pt x="21109" y="8208"/>
                    <a:pt x="21600" y="10800"/>
                    <a:pt x="18164" y="13464"/>
                  </a:cubicBezTo>
                  <a:cubicBezTo>
                    <a:pt x="14727" y="16128"/>
                    <a:pt x="7364" y="188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10788179" y="3618410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10990158" y="3363280"/>
              <a:ext cx="178296" cy="374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61" fill="norm" stroke="1" extrusionOk="0">
                  <a:moveTo>
                    <a:pt x="11582" y="8801"/>
                  </a:moveTo>
                  <a:cubicBezTo>
                    <a:pt x="8787" y="11107"/>
                    <a:pt x="5992" y="13413"/>
                    <a:pt x="4213" y="15233"/>
                  </a:cubicBezTo>
                  <a:cubicBezTo>
                    <a:pt x="2434" y="17053"/>
                    <a:pt x="1672" y="18388"/>
                    <a:pt x="1037" y="19419"/>
                  </a:cubicBezTo>
                  <a:cubicBezTo>
                    <a:pt x="401" y="20451"/>
                    <a:pt x="-107" y="21179"/>
                    <a:pt x="20" y="21179"/>
                  </a:cubicBezTo>
                  <a:cubicBezTo>
                    <a:pt x="147" y="21179"/>
                    <a:pt x="909" y="20451"/>
                    <a:pt x="2942" y="18206"/>
                  </a:cubicBezTo>
                  <a:cubicBezTo>
                    <a:pt x="4975" y="15961"/>
                    <a:pt x="8279" y="12199"/>
                    <a:pt x="11074" y="9105"/>
                  </a:cubicBezTo>
                  <a:cubicBezTo>
                    <a:pt x="13869" y="6010"/>
                    <a:pt x="16157" y="3583"/>
                    <a:pt x="17808" y="2067"/>
                  </a:cubicBezTo>
                  <a:cubicBezTo>
                    <a:pt x="19460" y="550"/>
                    <a:pt x="20477" y="-57"/>
                    <a:pt x="20985" y="4"/>
                  </a:cubicBezTo>
                  <a:cubicBezTo>
                    <a:pt x="21493" y="64"/>
                    <a:pt x="21493" y="792"/>
                    <a:pt x="21239" y="3159"/>
                  </a:cubicBezTo>
                  <a:cubicBezTo>
                    <a:pt x="20985" y="5525"/>
                    <a:pt x="20477" y="9530"/>
                    <a:pt x="20349" y="12563"/>
                  </a:cubicBezTo>
                  <a:cubicBezTo>
                    <a:pt x="20222" y="15597"/>
                    <a:pt x="20477" y="17660"/>
                    <a:pt x="20604" y="18995"/>
                  </a:cubicBezTo>
                  <a:cubicBezTo>
                    <a:pt x="20731" y="20330"/>
                    <a:pt x="20731" y="20936"/>
                    <a:pt x="19587" y="21240"/>
                  </a:cubicBezTo>
                  <a:cubicBezTo>
                    <a:pt x="18444" y="21543"/>
                    <a:pt x="16157" y="21543"/>
                    <a:pt x="13107" y="21179"/>
                  </a:cubicBezTo>
                  <a:cubicBezTo>
                    <a:pt x="10058" y="20815"/>
                    <a:pt x="6246" y="20087"/>
                    <a:pt x="2434" y="19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11283479" y="3537486"/>
              <a:ext cx="184151" cy="169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2195"/>
                  </a:moveTo>
                  <a:cubicBezTo>
                    <a:pt x="993" y="1395"/>
                    <a:pt x="1986" y="595"/>
                    <a:pt x="3600" y="195"/>
                  </a:cubicBezTo>
                  <a:cubicBezTo>
                    <a:pt x="5214" y="-205"/>
                    <a:pt x="7448" y="-205"/>
                    <a:pt x="8441" y="2328"/>
                  </a:cubicBezTo>
                  <a:cubicBezTo>
                    <a:pt x="9434" y="4862"/>
                    <a:pt x="9186" y="9928"/>
                    <a:pt x="8690" y="13128"/>
                  </a:cubicBezTo>
                  <a:cubicBezTo>
                    <a:pt x="8193" y="16328"/>
                    <a:pt x="7448" y="17662"/>
                    <a:pt x="6579" y="18728"/>
                  </a:cubicBezTo>
                  <a:cubicBezTo>
                    <a:pt x="5710" y="19795"/>
                    <a:pt x="4717" y="20595"/>
                    <a:pt x="3724" y="20595"/>
                  </a:cubicBezTo>
                  <a:cubicBezTo>
                    <a:pt x="2731" y="20595"/>
                    <a:pt x="1738" y="19795"/>
                    <a:pt x="2483" y="17128"/>
                  </a:cubicBezTo>
                  <a:cubicBezTo>
                    <a:pt x="3228" y="14462"/>
                    <a:pt x="5710" y="9928"/>
                    <a:pt x="7572" y="6995"/>
                  </a:cubicBezTo>
                  <a:cubicBezTo>
                    <a:pt x="9434" y="4062"/>
                    <a:pt x="10676" y="2728"/>
                    <a:pt x="11917" y="1795"/>
                  </a:cubicBezTo>
                  <a:cubicBezTo>
                    <a:pt x="13159" y="862"/>
                    <a:pt x="14400" y="328"/>
                    <a:pt x="15145" y="728"/>
                  </a:cubicBezTo>
                  <a:cubicBezTo>
                    <a:pt x="15890" y="1128"/>
                    <a:pt x="16138" y="2462"/>
                    <a:pt x="15766" y="4728"/>
                  </a:cubicBezTo>
                  <a:cubicBezTo>
                    <a:pt x="15393" y="6995"/>
                    <a:pt x="14400" y="10195"/>
                    <a:pt x="14400" y="12862"/>
                  </a:cubicBezTo>
                  <a:cubicBezTo>
                    <a:pt x="14400" y="15528"/>
                    <a:pt x="15393" y="17662"/>
                    <a:pt x="16759" y="18995"/>
                  </a:cubicBezTo>
                  <a:cubicBezTo>
                    <a:pt x="18124" y="20328"/>
                    <a:pt x="19862" y="20862"/>
                    <a:pt x="21600" y="21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6216179" y="4824910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6266979" y="4964610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5865798" y="4295443"/>
              <a:ext cx="179456" cy="44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513" fill="norm" stroke="1" extrusionOk="0">
                  <a:moveTo>
                    <a:pt x="4655" y="11732"/>
                  </a:moveTo>
                  <a:cubicBezTo>
                    <a:pt x="3650" y="13973"/>
                    <a:pt x="2646" y="16215"/>
                    <a:pt x="2143" y="17641"/>
                  </a:cubicBezTo>
                  <a:cubicBezTo>
                    <a:pt x="1641" y="19068"/>
                    <a:pt x="1641" y="19679"/>
                    <a:pt x="1390" y="20290"/>
                  </a:cubicBezTo>
                  <a:cubicBezTo>
                    <a:pt x="1139" y="20902"/>
                    <a:pt x="636" y="21513"/>
                    <a:pt x="385" y="21513"/>
                  </a:cubicBezTo>
                  <a:cubicBezTo>
                    <a:pt x="134" y="21513"/>
                    <a:pt x="134" y="20902"/>
                    <a:pt x="385" y="18966"/>
                  </a:cubicBezTo>
                  <a:cubicBezTo>
                    <a:pt x="636" y="17030"/>
                    <a:pt x="1139" y="13770"/>
                    <a:pt x="2269" y="10509"/>
                  </a:cubicBezTo>
                  <a:cubicBezTo>
                    <a:pt x="3399" y="7249"/>
                    <a:pt x="5157" y="3988"/>
                    <a:pt x="6539" y="2155"/>
                  </a:cubicBezTo>
                  <a:cubicBezTo>
                    <a:pt x="7920" y="321"/>
                    <a:pt x="8925" y="-87"/>
                    <a:pt x="9804" y="15"/>
                  </a:cubicBezTo>
                  <a:cubicBezTo>
                    <a:pt x="10683" y="117"/>
                    <a:pt x="11436" y="728"/>
                    <a:pt x="12943" y="2460"/>
                  </a:cubicBezTo>
                  <a:cubicBezTo>
                    <a:pt x="14450" y="4192"/>
                    <a:pt x="16711" y="7045"/>
                    <a:pt x="18343" y="9643"/>
                  </a:cubicBezTo>
                  <a:cubicBezTo>
                    <a:pt x="19976" y="12241"/>
                    <a:pt x="20981" y="14585"/>
                    <a:pt x="21232" y="16011"/>
                  </a:cubicBezTo>
                  <a:cubicBezTo>
                    <a:pt x="21483" y="17438"/>
                    <a:pt x="20981" y="17947"/>
                    <a:pt x="19599" y="18405"/>
                  </a:cubicBezTo>
                  <a:cubicBezTo>
                    <a:pt x="18218" y="18864"/>
                    <a:pt x="15957" y="19271"/>
                    <a:pt x="13069" y="19628"/>
                  </a:cubicBezTo>
                  <a:cubicBezTo>
                    <a:pt x="10181" y="19985"/>
                    <a:pt x="6664" y="20290"/>
                    <a:pt x="4153" y="20596"/>
                  </a:cubicBezTo>
                  <a:cubicBezTo>
                    <a:pt x="1641" y="20902"/>
                    <a:pt x="134" y="21207"/>
                    <a:pt x="9" y="21207"/>
                  </a:cubicBezTo>
                  <a:cubicBezTo>
                    <a:pt x="-117" y="21207"/>
                    <a:pt x="1139" y="20902"/>
                    <a:pt x="2395" y="205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6012979" y="4490703"/>
              <a:ext cx="165101" cy="123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1" fill="norm" stroke="1" extrusionOk="0">
                  <a:moveTo>
                    <a:pt x="0" y="9321"/>
                  </a:moveTo>
                  <a:cubicBezTo>
                    <a:pt x="277" y="7521"/>
                    <a:pt x="554" y="5721"/>
                    <a:pt x="2077" y="4461"/>
                  </a:cubicBezTo>
                  <a:cubicBezTo>
                    <a:pt x="3600" y="3201"/>
                    <a:pt x="6369" y="2481"/>
                    <a:pt x="8308" y="3021"/>
                  </a:cubicBezTo>
                  <a:cubicBezTo>
                    <a:pt x="10246" y="3561"/>
                    <a:pt x="11354" y="5361"/>
                    <a:pt x="11492" y="8241"/>
                  </a:cubicBezTo>
                  <a:cubicBezTo>
                    <a:pt x="11631" y="11121"/>
                    <a:pt x="10800" y="15081"/>
                    <a:pt x="9692" y="17601"/>
                  </a:cubicBezTo>
                  <a:cubicBezTo>
                    <a:pt x="8585" y="20121"/>
                    <a:pt x="7200" y="21201"/>
                    <a:pt x="6092" y="21021"/>
                  </a:cubicBezTo>
                  <a:cubicBezTo>
                    <a:pt x="4985" y="20841"/>
                    <a:pt x="4154" y="19401"/>
                    <a:pt x="4569" y="16881"/>
                  </a:cubicBezTo>
                  <a:cubicBezTo>
                    <a:pt x="4985" y="14361"/>
                    <a:pt x="6646" y="10761"/>
                    <a:pt x="8169" y="8061"/>
                  </a:cubicBezTo>
                  <a:cubicBezTo>
                    <a:pt x="9692" y="5361"/>
                    <a:pt x="11077" y="3561"/>
                    <a:pt x="12323" y="2121"/>
                  </a:cubicBezTo>
                  <a:cubicBezTo>
                    <a:pt x="13569" y="681"/>
                    <a:pt x="14677" y="-399"/>
                    <a:pt x="15092" y="141"/>
                  </a:cubicBezTo>
                  <a:cubicBezTo>
                    <a:pt x="15508" y="681"/>
                    <a:pt x="15231" y="2841"/>
                    <a:pt x="14815" y="5361"/>
                  </a:cubicBezTo>
                  <a:cubicBezTo>
                    <a:pt x="14400" y="7881"/>
                    <a:pt x="13846" y="10761"/>
                    <a:pt x="14954" y="12381"/>
                  </a:cubicBezTo>
                  <a:cubicBezTo>
                    <a:pt x="16062" y="14001"/>
                    <a:pt x="18831" y="14361"/>
                    <a:pt x="21600" y="147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6235229" y="4399460"/>
              <a:ext cx="1968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6615"/>
                    <a:pt x="12077" y="11631"/>
                    <a:pt x="15677" y="8031"/>
                  </a:cubicBezTo>
                  <a:cubicBezTo>
                    <a:pt x="19277" y="4431"/>
                    <a:pt x="20439" y="22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6387629" y="4380410"/>
              <a:ext cx="4739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0" y="0"/>
                  </a:moveTo>
                  <a:cubicBezTo>
                    <a:pt x="9000" y="3443"/>
                    <a:pt x="18000" y="6887"/>
                    <a:pt x="19800" y="10487"/>
                  </a:cubicBezTo>
                  <a:cubicBezTo>
                    <a:pt x="21600" y="14087"/>
                    <a:pt x="16200" y="17843"/>
                    <a:pt x="108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6542984" y="4310560"/>
              <a:ext cx="118458" cy="175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7" h="21370" fill="norm" stroke="1" extrusionOk="0">
                  <a:moveTo>
                    <a:pt x="14617" y="3086"/>
                  </a:moveTo>
                  <a:cubicBezTo>
                    <a:pt x="10297" y="4629"/>
                    <a:pt x="5977" y="6171"/>
                    <a:pt x="3277" y="8486"/>
                  </a:cubicBezTo>
                  <a:cubicBezTo>
                    <a:pt x="577" y="10800"/>
                    <a:pt x="-503" y="13886"/>
                    <a:pt x="217" y="16457"/>
                  </a:cubicBezTo>
                  <a:cubicBezTo>
                    <a:pt x="937" y="19029"/>
                    <a:pt x="3457" y="21086"/>
                    <a:pt x="7417" y="21343"/>
                  </a:cubicBezTo>
                  <a:cubicBezTo>
                    <a:pt x="11377" y="21600"/>
                    <a:pt x="16777" y="20057"/>
                    <a:pt x="18937" y="16843"/>
                  </a:cubicBezTo>
                  <a:cubicBezTo>
                    <a:pt x="21097" y="13629"/>
                    <a:pt x="20017" y="8743"/>
                    <a:pt x="18397" y="5657"/>
                  </a:cubicBezTo>
                  <a:cubicBezTo>
                    <a:pt x="16777" y="2571"/>
                    <a:pt x="14617" y="1286"/>
                    <a:pt x="1245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7295679" y="4525446"/>
              <a:ext cx="167218" cy="572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79" fill="norm" stroke="1" extrusionOk="0">
                  <a:moveTo>
                    <a:pt x="21060" y="2658"/>
                  </a:moveTo>
                  <a:cubicBezTo>
                    <a:pt x="21330" y="2261"/>
                    <a:pt x="21600" y="1864"/>
                    <a:pt x="20790" y="1348"/>
                  </a:cubicBezTo>
                  <a:cubicBezTo>
                    <a:pt x="19980" y="832"/>
                    <a:pt x="18090" y="197"/>
                    <a:pt x="15795" y="38"/>
                  </a:cubicBezTo>
                  <a:cubicBezTo>
                    <a:pt x="13500" y="-121"/>
                    <a:pt x="10800" y="197"/>
                    <a:pt x="8370" y="1388"/>
                  </a:cubicBezTo>
                  <a:cubicBezTo>
                    <a:pt x="5940" y="2579"/>
                    <a:pt x="3780" y="4644"/>
                    <a:pt x="3510" y="6748"/>
                  </a:cubicBezTo>
                  <a:cubicBezTo>
                    <a:pt x="3240" y="8853"/>
                    <a:pt x="4860" y="10997"/>
                    <a:pt x="6480" y="12903"/>
                  </a:cubicBezTo>
                  <a:cubicBezTo>
                    <a:pt x="8100" y="14808"/>
                    <a:pt x="9720" y="16476"/>
                    <a:pt x="10125" y="17747"/>
                  </a:cubicBezTo>
                  <a:cubicBezTo>
                    <a:pt x="10530" y="19017"/>
                    <a:pt x="9720" y="19891"/>
                    <a:pt x="7830" y="20447"/>
                  </a:cubicBezTo>
                  <a:cubicBezTo>
                    <a:pt x="5940" y="21003"/>
                    <a:pt x="2970" y="21241"/>
                    <a:pt x="0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6927379" y="5212685"/>
              <a:ext cx="323851" cy="225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18733"/>
                  </a:moveTo>
                  <a:cubicBezTo>
                    <a:pt x="3671" y="18935"/>
                    <a:pt x="7341" y="19137"/>
                    <a:pt x="9529" y="19338"/>
                  </a:cubicBezTo>
                  <a:cubicBezTo>
                    <a:pt x="11718" y="19540"/>
                    <a:pt x="12424" y="19742"/>
                    <a:pt x="12424" y="19944"/>
                  </a:cubicBezTo>
                  <a:cubicBezTo>
                    <a:pt x="12424" y="20146"/>
                    <a:pt x="11718" y="20348"/>
                    <a:pt x="10800" y="19843"/>
                  </a:cubicBezTo>
                  <a:cubicBezTo>
                    <a:pt x="9882" y="19338"/>
                    <a:pt x="8753" y="18127"/>
                    <a:pt x="7765" y="16512"/>
                  </a:cubicBezTo>
                  <a:cubicBezTo>
                    <a:pt x="6776" y="14897"/>
                    <a:pt x="5929" y="12879"/>
                    <a:pt x="5506" y="11365"/>
                  </a:cubicBezTo>
                  <a:cubicBezTo>
                    <a:pt x="5082" y="9851"/>
                    <a:pt x="5082" y="8841"/>
                    <a:pt x="5576" y="7327"/>
                  </a:cubicBezTo>
                  <a:cubicBezTo>
                    <a:pt x="6071" y="5813"/>
                    <a:pt x="7059" y="3795"/>
                    <a:pt x="8400" y="2482"/>
                  </a:cubicBezTo>
                  <a:cubicBezTo>
                    <a:pt x="9741" y="1170"/>
                    <a:pt x="11435" y="565"/>
                    <a:pt x="12635" y="262"/>
                  </a:cubicBezTo>
                  <a:cubicBezTo>
                    <a:pt x="13835" y="-41"/>
                    <a:pt x="14541" y="-41"/>
                    <a:pt x="15247" y="60"/>
                  </a:cubicBezTo>
                  <a:cubicBezTo>
                    <a:pt x="15953" y="161"/>
                    <a:pt x="16659" y="363"/>
                    <a:pt x="17082" y="968"/>
                  </a:cubicBezTo>
                  <a:cubicBezTo>
                    <a:pt x="17506" y="1574"/>
                    <a:pt x="17647" y="2583"/>
                    <a:pt x="17082" y="4602"/>
                  </a:cubicBezTo>
                  <a:cubicBezTo>
                    <a:pt x="16518" y="6621"/>
                    <a:pt x="15247" y="9649"/>
                    <a:pt x="14259" y="12071"/>
                  </a:cubicBezTo>
                  <a:cubicBezTo>
                    <a:pt x="13271" y="14494"/>
                    <a:pt x="12565" y="16310"/>
                    <a:pt x="12141" y="17723"/>
                  </a:cubicBezTo>
                  <a:cubicBezTo>
                    <a:pt x="11718" y="19137"/>
                    <a:pt x="11576" y="20146"/>
                    <a:pt x="11859" y="20752"/>
                  </a:cubicBezTo>
                  <a:cubicBezTo>
                    <a:pt x="12141" y="21357"/>
                    <a:pt x="12847" y="21559"/>
                    <a:pt x="14541" y="21458"/>
                  </a:cubicBezTo>
                  <a:cubicBezTo>
                    <a:pt x="16235" y="21357"/>
                    <a:pt x="18918" y="20953"/>
                    <a:pt x="21600" y="20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7263929" y="5364660"/>
              <a:ext cx="1270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160"/>
                    <a:pt x="5760" y="4320"/>
                    <a:pt x="9360" y="7920"/>
                  </a:cubicBezTo>
                  <a:cubicBezTo>
                    <a:pt x="12960" y="11520"/>
                    <a:pt x="17280" y="165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7257579" y="5364660"/>
              <a:ext cx="139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91" y="4371"/>
                    <a:pt x="11782" y="8743"/>
                    <a:pt x="8182" y="12343"/>
                  </a:cubicBezTo>
                  <a:cubicBezTo>
                    <a:pt x="4582" y="15943"/>
                    <a:pt x="2291" y="187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7841779" y="4554806"/>
              <a:ext cx="140821" cy="471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084" fill="norm" stroke="1" extrusionOk="0">
                  <a:moveTo>
                    <a:pt x="0" y="8110"/>
                  </a:moveTo>
                  <a:cubicBezTo>
                    <a:pt x="953" y="11142"/>
                    <a:pt x="1906" y="14174"/>
                    <a:pt x="2700" y="16258"/>
                  </a:cubicBezTo>
                  <a:cubicBezTo>
                    <a:pt x="3494" y="18342"/>
                    <a:pt x="4129" y="19479"/>
                    <a:pt x="4447" y="20284"/>
                  </a:cubicBezTo>
                  <a:cubicBezTo>
                    <a:pt x="4765" y="21089"/>
                    <a:pt x="4765" y="21563"/>
                    <a:pt x="4447" y="20331"/>
                  </a:cubicBezTo>
                  <a:cubicBezTo>
                    <a:pt x="4129" y="19100"/>
                    <a:pt x="3494" y="16163"/>
                    <a:pt x="3176" y="12989"/>
                  </a:cubicBezTo>
                  <a:cubicBezTo>
                    <a:pt x="2859" y="9816"/>
                    <a:pt x="2859" y="6405"/>
                    <a:pt x="3812" y="4274"/>
                  </a:cubicBezTo>
                  <a:cubicBezTo>
                    <a:pt x="4765" y="2142"/>
                    <a:pt x="6671" y="1289"/>
                    <a:pt x="8576" y="768"/>
                  </a:cubicBezTo>
                  <a:cubicBezTo>
                    <a:pt x="10482" y="247"/>
                    <a:pt x="12388" y="58"/>
                    <a:pt x="14135" y="10"/>
                  </a:cubicBezTo>
                  <a:cubicBezTo>
                    <a:pt x="15882" y="-37"/>
                    <a:pt x="17471" y="58"/>
                    <a:pt x="18900" y="768"/>
                  </a:cubicBezTo>
                  <a:cubicBezTo>
                    <a:pt x="20329" y="1479"/>
                    <a:pt x="21600" y="2805"/>
                    <a:pt x="20965" y="4226"/>
                  </a:cubicBezTo>
                  <a:cubicBezTo>
                    <a:pt x="20329" y="5647"/>
                    <a:pt x="17788" y="7163"/>
                    <a:pt x="15088" y="8110"/>
                  </a:cubicBezTo>
                  <a:cubicBezTo>
                    <a:pt x="12388" y="9058"/>
                    <a:pt x="9529" y="9437"/>
                    <a:pt x="7782" y="9816"/>
                  </a:cubicBezTo>
                  <a:cubicBezTo>
                    <a:pt x="6035" y="10195"/>
                    <a:pt x="5400" y="10574"/>
                    <a:pt x="4765" y="109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7987829" y="4799510"/>
              <a:ext cx="146051" cy="188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5040"/>
                  </a:moveTo>
                  <a:cubicBezTo>
                    <a:pt x="1252" y="4320"/>
                    <a:pt x="2504" y="3600"/>
                    <a:pt x="3913" y="3600"/>
                  </a:cubicBezTo>
                  <a:cubicBezTo>
                    <a:pt x="5322" y="3600"/>
                    <a:pt x="6887" y="4320"/>
                    <a:pt x="8452" y="6600"/>
                  </a:cubicBezTo>
                  <a:cubicBezTo>
                    <a:pt x="10017" y="8880"/>
                    <a:pt x="11583" y="12720"/>
                    <a:pt x="12052" y="15240"/>
                  </a:cubicBezTo>
                  <a:cubicBezTo>
                    <a:pt x="12522" y="17760"/>
                    <a:pt x="11896" y="18960"/>
                    <a:pt x="10643" y="19920"/>
                  </a:cubicBezTo>
                  <a:cubicBezTo>
                    <a:pt x="9391" y="20880"/>
                    <a:pt x="7513" y="21600"/>
                    <a:pt x="6417" y="21360"/>
                  </a:cubicBezTo>
                  <a:cubicBezTo>
                    <a:pt x="5322" y="21120"/>
                    <a:pt x="5009" y="19920"/>
                    <a:pt x="5322" y="17280"/>
                  </a:cubicBezTo>
                  <a:cubicBezTo>
                    <a:pt x="5635" y="14640"/>
                    <a:pt x="6574" y="10560"/>
                    <a:pt x="9391" y="7440"/>
                  </a:cubicBezTo>
                  <a:cubicBezTo>
                    <a:pt x="12209" y="4320"/>
                    <a:pt x="16904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8263283" y="4582387"/>
              <a:ext cx="124597" cy="369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548" fill="norm" stroke="1" extrusionOk="0">
                  <a:moveTo>
                    <a:pt x="20844" y="442"/>
                  </a:moveTo>
                  <a:cubicBezTo>
                    <a:pt x="18719" y="195"/>
                    <a:pt x="16595" y="-52"/>
                    <a:pt x="14824" y="10"/>
                  </a:cubicBezTo>
                  <a:cubicBezTo>
                    <a:pt x="13054" y="71"/>
                    <a:pt x="11637" y="442"/>
                    <a:pt x="9336" y="1923"/>
                  </a:cubicBezTo>
                  <a:cubicBezTo>
                    <a:pt x="7034" y="3404"/>
                    <a:pt x="3847" y="5996"/>
                    <a:pt x="1900" y="8835"/>
                  </a:cubicBezTo>
                  <a:cubicBezTo>
                    <a:pt x="-48" y="11674"/>
                    <a:pt x="-756" y="14759"/>
                    <a:pt x="1014" y="16919"/>
                  </a:cubicBezTo>
                  <a:cubicBezTo>
                    <a:pt x="2785" y="19079"/>
                    <a:pt x="7034" y="20314"/>
                    <a:pt x="9690" y="20931"/>
                  </a:cubicBezTo>
                  <a:cubicBezTo>
                    <a:pt x="12346" y="21548"/>
                    <a:pt x="13408" y="21548"/>
                    <a:pt x="14470" y="21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8494614" y="4588830"/>
              <a:ext cx="137461" cy="368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83" fill="norm" stroke="1" extrusionOk="0">
                  <a:moveTo>
                    <a:pt x="14916" y="2657"/>
                  </a:moveTo>
                  <a:cubicBezTo>
                    <a:pt x="11643" y="6854"/>
                    <a:pt x="8370" y="11051"/>
                    <a:pt x="6243" y="13828"/>
                  </a:cubicBezTo>
                  <a:cubicBezTo>
                    <a:pt x="4116" y="16605"/>
                    <a:pt x="3134" y="17963"/>
                    <a:pt x="2152" y="19197"/>
                  </a:cubicBezTo>
                  <a:cubicBezTo>
                    <a:pt x="1170" y="20431"/>
                    <a:pt x="188" y="21542"/>
                    <a:pt x="25" y="21480"/>
                  </a:cubicBezTo>
                  <a:cubicBezTo>
                    <a:pt x="-139" y="21419"/>
                    <a:pt x="516" y="20184"/>
                    <a:pt x="2316" y="17407"/>
                  </a:cubicBezTo>
                  <a:cubicBezTo>
                    <a:pt x="4116" y="14630"/>
                    <a:pt x="7061" y="10310"/>
                    <a:pt x="9352" y="7409"/>
                  </a:cubicBezTo>
                  <a:cubicBezTo>
                    <a:pt x="11643" y="4509"/>
                    <a:pt x="13279" y="3028"/>
                    <a:pt x="15079" y="1917"/>
                  </a:cubicBezTo>
                  <a:cubicBezTo>
                    <a:pt x="16879" y="806"/>
                    <a:pt x="18843" y="65"/>
                    <a:pt x="19988" y="4"/>
                  </a:cubicBezTo>
                  <a:cubicBezTo>
                    <a:pt x="21134" y="-58"/>
                    <a:pt x="21461" y="559"/>
                    <a:pt x="21134" y="2411"/>
                  </a:cubicBezTo>
                  <a:cubicBezTo>
                    <a:pt x="20806" y="4262"/>
                    <a:pt x="19825" y="7348"/>
                    <a:pt x="19497" y="10310"/>
                  </a:cubicBezTo>
                  <a:cubicBezTo>
                    <a:pt x="19170" y="13272"/>
                    <a:pt x="19497" y="16111"/>
                    <a:pt x="19825" y="189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8495829" y="4786810"/>
              <a:ext cx="107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8790046" y="4304210"/>
              <a:ext cx="105834" cy="879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6" fill="norm" stroke="1" extrusionOk="0">
                  <a:moveTo>
                    <a:pt x="21600" y="0"/>
                  </a:moveTo>
                  <a:cubicBezTo>
                    <a:pt x="19872" y="1558"/>
                    <a:pt x="18144" y="3115"/>
                    <a:pt x="16632" y="4829"/>
                  </a:cubicBezTo>
                  <a:cubicBezTo>
                    <a:pt x="15120" y="6542"/>
                    <a:pt x="13824" y="8412"/>
                    <a:pt x="11880" y="10229"/>
                  </a:cubicBezTo>
                  <a:cubicBezTo>
                    <a:pt x="9936" y="12046"/>
                    <a:pt x="7344" y="13812"/>
                    <a:pt x="5400" y="15447"/>
                  </a:cubicBezTo>
                  <a:cubicBezTo>
                    <a:pt x="3456" y="17083"/>
                    <a:pt x="2160" y="18588"/>
                    <a:pt x="1296" y="19497"/>
                  </a:cubicBezTo>
                  <a:cubicBezTo>
                    <a:pt x="432" y="20406"/>
                    <a:pt x="0" y="20717"/>
                    <a:pt x="0" y="21003"/>
                  </a:cubicBezTo>
                  <a:cubicBezTo>
                    <a:pt x="0" y="21288"/>
                    <a:pt x="432" y="21548"/>
                    <a:pt x="1296" y="21574"/>
                  </a:cubicBezTo>
                  <a:cubicBezTo>
                    <a:pt x="2160" y="21600"/>
                    <a:pt x="3456" y="21392"/>
                    <a:pt x="4752" y="21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10635779" y="4558210"/>
              <a:ext cx="102152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600" fill="norm" stroke="1" extrusionOk="0">
                  <a:moveTo>
                    <a:pt x="10368" y="0"/>
                  </a:moveTo>
                  <a:cubicBezTo>
                    <a:pt x="14256" y="1523"/>
                    <a:pt x="18144" y="3046"/>
                    <a:pt x="19872" y="5262"/>
                  </a:cubicBezTo>
                  <a:cubicBezTo>
                    <a:pt x="21600" y="7477"/>
                    <a:pt x="21168" y="10385"/>
                    <a:pt x="17496" y="13223"/>
                  </a:cubicBezTo>
                  <a:cubicBezTo>
                    <a:pt x="13824" y="16062"/>
                    <a:pt x="6912" y="188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10775479" y="4780460"/>
              <a:ext cx="63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10964466" y="4471487"/>
              <a:ext cx="200163" cy="346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306" fill="norm" stroke="1" extrusionOk="0">
                  <a:moveTo>
                    <a:pt x="18196" y="6112"/>
                  </a:moveTo>
                  <a:cubicBezTo>
                    <a:pt x="19087" y="4680"/>
                    <a:pt x="19978" y="3249"/>
                    <a:pt x="20535" y="2208"/>
                  </a:cubicBezTo>
                  <a:cubicBezTo>
                    <a:pt x="21091" y="1167"/>
                    <a:pt x="21314" y="517"/>
                    <a:pt x="20646" y="191"/>
                  </a:cubicBezTo>
                  <a:cubicBezTo>
                    <a:pt x="19978" y="-134"/>
                    <a:pt x="18419" y="-134"/>
                    <a:pt x="16526" y="907"/>
                  </a:cubicBezTo>
                  <a:cubicBezTo>
                    <a:pt x="14634" y="1948"/>
                    <a:pt x="12407" y="4030"/>
                    <a:pt x="10959" y="6958"/>
                  </a:cubicBezTo>
                  <a:cubicBezTo>
                    <a:pt x="9512" y="9885"/>
                    <a:pt x="8844" y="13659"/>
                    <a:pt x="8621" y="15871"/>
                  </a:cubicBezTo>
                  <a:cubicBezTo>
                    <a:pt x="8399" y="18083"/>
                    <a:pt x="8621" y="18733"/>
                    <a:pt x="8733" y="19449"/>
                  </a:cubicBezTo>
                  <a:cubicBezTo>
                    <a:pt x="8844" y="20165"/>
                    <a:pt x="8844" y="20946"/>
                    <a:pt x="8287" y="21206"/>
                  </a:cubicBezTo>
                  <a:cubicBezTo>
                    <a:pt x="7730" y="21466"/>
                    <a:pt x="6617" y="21206"/>
                    <a:pt x="5170" y="20555"/>
                  </a:cubicBezTo>
                  <a:cubicBezTo>
                    <a:pt x="3722" y="19905"/>
                    <a:pt x="1941" y="18864"/>
                    <a:pt x="939" y="17953"/>
                  </a:cubicBezTo>
                  <a:cubicBezTo>
                    <a:pt x="-63" y="17042"/>
                    <a:pt x="-286" y="16261"/>
                    <a:pt x="382" y="15676"/>
                  </a:cubicBezTo>
                  <a:cubicBezTo>
                    <a:pt x="1050" y="15090"/>
                    <a:pt x="2609" y="14700"/>
                    <a:pt x="6060" y="14244"/>
                  </a:cubicBezTo>
                  <a:cubicBezTo>
                    <a:pt x="9512" y="13789"/>
                    <a:pt x="14856" y="13268"/>
                    <a:pt x="20201" y="127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11227123" y="4499721"/>
              <a:ext cx="246857" cy="253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225" fill="norm" stroke="1" extrusionOk="0">
                  <a:moveTo>
                    <a:pt x="9900" y="112"/>
                  </a:moveTo>
                  <a:cubicBezTo>
                    <a:pt x="8977" y="-65"/>
                    <a:pt x="8054" y="-242"/>
                    <a:pt x="6577" y="1351"/>
                  </a:cubicBezTo>
                  <a:cubicBezTo>
                    <a:pt x="5100" y="2945"/>
                    <a:pt x="3069" y="6309"/>
                    <a:pt x="1869" y="9407"/>
                  </a:cubicBezTo>
                  <a:cubicBezTo>
                    <a:pt x="669" y="12506"/>
                    <a:pt x="300" y="15338"/>
                    <a:pt x="116" y="17286"/>
                  </a:cubicBezTo>
                  <a:cubicBezTo>
                    <a:pt x="-69" y="19233"/>
                    <a:pt x="-69" y="20296"/>
                    <a:pt x="393" y="20827"/>
                  </a:cubicBezTo>
                  <a:cubicBezTo>
                    <a:pt x="854" y="21358"/>
                    <a:pt x="1777" y="21358"/>
                    <a:pt x="2331" y="20827"/>
                  </a:cubicBezTo>
                  <a:cubicBezTo>
                    <a:pt x="2885" y="20296"/>
                    <a:pt x="3069" y="19233"/>
                    <a:pt x="3439" y="17286"/>
                  </a:cubicBezTo>
                  <a:cubicBezTo>
                    <a:pt x="3808" y="15338"/>
                    <a:pt x="4362" y="12506"/>
                    <a:pt x="5008" y="10735"/>
                  </a:cubicBezTo>
                  <a:cubicBezTo>
                    <a:pt x="5654" y="8965"/>
                    <a:pt x="6393" y="8256"/>
                    <a:pt x="7131" y="8168"/>
                  </a:cubicBezTo>
                  <a:cubicBezTo>
                    <a:pt x="7869" y="8079"/>
                    <a:pt x="8608" y="8610"/>
                    <a:pt x="9254" y="9850"/>
                  </a:cubicBezTo>
                  <a:cubicBezTo>
                    <a:pt x="9900" y="11089"/>
                    <a:pt x="10454" y="13037"/>
                    <a:pt x="10731" y="14453"/>
                  </a:cubicBezTo>
                  <a:cubicBezTo>
                    <a:pt x="11008" y="15869"/>
                    <a:pt x="11008" y="16755"/>
                    <a:pt x="10639" y="17817"/>
                  </a:cubicBezTo>
                  <a:cubicBezTo>
                    <a:pt x="10269" y="18879"/>
                    <a:pt x="9531" y="20119"/>
                    <a:pt x="9254" y="20296"/>
                  </a:cubicBezTo>
                  <a:cubicBezTo>
                    <a:pt x="8977" y="20473"/>
                    <a:pt x="9162" y="19588"/>
                    <a:pt x="9808" y="18083"/>
                  </a:cubicBezTo>
                  <a:cubicBezTo>
                    <a:pt x="10454" y="16578"/>
                    <a:pt x="11562" y="14453"/>
                    <a:pt x="12393" y="12860"/>
                  </a:cubicBezTo>
                  <a:cubicBezTo>
                    <a:pt x="13223" y="11266"/>
                    <a:pt x="13777" y="10204"/>
                    <a:pt x="13962" y="10469"/>
                  </a:cubicBezTo>
                  <a:cubicBezTo>
                    <a:pt x="14146" y="10735"/>
                    <a:pt x="13962" y="12328"/>
                    <a:pt x="14239" y="13479"/>
                  </a:cubicBezTo>
                  <a:cubicBezTo>
                    <a:pt x="14516" y="14630"/>
                    <a:pt x="15254" y="15338"/>
                    <a:pt x="16546" y="15692"/>
                  </a:cubicBezTo>
                  <a:cubicBezTo>
                    <a:pt x="17839" y="16047"/>
                    <a:pt x="19685" y="16047"/>
                    <a:pt x="21531" y="160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11461279" y="4494710"/>
              <a:ext cx="9264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4" h="21600" fill="norm" stroke="1" extrusionOk="0">
                  <a:moveTo>
                    <a:pt x="2757" y="0"/>
                  </a:moveTo>
                  <a:cubicBezTo>
                    <a:pt x="7813" y="1200"/>
                    <a:pt x="12868" y="2400"/>
                    <a:pt x="16315" y="4371"/>
                  </a:cubicBezTo>
                  <a:cubicBezTo>
                    <a:pt x="19762" y="6343"/>
                    <a:pt x="21600" y="9086"/>
                    <a:pt x="18613" y="12086"/>
                  </a:cubicBezTo>
                  <a:cubicBezTo>
                    <a:pt x="15626" y="15086"/>
                    <a:pt x="7813" y="183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11639079" y="4685210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11692813" y="4376177"/>
              <a:ext cx="416167" cy="429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488" fill="norm" stroke="1" extrusionOk="0">
                  <a:moveTo>
                    <a:pt x="7085" y="17365"/>
                  </a:moveTo>
                  <a:cubicBezTo>
                    <a:pt x="5879" y="17153"/>
                    <a:pt x="4673" y="16941"/>
                    <a:pt x="3576" y="17153"/>
                  </a:cubicBezTo>
                  <a:cubicBezTo>
                    <a:pt x="2480" y="17365"/>
                    <a:pt x="1493" y="18000"/>
                    <a:pt x="890" y="18582"/>
                  </a:cubicBezTo>
                  <a:cubicBezTo>
                    <a:pt x="287" y="19165"/>
                    <a:pt x="68" y="19694"/>
                    <a:pt x="13" y="20224"/>
                  </a:cubicBezTo>
                  <a:cubicBezTo>
                    <a:pt x="-42" y="20753"/>
                    <a:pt x="68" y="21282"/>
                    <a:pt x="671" y="21441"/>
                  </a:cubicBezTo>
                  <a:cubicBezTo>
                    <a:pt x="1274" y="21600"/>
                    <a:pt x="2370" y="21388"/>
                    <a:pt x="3686" y="20329"/>
                  </a:cubicBezTo>
                  <a:cubicBezTo>
                    <a:pt x="5002" y="19271"/>
                    <a:pt x="6537" y="17365"/>
                    <a:pt x="7578" y="14294"/>
                  </a:cubicBezTo>
                  <a:cubicBezTo>
                    <a:pt x="8620" y="11224"/>
                    <a:pt x="9168" y="6988"/>
                    <a:pt x="9442" y="4553"/>
                  </a:cubicBezTo>
                  <a:cubicBezTo>
                    <a:pt x="9716" y="2118"/>
                    <a:pt x="9716" y="1482"/>
                    <a:pt x="9552" y="953"/>
                  </a:cubicBezTo>
                  <a:cubicBezTo>
                    <a:pt x="9387" y="424"/>
                    <a:pt x="9059" y="0"/>
                    <a:pt x="8620" y="0"/>
                  </a:cubicBezTo>
                  <a:cubicBezTo>
                    <a:pt x="8181" y="0"/>
                    <a:pt x="7633" y="424"/>
                    <a:pt x="7140" y="1853"/>
                  </a:cubicBezTo>
                  <a:cubicBezTo>
                    <a:pt x="6646" y="3282"/>
                    <a:pt x="6208" y="5718"/>
                    <a:pt x="6098" y="8100"/>
                  </a:cubicBezTo>
                  <a:cubicBezTo>
                    <a:pt x="5988" y="10482"/>
                    <a:pt x="6208" y="12812"/>
                    <a:pt x="6427" y="14241"/>
                  </a:cubicBezTo>
                  <a:cubicBezTo>
                    <a:pt x="6646" y="15671"/>
                    <a:pt x="6866" y="16200"/>
                    <a:pt x="7140" y="16676"/>
                  </a:cubicBezTo>
                  <a:cubicBezTo>
                    <a:pt x="7414" y="17153"/>
                    <a:pt x="7743" y="17576"/>
                    <a:pt x="8072" y="17576"/>
                  </a:cubicBezTo>
                  <a:cubicBezTo>
                    <a:pt x="8401" y="17576"/>
                    <a:pt x="8730" y="17153"/>
                    <a:pt x="9168" y="16359"/>
                  </a:cubicBezTo>
                  <a:cubicBezTo>
                    <a:pt x="9607" y="15565"/>
                    <a:pt x="10155" y="14400"/>
                    <a:pt x="10758" y="13500"/>
                  </a:cubicBezTo>
                  <a:cubicBezTo>
                    <a:pt x="11361" y="12600"/>
                    <a:pt x="12019" y="11965"/>
                    <a:pt x="12348" y="11912"/>
                  </a:cubicBezTo>
                  <a:cubicBezTo>
                    <a:pt x="12677" y="11859"/>
                    <a:pt x="12677" y="12388"/>
                    <a:pt x="12512" y="13500"/>
                  </a:cubicBezTo>
                  <a:cubicBezTo>
                    <a:pt x="12348" y="14612"/>
                    <a:pt x="12019" y="16306"/>
                    <a:pt x="11580" y="17471"/>
                  </a:cubicBezTo>
                  <a:cubicBezTo>
                    <a:pt x="11142" y="18635"/>
                    <a:pt x="10594" y="19271"/>
                    <a:pt x="10429" y="19324"/>
                  </a:cubicBezTo>
                  <a:cubicBezTo>
                    <a:pt x="10265" y="19376"/>
                    <a:pt x="10484" y="18847"/>
                    <a:pt x="11361" y="17735"/>
                  </a:cubicBezTo>
                  <a:cubicBezTo>
                    <a:pt x="12238" y="16624"/>
                    <a:pt x="13773" y="14929"/>
                    <a:pt x="14760" y="13871"/>
                  </a:cubicBezTo>
                  <a:cubicBezTo>
                    <a:pt x="15747" y="12812"/>
                    <a:pt x="16185" y="12388"/>
                    <a:pt x="16295" y="12441"/>
                  </a:cubicBezTo>
                  <a:cubicBezTo>
                    <a:pt x="16405" y="12494"/>
                    <a:pt x="16185" y="13024"/>
                    <a:pt x="15911" y="13976"/>
                  </a:cubicBezTo>
                  <a:cubicBezTo>
                    <a:pt x="15637" y="14929"/>
                    <a:pt x="15308" y="16306"/>
                    <a:pt x="15802" y="17259"/>
                  </a:cubicBezTo>
                  <a:cubicBezTo>
                    <a:pt x="16295" y="18212"/>
                    <a:pt x="17611" y="18741"/>
                    <a:pt x="18707" y="19112"/>
                  </a:cubicBezTo>
                  <a:cubicBezTo>
                    <a:pt x="19804" y="19482"/>
                    <a:pt x="20681" y="19694"/>
                    <a:pt x="21558" y="199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12242329" y="478681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9238779" y="4551860"/>
              <a:ext cx="2857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40" y="2533"/>
                    <a:pt x="6080" y="5067"/>
                    <a:pt x="8800" y="7733"/>
                  </a:cubicBezTo>
                  <a:cubicBezTo>
                    <a:pt x="11520" y="10400"/>
                    <a:pt x="13920" y="13200"/>
                    <a:pt x="16000" y="15533"/>
                  </a:cubicBezTo>
                  <a:cubicBezTo>
                    <a:pt x="18080" y="17867"/>
                    <a:pt x="19840" y="197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9283229" y="4570910"/>
              <a:ext cx="2667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29" y="993"/>
                    <a:pt x="18857" y="1986"/>
                    <a:pt x="16629" y="4159"/>
                  </a:cubicBezTo>
                  <a:cubicBezTo>
                    <a:pt x="14400" y="6331"/>
                    <a:pt x="11314" y="9683"/>
                    <a:pt x="8486" y="12476"/>
                  </a:cubicBezTo>
                  <a:cubicBezTo>
                    <a:pt x="5657" y="15269"/>
                    <a:pt x="3086" y="17503"/>
                    <a:pt x="1714" y="18931"/>
                  </a:cubicBezTo>
                  <a:cubicBezTo>
                    <a:pt x="343" y="20359"/>
                    <a:pt x="171" y="2097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9683279" y="4748710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9708679" y="4805860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10038879" y="4665034"/>
              <a:ext cx="368301" cy="190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5" fill="norm" stroke="1" extrusionOk="0">
                  <a:moveTo>
                    <a:pt x="0" y="1533"/>
                  </a:moveTo>
                  <a:cubicBezTo>
                    <a:pt x="1862" y="594"/>
                    <a:pt x="3724" y="-345"/>
                    <a:pt x="5152" y="125"/>
                  </a:cubicBezTo>
                  <a:cubicBezTo>
                    <a:pt x="6579" y="594"/>
                    <a:pt x="7572" y="2472"/>
                    <a:pt x="7945" y="5525"/>
                  </a:cubicBezTo>
                  <a:cubicBezTo>
                    <a:pt x="8317" y="8577"/>
                    <a:pt x="8069" y="12803"/>
                    <a:pt x="7324" y="15620"/>
                  </a:cubicBezTo>
                  <a:cubicBezTo>
                    <a:pt x="6579" y="18438"/>
                    <a:pt x="5338" y="19846"/>
                    <a:pt x="4283" y="20551"/>
                  </a:cubicBezTo>
                  <a:cubicBezTo>
                    <a:pt x="3228" y="21255"/>
                    <a:pt x="2359" y="21255"/>
                    <a:pt x="1924" y="20668"/>
                  </a:cubicBezTo>
                  <a:cubicBezTo>
                    <a:pt x="1490" y="20081"/>
                    <a:pt x="1490" y="18907"/>
                    <a:pt x="2048" y="17381"/>
                  </a:cubicBezTo>
                  <a:cubicBezTo>
                    <a:pt x="2607" y="15855"/>
                    <a:pt x="3724" y="13977"/>
                    <a:pt x="5834" y="11512"/>
                  </a:cubicBezTo>
                  <a:cubicBezTo>
                    <a:pt x="7945" y="9046"/>
                    <a:pt x="11048" y="5994"/>
                    <a:pt x="12848" y="4116"/>
                  </a:cubicBezTo>
                  <a:cubicBezTo>
                    <a:pt x="14648" y="2238"/>
                    <a:pt x="15145" y="1533"/>
                    <a:pt x="14897" y="1768"/>
                  </a:cubicBezTo>
                  <a:cubicBezTo>
                    <a:pt x="14648" y="2003"/>
                    <a:pt x="13655" y="3177"/>
                    <a:pt x="13034" y="4351"/>
                  </a:cubicBezTo>
                  <a:cubicBezTo>
                    <a:pt x="12414" y="5525"/>
                    <a:pt x="12166" y="6698"/>
                    <a:pt x="12041" y="8342"/>
                  </a:cubicBezTo>
                  <a:cubicBezTo>
                    <a:pt x="11917" y="9985"/>
                    <a:pt x="11917" y="12098"/>
                    <a:pt x="13531" y="13625"/>
                  </a:cubicBezTo>
                  <a:cubicBezTo>
                    <a:pt x="15145" y="15151"/>
                    <a:pt x="18372" y="16090"/>
                    <a:pt x="21600" y="17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9295929" y="5117736"/>
              <a:ext cx="1035051" cy="56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9325"/>
                  </a:moveTo>
                  <a:cubicBezTo>
                    <a:pt x="1723" y="9325"/>
                    <a:pt x="3445" y="9325"/>
                    <a:pt x="5102" y="8525"/>
                  </a:cubicBezTo>
                  <a:cubicBezTo>
                    <a:pt x="6758" y="7725"/>
                    <a:pt x="8348" y="6125"/>
                    <a:pt x="9939" y="4525"/>
                  </a:cubicBezTo>
                  <a:cubicBezTo>
                    <a:pt x="11529" y="2925"/>
                    <a:pt x="13119" y="1325"/>
                    <a:pt x="14753" y="525"/>
                  </a:cubicBezTo>
                  <a:cubicBezTo>
                    <a:pt x="16388" y="-275"/>
                    <a:pt x="18066" y="-275"/>
                    <a:pt x="19215" y="1325"/>
                  </a:cubicBezTo>
                  <a:cubicBezTo>
                    <a:pt x="20363" y="2925"/>
                    <a:pt x="20982" y="6125"/>
                    <a:pt x="21291" y="9725"/>
                  </a:cubicBezTo>
                  <a:cubicBezTo>
                    <a:pt x="21600" y="13325"/>
                    <a:pt x="21600" y="17325"/>
                    <a:pt x="21600" y="213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9593248" y="5231310"/>
              <a:ext cx="534532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600" fill="norm" stroke="1" extrusionOk="0">
                  <a:moveTo>
                    <a:pt x="814" y="8100"/>
                  </a:moveTo>
                  <a:cubicBezTo>
                    <a:pt x="387" y="10800"/>
                    <a:pt x="-40" y="13500"/>
                    <a:pt x="3" y="16200"/>
                  </a:cubicBezTo>
                  <a:cubicBezTo>
                    <a:pt x="45" y="18900"/>
                    <a:pt x="558" y="21600"/>
                    <a:pt x="2479" y="21600"/>
                  </a:cubicBezTo>
                  <a:cubicBezTo>
                    <a:pt x="4400" y="21600"/>
                    <a:pt x="7729" y="18900"/>
                    <a:pt x="11144" y="14850"/>
                  </a:cubicBezTo>
                  <a:cubicBezTo>
                    <a:pt x="14559" y="10800"/>
                    <a:pt x="18060" y="5400"/>
                    <a:pt x="2156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9918229" y="5542460"/>
              <a:ext cx="1778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1846"/>
                    <a:pt x="3600" y="3692"/>
                    <a:pt x="6429" y="6831"/>
                  </a:cubicBezTo>
                  <a:cubicBezTo>
                    <a:pt x="9257" y="9969"/>
                    <a:pt x="13114" y="14400"/>
                    <a:pt x="15814" y="17077"/>
                  </a:cubicBezTo>
                  <a:cubicBezTo>
                    <a:pt x="18514" y="19754"/>
                    <a:pt x="20057" y="2067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9992829" y="5542460"/>
              <a:ext cx="1540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600" fill="norm" stroke="1" extrusionOk="0">
                  <a:moveTo>
                    <a:pt x="21237" y="0"/>
                  </a:moveTo>
                  <a:cubicBezTo>
                    <a:pt x="17734" y="837"/>
                    <a:pt x="14232" y="1674"/>
                    <a:pt x="10583" y="3935"/>
                  </a:cubicBezTo>
                  <a:cubicBezTo>
                    <a:pt x="6934" y="6195"/>
                    <a:pt x="3140" y="9879"/>
                    <a:pt x="1388" y="13060"/>
                  </a:cubicBezTo>
                  <a:cubicBezTo>
                    <a:pt x="-363" y="16242"/>
                    <a:pt x="-71" y="18921"/>
                    <a:pt x="2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10225381" y="5572214"/>
              <a:ext cx="175449" cy="198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142" fill="norm" stroke="1" extrusionOk="0">
                  <a:moveTo>
                    <a:pt x="21314" y="212"/>
                  </a:moveTo>
                  <a:cubicBezTo>
                    <a:pt x="18228" y="-13"/>
                    <a:pt x="15143" y="-238"/>
                    <a:pt x="12185" y="550"/>
                  </a:cubicBezTo>
                  <a:cubicBezTo>
                    <a:pt x="9228" y="1337"/>
                    <a:pt x="6400" y="3137"/>
                    <a:pt x="4343" y="5500"/>
                  </a:cubicBezTo>
                  <a:cubicBezTo>
                    <a:pt x="2285" y="7862"/>
                    <a:pt x="1000" y="10787"/>
                    <a:pt x="357" y="13037"/>
                  </a:cubicBezTo>
                  <a:cubicBezTo>
                    <a:pt x="-286" y="15287"/>
                    <a:pt x="-286" y="16862"/>
                    <a:pt x="2285" y="18212"/>
                  </a:cubicBezTo>
                  <a:cubicBezTo>
                    <a:pt x="4857" y="19562"/>
                    <a:pt x="10000" y="20687"/>
                    <a:pt x="13343" y="21024"/>
                  </a:cubicBezTo>
                  <a:cubicBezTo>
                    <a:pt x="16685" y="21362"/>
                    <a:pt x="18228" y="20912"/>
                    <a:pt x="19771" y="20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10273829" y="5688510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10527474" y="5536786"/>
              <a:ext cx="133706" cy="32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418" fill="norm" stroke="1" extrusionOk="0">
                  <a:moveTo>
                    <a:pt x="20673" y="2019"/>
                  </a:moveTo>
                  <a:cubicBezTo>
                    <a:pt x="20018" y="1194"/>
                    <a:pt x="19364" y="368"/>
                    <a:pt x="18218" y="93"/>
                  </a:cubicBezTo>
                  <a:cubicBezTo>
                    <a:pt x="17073" y="-182"/>
                    <a:pt x="15437" y="93"/>
                    <a:pt x="12491" y="1675"/>
                  </a:cubicBezTo>
                  <a:cubicBezTo>
                    <a:pt x="9546" y="3257"/>
                    <a:pt x="5291" y="6147"/>
                    <a:pt x="2673" y="8967"/>
                  </a:cubicBezTo>
                  <a:cubicBezTo>
                    <a:pt x="55" y="11787"/>
                    <a:pt x="-927" y="14539"/>
                    <a:pt x="1037" y="16603"/>
                  </a:cubicBezTo>
                  <a:cubicBezTo>
                    <a:pt x="3000" y="18666"/>
                    <a:pt x="7909" y="20042"/>
                    <a:pt x="11346" y="20730"/>
                  </a:cubicBezTo>
                  <a:cubicBezTo>
                    <a:pt x="14782" y="21418"/>
                    <a:pt x="16746" y="21418"/>
                    <a:pt x="18709" y="21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10680305" y="5631360"/>
              <a:ext cx="152325" cy="158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255" fill="norm" stroke="1" extrusionOk="0">
                  <a:moveTo>
                    <a:pt x="6203" y="0"/>
                  </a:moveTo>
                  <a:cubicBezTo>
                    <a:pt x="7386" y="853"/>
                    <a:pt x="8570" y="1705"/>
                    <a:pt x="8866" y="4263"/>
                  </a:cubicBezTo>
                  <a:cubicBezTo>
                    <a:pt x="9161" y="6821"/>
                    <a:pt x="8570" y="11084"/>
                    <a:pt x="7534" y="14068"/>
                  </a:cubicBezTo>
                  <a:cubicBezTo>
                    <a:pt x="6498" y="17053"/>
                    <a:pt x="5019" y="18758"/>
                    <a:pt x="3540" y="19895"/>
                  </a:cubicBezTo>
                  <a:cubicBezTo>
                    <a:pt x="2060" y="21032"/>
                    <a:pt x="581" y="21600"/>
                    <a:pt x="137" y="21032"/>
                  </a:cubicBezTo>
                  <a:cubicBezTo>
                    <a:pt x="-307" y="20463"/>
                    <a:pt x="285" y="18758"/>
                    <a:pt x="2504" y="16200"/>
                  </a:cubicBezTo>
                  <a:cubicBezTo>
                    <a:pt x="4723" y="13642"/>
                    <a:pt x="8570" y="10232"/>
                    <a:pt x="11381" y="7958"/>
                  </a:cubicBezTo>
                  <a:cubicBezTo>
                    <a:pt x="14192" y="5684"/>
                    <a:pt x="15967" y="4547"/>
                    <a:pt x="16559" y="4689"/>
                  </a:cubicBezTo>
                  <a:cubicBezTo>
                    <a:pt x="17151" y="4832"/>
                    <a:pt x="16559" y="6253"/>
                    <a:pt x="15967" y="7674"/>
                  </a:cubicBezTo>
                  <a:cubicBezTo>
                    <a:pt x="15375" y="9095"/>
                    <a:pt x="14783" y="10516"/>
                    <a:pt x="15671" y="12363"/>
                  </a:cubicBezTo>
                  <a:cubicBezTo>
                    <a:pt x="16559" y="14211"/>
                    <a:pt x="18926" y="16484"/>
                    <a:pt x="21293" y="187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10883429" y="5777410"/>
              <a:ext cx="698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11028087" y="5673370"/>
              <a:ext cx="144358" cy="156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070" fill="norm" stroke="1" extrusionOk="0">
                  <a:moveTo>
                    <a:pt x="203" y="3738"/>
                  </a:moveTo>
                  <a:cubicBezTo>
                    <a:pt x="1437" y="2317"/>
                    <a:pt x="2672" y="896"/>
                    <a:pt x="4060" y="327"/>
                  </a:cubicBezTo>
                  <a:cubicBezTo>
                    <a:pt x="5449" y="-241"/>
                    <a:pt x="6992" y="43"/>
                    <a:pt x="8072" y="1748"/>
                  </a:cubicBezTo>
                  <a:cubicBezTo>
                    <a:pt x="9152" y="3454"/>
                    <a:pt x="9769" y="6580"/>
                    <a:pt x="9769" y="9564"/>
                  </a:cubicBezTo>
                  <a:cubicBezTo>
                    <a:pt x="9769" y="12548"/>
                    <a:pt x="9152" y="15391"/>
                    <a:pt x="8226" y="17238"/>
                  </a:cubicBezTo>
                  <a:cubicBezTo>
                    <a:pt x="7300" y="19085"/>
                    <a:pt x="6066" y="19938"/>
                    <a:pt x="4523" y="20506"/>
                  </a:cubicBezTo>
                  <a:cubicBezTo>
                    <a:pt x="2980" y="21075"/>
                    <a:pt x="1129" y="21359"/>
                    <a:pt x="357" y="20648"/>
                  </a:cubicBezTo>
                  <a:cubicBezTo>
                    <a:pt x="-414" y="19938"/>
                    <a:pt x="-105" y="18233"/>
                    <a:pt x="2980" y="15248"/>
                  </a:cubicBezTo>
                  <a:cubicBezTo>
                    <a:pt x="6066" y="12264"/>
                    <a:pt x="11929" y="8001"/>
                    <a:pt x="15632" y="5017"/>
                  </a:cubicBezTo>
                  <a:cubicBezTo>
                    <a:pt x="19335" y="2033"/>
                    <a:pt x="20877" y="327"/>
                    <a:pt x="21032" y="43"/>
                  </a:cubicBezTo>
                  <a:cubicBezTo>
                    <a:pt x="21186" y="-241"/>
                    <a:pt x="19952" y="896"/>
                    <a:pt x="18409" y="2743"/>
                  </a:cubicBezTo>
                  <a:cubicBezTo>
                    <a:pt x="16866" y="4591"/>
                    <a:pt x="15015" y="7148"/>
                    <a:pt x="15323" y="10133"/>
                  </a:cubicBezTo>
                  <a:cubicBezTo>
                    <a:pt x="15632" y="13117"/>
                    <a:pt x="18100" y="16527"/>
                    <a:pt x="20569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11239029" y="5752010"/>
              <a:ext cx="82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62" y="14400"/>
                    <a:pt x="3323" y="7200"/>
                    <a:pt x="6923" y="3600"/>
                  </a:cubicBezTo>
                  <a:cubicBezTo>
                    <a:pt x="10523" y="0"/>
                    <a:pt x="1606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11261400" y="5675810"/>
              <a:ext cx="4113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1600" fill="norm" stroke="1" extrusionOk="0">
                  <a:moveTo>
                    <a:pt x="19986" y="0"/>
                  </a:moveTo>
                  <a:cubicBezTo>
                    <a:pt x="11757" y="4800"/>
                    <a:pt x="3529" y="9600"/>
                    <a:pt x="957" y="13200"/>
                  </a:cubicBezTo>
                  <a:cubicBezTo>
                    <a:pt x="-1614" y="16800"/>
                    <a:pt x="1472" y="19200"/>
                    <a:pt x="45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11335649" y="5519488"/>
              <a:ext cx="354231" cy="32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207" fill="norm" stroke="1" extrusionOk="0">
                  <a:moveTo>
                    <a:pt x="7246" y="15428"/>
                  </a:moveTo>
                  <a:cubicBezTo>
                    <a:pt x="6988" y="14608"/>
                    <a:pt x="6731" y="13787"/>
                    <a:pt x="6217" y="13446"/>
                  </a:cubicBezTo>
                  <a:cubicBezTo>
                    <a:pt x="5703" y="13104"/>
                    <a:pt x="4931" y="13240"/>
                    <a:pt x="3838" y="14129"/>
                  </a:cubicBezTo>
                  <a:cubicBezTo>
                    <a:pt x="2746" y="15018"/>
                    <a:pt x="1331" y="16658"/>
                    <a:pt x="624" y="17820"/>
                  </a:cubicBezTo>
                  <a:cubicBezTo>
                    <a:pt x="-83" y="18982"/>
                    <a:pt x="-83" y="19666"/>
                    <a:pt x="110" y="20281"/>
                  </a:cubicBezTo>
                  <a:cubicBezTo>
                    <a:pt x="303" y="20896"/>
                    <a:pt x="688" y="21443"/>
                    <a:pt x="1781" y="21101"/>
                  </a:cubicBezTo>
                  <a:cubicBezTo>
                    <a:pt x="2874" y="20759"/>
                    <a:pt x="4674" y="19529"/>
                    <a:pt x="6281" y="16932"/>
                  </a:cubicBezTo>
                  <a:cubicBezTo>
                    <a:pt x="7888" y="14334"/>
                    <a:pt x="9303" y="10370"/>
                    <a:pt x="10074" y="7635"/>
                  </a:cubicBezTo>
                  <a:cubicBezTo>
                    <a:pt x="10846" y="4901"/>
                    <a:pt x="10974" y="3397"/>
                    <a:pt x="10974" y="2235"/>
                  </a:cubicBezTo>
                  <a:cubicBezTo>
                    <a:pt x="10974" y="1073"/>
                    <a:pt x="10846" y="253"/>
                    <a:pt x="10524" y="48"/>
                  </a:cubicBezTo>
                  <a:cubicBezTo>
                    <a:pt x="10203" y="-157"/>
                    <a:pt x="9688" y="253"/>
                    <a:pt x="8981" y="2030"/>
                  </a:cubicBezTo>
                  <a:cubicBezTo>
                    <a:pt x="8274" y="3808"/>
                    <a:pt x="7374" y="6952"/>
                    <a:pt x="6924" y="9549"/>
                  </a:cubicBezTo>
                  <a:cubicBezTo>
                    <a:pt x="6474" y="12147"/>
                    <a:pt x="6474" y="14197"/>
                    <a:pt x="6538" y="15565"/>
                  </a:cubicBezTo>
                  <a:cubicBezTo>
                    <a:pt x="6603" y="16932"/>
                    <a:pt x="6731" y="17615"/>
                    <a:pt x="7053" y="17684"/>
                  </a:cubicBezTo>
                  <a:cubicBezTo>
                    <a:pt x="7374" y="17752"/>
                    <a:pt x="7888" y="17205"/>
                    <a:pt x="8531" y="16111"/>
                  </a:cubicBezTo>
                  <a:cubicBezTo>
                    <a:pt x="9174" y="15018"/>
                    <a:pt x="9946" y="13377"/>
                    <a:pt x="10524" y="12284"/>
                  </a:cubicBezTo>
                  <a:cubicBezTo>
                    <a:pt x="11103" y="11190"/>
                    <a:pt x="11488" y="10643"/>
                    <a:pt x="11938" y="10575"/>
                  </a:cubicBezTo>
                  <a:cubicBezTo>
                    <a:pt x="12388" y="10506"/>
                    <a:pt x="12903" y="10916"/>
                    <a:pt x="13096" y="11532"/>
                  </a:cubicBezTo>
                  <a:cubicBezTo>
                    <a:pt x="13288" y="12147"/>
                    <a:pt x="13160" y="12967"/>
                    <a:pt x="12774" y="14061"/>
                  </a:cubicBezTo>
                  <a:cubicBezTo>
                    <a:pt x="12388" y="15154"/>
                    <a:pt x="11746" y="16521"/>
                    <a:pt x="11167" y="17478"/>
                  </a:cubicBezTo>
                  <a:cubicBezTo>
                    <a:pt x="10588" y="18435"/>
                    <a:pt x="10074" y="18982"/>
                    <a:pt x="10010" y="18846"/>
                  </a:cubicBezTo>
                  <a:cubicBezTo>
                    <a:pt x="9946" y="18709"/>
                    <a:pt x="10331" y="17889"/>
                    <a:pt x="11231" y="16727"/>
                  </a:cubicBezTo>
                  <a:cubicBezTo>
                    <a:pt x="12131" y="15565"/>
                    <a:pt x="13546" y="14061"/>
                    <a:pt x="14574" y="13035"/>
                  </a:cubicBezTo>
                  <a:cubicBezTo>
                    <a:pt x="15603" y="12010"/>
                    <a:pt x="16246" y="11463"/>
                    <a:pt x="16310" y="11600"/>
                  </a:cubicBezTo>
                  <a:cubicBezTo>
                    <a:pt x="16374" y="11737"/>
                    <a:pt x="15860" y="12557"/>
                    <a:pt x="15474" y="13309"/>
                  </a:cubicBezTo>
                  <a:cubicBezTo>
                    <a:pt x="15088" y="14061"/>
                    <a:pt x="14831" y="14744"/>
                    <a:pt x="14896" y="15359"/>
                  </a:cubicBezTo>
                  <a:cubicBezTo>
                    <a:pt x="14960" y="15975"/>
                    <a:pt x="15346" y="16521"/>
                    <a:pt x="16503" y="16795"/>
                  </a:cubicBezTo>
                  <a:cubicBezTo>
                    <a:pt x="17660" y="17068"/>
                    <a:pt x="19588" y="17068"/>
                    <a:pt x="21517" y="170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11658129" y="5536110"/>
              <a:ext cx="101849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600" fill="norm" stroke="1" extrusionOk="0">
                  <a:moveTo>
                    <a:pt x="8723" y="0"/>
                  </a:moveTo>
                  <a:cubicBezTo>
                    <a:pt x="10800" y="1062"/>
                    <a:pt x="12877" y="2125"/>
                    <a:pt x="15577" y="4013"/>
                  </a:cubicBezTo>
                  <a:cubicBezTo>
                    <a:pt x="18277" y="5902"/>
                    <a:pt x="21600" y="8616"/>
                    <a:pt x="19108" y="11685"/>
                  </a:cubicBezTo>
                  <a:cubicBezTo>
                    <a:pt x="16615" y="14754"/>
                    <a:pt x="8308" y="181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6696342" y="4165453"/>
              <a:ext cx="5609488" cy="1621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77" fill="norm" stroke="1" extrusionOk="0">
                  <a:moveTo>
                    <a:pt x="4849" y="916"/>
                  </a:moveTo>
                  <a:cubicBezTo>
                    <a:pt x="4849" y="776"/>
                    <a:pt x="4849" y="635"/>
                    <a:pt x="4837" y="508"/>
                  </a:cubicBezTo>
                  <a:cubicBezTo>
                    <a:pt x="4825" y="381"/>
                    <a:pt x="4800" y="269"/>
                    <a:pt x="4743" y="170"/>
                  </a:cubicBezTo>
                  <a:cubicBezTo>
                    <a:pt x="4686" y="71"/>
                    <a:pt x="4597" y="-13"/>
                    <a:pt x="4446" y="1"/>
                  </a:cubicBezTo>
                  <a:cubicBezTo>
                    <a:pt x="4295" y="15"/>
                    <a:pt x="4083" y="128"/>
                    <a:pt x="3896" y="311"/>
                  </a:cubicBezTo>
                  <a:cubicBezTo>
                    <a:pt x="3708" y="494"/>
                    <a:pt x="3545" y="747"/>
                    <a:pt x="3370" y="1043"/>
                  </a:cubicBezTo>
                  <a:cubicBezTo>
                    <a:pt x="3195" y="1339"/>
                    <a:pt x="3008" y="1677"/>
                    <a:pt x="2824" y="2015"/>
                  </a:cubicBezTo>
                  <a:cubicBezTo>
                    <a:pt x="2641" y="2353"/>
                    <a:pt x="2462" y="2691"/>
                    <a:pt x="2238" y="3169"/>
                  </a:cubicBezTo>
                  <a:cubicBezTo>
                    <a:pt x="2014" y="3648"/>
                    <a:pt x="1745" y="4268"/>
                    <a:pt x="1537" y="4859"/>
                  </a:cubicBezTo>
                  <a:cubicBezTo>
                    <a:pt x="1329" y="5450"/>
                    <a:pt x="1183" y="6014"/>
                    <a:pt x="1052" y="6689"/>
                  </a:cubicBezTo>
                  <a:cubicBezTo>
                    <a:pt x="922" y="7365"/>
                    <a:pt x="808" y="8154"/>
                    <a:pt x="730" y="8942"/>
                  </a:cubicBezTo>
                  <a:cubicBezTo>
                    <a:pt x="653" y="9731"/>
                    <a:pt x="612" y="10519"/>
                    <a:pt x="551" y="11280"/>
                  </a:cubicBezTo>
                  <a:cubicBezTo>
                    <a:pt x="490" y="12040"/>
                    <a:pt x="409" y="12772"/>
                    <a:pt x="323" y="13476"/>
                  </a:cubicBezTo>
                  <a:cubicBezTo>
                    <a:pt x="237" y="14180"/>
                    <a:pt x="148" y="14856"/>
                    <a:pt x="87" y="15603"/>
                  </a:cubicBezTo>
                  <a:cubicBezTo>
                    <a:pt x="26" y="16349"/>
                    <a:pt x="-7" y="17166"/>
                    <a:pt x="1" y="17884"/>
                  </a:cubicBezTo>
                  <a:cubicBezTo>
                    <a:pt x="9" y="18602"/>
                    <a:pt x="58" y="19221"/>
                    <a:pt x="107" y="19658"/>
                  </a:cubicBezTo>
                  <a:cubicBezTo>
                    <a:pt x="156" y="20094"/>
                    <a:pt x="205" y="20348"/>
                    <a:pt x="323" y="20615"/>
                  </a:cubicBezTo>
                  <a:cubicBezTo>
                    <a:pt x="441" y="20883"/>
                    <a:pt x="629" y="21165"/>
                    <a:pt x="836" y="21334"/>
                  </a:cubicBezTo>
                  <a:cubicBezTo>
                    <a:pt x="1044" y="21503"/>
                    <a:pt x="1272" y="21559"/>
                    <a:pt x="1533" y="21573"/>
                  </a:cubicBezTo>
                  <a:cubicBezTo>
                    <a:pt x="1794" y="21587"/>
                    <a:pt x="2087" y="21559"/>
                    <a:pt x="2368" y="21446"/>
                  </a:cubicBezTo>
                  <a:cubicBezTo>
                    <a:pt x="2649" y="21334"/>
                    <a:pt x="2918" y="21136"/>
                    <a:pt x="3199" y="20897"/>
                  </a:cubicBezTo>
                  <a:cubicBezTo>
                    <a:pt x="3480" y="20658"/>
                    <a:pt x="3774" y="20376"/>
                    <a:pt x="4071" y="20094"/>
                  </a:cubicBezTo>
                  <a:cubicBezTo>
                    <a:pt x="4368" y="19813"/>
                    <a:pt x="4670" y="19531"/>
                    <a:pt x="4955" y="19250"/>
                  </a:cubicBezTo>
                  <a:cubicBezTo>
                    <a:pt x="5240" y="18968"/>
                    <a:pt x="5509" y="18686"/>
                    <a:pt x="5774" y="18433"/>
                  </a:cubicBezTo>
                  <a:cubicBezTo>
                    <a:pt x="6039" y="18179"/>
                    <a:pt x="6299" y="17954"/>
                    <a:pt x="6564" y="17757"/>
                  </a:cubicBezTo>
                  <a:cubicBezTo>
                    <a:pt x="6829" y="17560"/>
                    <a:pt x="7098" y="17391"/>
                    <a:pt x="7310" y="17264"/>
                  </a:cubicBezTo>
                  <a:cubicBezTo>
                    <a:pt x="7522" y="17137"/>
                    <a:pt x="7676" y="17053"/>
                    <a:pt x="7843" y="16968"/>
                  </a:cubicBezTo>
                  <a:cubicBezTo>
                    <a:pt x="8011" y="16884"/>
                    <a:pt x="8190" y="16800"/>
                    <a:pt x="8393" y="16715"/>
                  </a:cubicBezTo>
                  <a:cubicBezTo>
                    <a:pt x="8597" y="16631"/>
                    <a:pt x="8825" y="16546"/>
                    <a:pt x="9058" y="16447"/>
                  </a:cubicBezTo>
                  <a:cubicBezTo>
                    <a:pt x="9290" y="16349"/>
                    <a:pt x="9526" y="16236"/>
                    <a:pt x="9766" y="16138"/>
                  </a:cubicBezTo>
                  <a:cubicBezTo>
                    <a:pt x="10007" y="16039"/>
                    <a:pt x="10251" y="15955"/>
                    <a:pt x="10500" y="15884"/>
                  </a:cubicBezTo>
                  <a:cubicBezTo>
                    <a:pt x="10748" y="15814"/>
                    <a:pt x="11001" y="15758"/>
                    <a:pt x="11282" y="15729"/>
                  </a:cubicBezTo>
                  <a:cubicBezTo>
                    <a:pt x="11563" y="15701"/>
                    <a:pt x="11873" y="15701"/>
                    <a:pt x="12194" y="15701"/>
                  </a:cubicBezTo>
                  <a:cubicBezTo>
                    <a:pt x="12516" y="15701"/>
                    <a:pt x="12850" y="15701"/>
                    <a:pt x="13184" y="15701"/>
                  </a:cubicBezTo>
                  <a:cubicBezTo>
                    <a:pt x="13518" y="15701"/>
                    <a:pt x="13853" y="15701"/>
                    <a:pt x="14158" y="15673"/>
                  </a:cubicBezTo>
                  <a:cubicBezTo>
                    <a:pt x="14464" y="15645"/>
                    <a:pt x="14741" y="15589"/>
                    <a:pt x="15030" y="15532"/>
                  </a:cubicBezTo>
                  <a:cubicBezTo>
                    <a:pt x="15319" y="15476"/>
                    <a:pt x="15621" y="15420"/>
                    <a:pt x="15930" y="15349"/>
                  </a:cubicBezTo>
                  <a:cubicBezTo>
                    <a:pt x="16240" y="15279"/>
                    <a:pt x="16558" y="15194"/>
                    <a:pt x="16863" y="15110"/>
                  </a:cubicBezTo>
                  <a:cubicBezTo>
                    <a:pt x="17169" y="15025"/>
                    <a:pt x="17462" y="14941"/>
                    <a:pt x="17755" y="14828"/>
                  </a:cubicBezTo>
                  <a:cubicBezTo>
                    <a:pt x="18049" y="14716"/>
                    <a:pt x="18342" y="14575"/>
                    <a:pt x="18599" y="14434"/>
                  </a:cubicBezTo>
                  <a:cubicBezTo>
                    <a:pt x="18855" y="14293"/>
                    <a:pt x="19075" y="14152"/>
                    <a:pt x="19316" y="13941"/>
                  </a:cubicBezTo>
                  <a:cubicBezTo>
                    <a:pt x="19556" y="13730"/>
                    <a:pt x="19817" y="13448"/>
                    <a:pt x="20057" y="13068"/>
                  </a:cubicBezTo>
                  <a:cubicBezTo>
                    <a:pt x="20297" y="12688"/>
                    <a:pt x="20517" y="12209"/>
                    <a:pt x="20721" y="11716"/>
                  </a:cubicBezTo>
                  <a:cubicBezTo>
                    <a:pt x="20925" y="11224"/>
                    <a:pt x="21112" y="10717"/>
                    <a:pt x="21255" y="10210"/>
                  </a:cubicBezTo>
                  <a:cubicBezTo>
                    <a:pt x="21397" y="9703"/>
                    <a:pt x="21495" y="9196"/>
                    <a:pt x="21593" y="86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7733829" y="4120060"/>
              <a:ext cx="45720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1480" y="19711"/>
                    <a:pt x="21360" y="17823"/>
                    <a:pt x="21180" y="15875"/>
                  </a:cubicBezTo>
                  <a:cubicBezTo>
                    <a:pt x="21000" y="13928"/>
                    <a:pt x="20760" y="11921"/>
                    <a:pt x="20520" y="10446"/>
                  </a:cubicBezTo>
                  <a:cubicBezTo>
                    <a:pt x="20280" y="8970"/>
                    <a:pt x="20040" y="8026"/>
                    <a:pt x="19800" y="7200"/>
                  </a:cubicBezTo>
                  <a:cubicBezTo>
                    <a:pt x="19560" y="6374"/>
                    <a:pt x="19320" y="5666"/>
                    <a:pt x="19025" y="4898"/>
                  </a:cubicBezTo>
                  <a:cubicBezTo>
                    <a:pt x="18730" y="4131"/>
                    <a:pt x="18380" y="3305"/>
                    <a:pt x="18025" y="2715"/>
                  </a:cubicBezTo>
                  <a:cubicBezTo>
                    <a:pt x="17670" y="2125"/>
                    <a:pt x="17310" y="1770"/>
                    <a:pt x="16970" y="1475"/>
                  </a:cubicBezTo>
                  <a:cubicBezTo>
                    <a:pt x="16630" y="1180"/>
                    <a:pt x="16310" y="944"/>
                    <a:pt x="15950" y="708"/>
                  </a:cubicBezTo>
                  <a:cubicBezTo>
                    <a:pt x="15590" y="472"/>
                    <a:pt x="15190" y="236"/>
                    <a:pt x="14785" y="118"/>
                  </a:cubicBezTo>
                  <a:cubicBezTo>
                    <a:pt x="14380" y="0"/>
                    <a:pt x="13970" y="0"/>
                    <a:pt x="13545" y="0"/>
                  </a:cubicBezTo>
                  <a:cubicBezTo>
                    <a:pt x="13120" y="0"/>
                    <a:pt x="12680" y="0"/>
                    <a:pt x="12260" y="0"/>
                  </a:cubicBezTo>
                  <a:cubicBezTo>
                    <a:pt x="11840" y="0"/>
                    <a:pt x="11440" y="0"/>
                    <a:pt x="11050" y="59"/>
                  </a:cubicBezTo>
                  <a:cubicBezTo>
                    <a:pt x="10660" y="118"/>
                    <a:pt x="10280" y="236"/>
                    <a:pt x="9905" y="354"/>
                  </a:cubicBezTo>
                  <a:cubicBezTo>
                    <a:pt x="9530" y="472"/>
                    <a:pt x="9160" y="590"/>
                    <a:pt x="8800" y="708"/>
                  </a:cubicBezTo>
                  <a:cubicBezTo>
                    <a:pt x="8440" y="826"/>
                    <a:pt x="8090" y="944"/>
                    <a:pt x="7735" y="1121"/>
                  </a:cubicBezTo>
                  <a:cubicBezTo>
                    <a:pt x="7380" y="1298"/>
                    <a:pt x="7020" y="1534"/>
                    <a:pt x="6655" y="1711"/>
                  </a:cubicBezTo>
                  <a:cubicBezTo>
                    <a:pt x="6290" y="1889"/>
                    <a:pt x="5920" y="2007"/>
                    <a:pt x="5585" y="2184"/>
                  </a:cubicBezTo>
                  <a:cubicBezTo>
                    <a:pt x="5250" y="2361"/>
                    <a:pt x="4950" y="2597"/>
                    <a:pt x="4600" y="2774"/>
                  </a:cubicBezTo>
                  <a:cubicBezTo>
                    <a:pt x="4250" y="2951"/>
                    <a:pt x="3850" y="3069"/>
                    <a:pt x="3475" y="3364"/>
                  </a:cubicBezTo>
                  <a:cubicBezTo>
                    <a:pt x="3100" y="3659"/>
                    <a:pt x="2750" y="4131"/>
                    <a:pt x="2400" y="4603"/>
                  </a:cubicBezTo>
                  <a:cubicBezTo>
                    <a:pt x="2050" y="5075"/>
                    <a:pt x="1700" y="5548"/>
                    <a:pt x="1385" y="5843"/>
                  </a:cubicBezTo>
                  <a:cubicBezTo>
                    <a:pt x="1070" y="6138"/>
                    <a:pt x="790" y="6256"/>
                    <a:pt x="565" y="6728"/>
                  </a:cubicBezTo>
                  <a:cubicBezTo>
                    <a:pt x="340" y="7200"/>
                    <a:pt x="170" y="8026"/>
                    <a:pt x="0" y="88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534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4199965" y="-12700"/>
              <a:ext cx="6301520" cy="1560746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1" name="Drawing"/>
          <p:cNvGrpSpPr/>
          <p:nvPr/>
        </p:nvGrpSpPr>
        <p:grpSpPr>
          <a:xfrm>
            <a:off x="1315629" y="1872232"/>
            <a:ext cx="11587571" cy="6281168"/>
            <a:chOff x="0" y="0"/>
            <a:chExt cx="11587570" cy="6281167"/>
          </a:xfrm>
        </p:grpSpPr>
        <p:sp>
          <p:nvSpPr>
            <p:cNvPr id="1538" name="Line"/>
            <p:cNvSpPr/>
            <p:nvPr/>
          </p:nvSpPr>
          <p:spPr>
            <a:xfrm>
              <a:off x="0" y="242788"/>
              <a:ext cx="240171" cy="474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501" fill="norm" stroke="1" extrusionOk="0">
                  <a:moveTo>
                    <a:pt x="20744" y="1995"/>
                  </a:moveTo>
                  <a:cubicBezTo>
                    <a:pt x="21119" y="1419"/>
                    <a:pt x="21495" y="843"/>
                    <a:pt x="21213" y="555"/>
                  </a:cubicBezTo>
                  <a:cubicBezTo>
                    <a:pt x="20932" y="267"/>
                    <a:pt x="19992" y="267"/>
                    <a:pt x="17926" y="219"/>
                  </a:cubicBezTo>
                  <a:cubicBezTo>
                    <a:pt x="15860" y="171"/>
                    <a:pt x="12667" y="75"/>
                    <a:pt x="10601" y="27"/>
                  </a:cubicBezTo>
                  <a:cubicBezTo>
                    <a:pt x="8535" y="-21"/>
                    <a:pt x="7596" y="-21"/>
                    <a:pt x="6563" y="171"/>
                  </a:cubicBezTo>
                  <a:cubicBezTo>
                    <a:pt x="5530" y="363"/>
                    <a:pt x="4403" y="747"/>
                    <a:pt x="3839" y="1515"/>
                  </a:cubicBezTo>
                  <a:cubicBezTo>
                    <a:pt x="3276" y="2283"/>
                    <a:pt x="3276" y="3435"/>
                    <a:pt x="3182" y="5115"/>
                  </a:cubicBezTo>
                  <a:cubicBezTo>
                    <a:pt x="3088" y="6795"/>
                    <a:pt x="2900" y="9003"/>
                    <a:pt x="2337" y="11499"/>
                  </a:cubicBezTo>
                  <a:cubicBezTo>
                    <a:pt x="1773" y="13995"/>
                    <a:pt x="834" y="16779"/>
                    <a:pt x="365" y="18411"/>
                  </a:cubicBezTo>
                  <a:cubicBezTo>
                    <a:pt x="-105" y="20043"/>
                    <a:pt x="-105" y="20523"/>
                    <a:pt x="271" y="20907"/>
                  </a:cubicBezTo>
                  <a:cubicBezTo>
                    <a:pt x="646" y="21291"/>
                    <a:pt x="1398" y="21579"/>
                    <a:pt x="3276" y="21483"/>
                  </a:cubicBezTo>
                  <a:cubicBezTo>
                    <a:pt x="5154" y="21387"/>
                    <a:pt x="8159" y="20907"/>
                    <a:pt x="11352" y="20331"/>
                  </a:cubicBezTo>
                  <a:cubicBezTo>
                    <a:pt x="14545" y="19755"/>
                    <a:pt x="17926" y="19083"/>
                    <a:pt x="21307" y="18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17870" y="509017"/>
              <a:ext cx="158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2" y="16800"/>
                    <a:pt x="5184" y="12000"/>
                    <a:pt x="8784" y="8400"/>
                  </a:cubicBezTo>
                  <a:cubicBezTo>
                    <a:pt x="12384" y="4800"/>
                    <a:pt x="16992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440392" y="201307"/>
              <a:ext cx="309992" cy="522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93" fill="norm" stroke="1" extrusionOk="0">
                  <a:moveTo>
                    <a:pt x="21218" y="1427"/>
                  </a:moveTo>
                  <a:cubicBezTo>
                    <a:pt x="21364" y="991"/>
                    <a:pt x="21510" y="556"/>
                    <a:pt x="21145" y="294"/>
                  </a:cubicBezTo>
                  <a:cubicBezTo>
                    <a:pt x="20780" y="33"/>
                    <a:pt x="19905" y="-54"/>
                    <a:pt x="17642" y="33"/>
                  </a:cubicBezTo>
                  <a:cubicBezTo>
                    <a:pt x="15380" y="120"/>
                    <a:pt x="11732" y="381"/>
                    <a:pt x="9251" y="686"/>
                  </a:cubicBezTo>
                  <a:cubicBezTo>
                    <a:pt x="6769" y="991"/>
                    <a:pt x="5456" y="1340"/>
                    <a:pt x="4434" y="1906"/>
                  </a:cubicBezTo>
                  <a:cubicBezTo>
                    <a:pt x="3413" y="2472"/>
                    <a:pt x="2683" y="3256"/>
                    <a:pt x="2172" y="5128"/>
                  </a:cubicBezTo>
                  <a:cubicBezTo>
                    <a:pt x="1661" y="7001"/>
                    <a:pt x="1369" y="9962"/>
                    <a:pt x="1005" y="12531"/>
                  </a:cubicBezTo>
                  <a:cubicBezTo>
                    <a:pt x="640" y="15101"/>
                    <a:pt x="202" y="17278"/>
                    <a:pt x="56" y="18585"/>
                  </a:cubicBezTo>
                  <a:cubicBezTo>
                    <a:pt x="-90" y="19891"/>
                    <a:pt x="56" y="20327"/>
                    <a:pt x="421" y="20675"/>
                  </a:cubicBezTo>
                  <a:cubicBezTo>
                    <a:pt x="786" y="21023"/>
                    <a:pt x="1369" y="21285"/>
                    <a:pt x="2391" y="21415"/>
                  </a:cubicBezTo>
                  <a:cubicBezTo>
                    <a:pt x="3413" y="21546"/>
                    <a:pt x="4872" y="21546"/>
                    <a:pt x="7718" y="21154"/>
                  </a:cubicBezTo>
                  <a:cubicBezTo>
                    <a:pt x="10564" y="20762"/>
                    <a:pt x="14796" y="19978"/>
                    <a:pt x="19029" y="191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790201" y="232704"/>
              <a:ext cx="211194" cy="489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513" fill="norm" stroke="1" extrusionOk="0">
                  <a:moveTo>
                    <a:pt x="15638" y="6009"/>
                  </a:moveTo>
                  <a:cubicBezTo>
                    <a:pt x="15424" y="5543"/>
                    <a:pt x="15210" y="5078"/>
                    <a:pt x="14675" y="4985"/>
                  </a:cubicBezTo>
                  <a:cubicBezTo>
                    <a:pt x="14141" y="4891"/>
                    <a:pt x="13285" y="5171"/>
                    <a:pt x="12002" y="6288"/>
                  </a:cubicBezTo>
                  <a:cubicBezTo>
                    <a:pt x="10719" y="7405"/>
                    <a:pt x="9008" y="9360"/>
                    <a:pt x="6976" y="11828"/>
                  </a:cubicBezTo>
                  <a:cubicBezTo>
                    <a:pt x="4945" y="14295"/>
                    <a:pt x="2592" y="17274"/>
                    <a:pt x="1309" y="19090"/>
                  </a:cubicBezTo>
                  <a:cubicBezTo>
                    <a:pt x="26" y="20905"/>
                    <a:pt x="-188" y="21557"/>
                    <a:pt x="133" y="21510"/>
                  </a:cubicBezTo>
                  <a:cubicBezTo>
                    <a:pt x="454" y="21464"/>
                    <a:pt x="1309" y="20719"/>
                    <a:pt x="3020" y="18717"/>
                  </a:cubicBezTo>
                  <a:cubicBezTo>
                    <a:pt x="4731" y="16716"/>
                    <a:pt x="7297" y="13457"/>
                    <a:pt x="9436" y="10804"/>
                  </a:cubicBezTo>
                  <a:cubicBezTo>
                    <a:pt x="11574" y="8150"/>
                    <a:pt x="13285" y="6102"/>
                    <a:pt x="14782" y="4519"/>
                  </a:cubicBezTo>
                  <a:cubicBezTo>
                    <a:pt x="16279" y="2936"/>
                    <a:pt x="17562" y="1819"/>
                    <a:pt x="18632" y="1074"/>
                  </a:cubicBezTo>
                  <a:cubicBezTo>
                    <a:pt x="19701" y="329"/>
                    <a:pt x="20557" y="-43"/>
                    <a:pt x="20984" y="4"/>
                  </a:cubicBezTo>
                  <a:cubicBezTo>
                    <a:pt x="21412" y="50"/>
                    <a:pt x="21412" y="516"/>
                    <a:pt x="21198" y="2285"/>
                  </a:cubicBezTo>
                  <a:cubicBezTo>
                    <a:pt x="20984" y="4054"/>
                    <a:pt x="20557" y="7126"/>
                    <a:pt x="20343" y="10245"/>
                  </a:cubicBezTo>
                  <a:cubicBezTo>
                    <a:pt x="20129" y="13364"/>
                    <a:pt x="20129" y="16529"/>
                    <a:pt x="20129" y="196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862420" y="445517"/>
              <a:ext cx="2222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4" y="17280"/>
                    <a:pt x="5349" y="12960"/>
                    <a:pt x="8949" y="9360"/>
                  </a:cubicBezTo>
                  <a:cubicBezTo>
                    <a:pt x="12549" y="5760"/>
                    <a:pt x="17074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1129120" y="180934"/>
              <a:ext cx="202251" cy="582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0" y="1807"/>
                  </a:moveTo>
                  <a:cubicBezTo>
                    <a:pt x="1800" y="1257"/>
                    <a:pt x="3600" y="707"/>
                    <a:pt x="6188" y="393"/>
                  </a:cubicBezTo>
                  <a:cubicBezTo>
                    <a:pt x="8775" y="79"/>
                    <a:pt x="12150" y="0"/>
                    <a:pt x="14512" y="0"/>
                  </a:cubicBezTo>
                  <a:cubicBezTo>
                    <a:pt x="16875" y="0"/>
                    <a:pt x="18225" y="79"/>
                    <a:pt x="19238" y="275"/>
                  </a:cubicBezTo>
                  <a:cubicBezTo>
                    <a:pt x="20250" y="471"/>
                    <a:pt x="20925" y="785"/>
                    <a:pt x="20925" y="1649"/>
                  </a:cubicBezTo>
                  <a:cubicBezTo>
                    <a:pt x="20925" y="2513"/>
                    <a:pt x="20250" y="3927"/>
                    <a:pt x="19350" y="5852"/>
                  </a:cubicBezTo>
                  <a:cubicBezTo>
                    <a:pt x="18450" y="7776"/>
                    <a:pt x="17325" y="10211"/>
                    <a:pt x="17325" y="12489"/>
                  </a:cubicBezTo>
                  <a:cubicBezTo>
                    <a:pt x="17325" y="14767"/>
                    <a:pt x="18450" y="16887"/>
                    <a:pt x="19463" y="18223"/>
                  </a:cubicBezTo>
                  <a:cubicBezTo>
                    <a:pt x="20475" y="19558"/>
                    <a:pt x="21375" y="20108"/>
                    <a:pt x="21488" y="20540"/>
                  </a:cubicBezTo>
                  <a:cubicBezTo>
                    <a:pt x="21600" y="20972"/>
                    <a:pt x="20925" y="21286"/>
                    <a:pt x="17888" y="21443"/>
                  </a:cubicBezTo>
                  <a:cubicBezTo>
                    <a:pt x="14850" y="21600"/>
                    <a:pt x="9450" y="21600"/>
                    <a:pt x="40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1967320" y="420117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1980020" y="566167"/>
              <a:ext cx="247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2755716" y="197867"/>
              <a:ext cx="500655" cy="498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42" fill="norm" stroke="1" extrusionOk="0">
                  <a:moveTo>
                    <a:pt x="19096" y="0"/>
                  </a:moveTo>
                  <a:cubicBezTo>
                    <a:pt x="18094" y="0"/>
                    <a:pt x="17091" y="0"/>
                    <a:pt x="15360" y="686"/>
                  </a:cubicBezTo>
                  <a:cubicBezTo>
                    <a:pt x="13628" y="1373"/>
                    <a:pt x="11167" y="2746"/>
                    <a:pt x="9390" y="3890"/>
                  </a:cubicBezTo>
                  <a:cubicBezTo>
                    <a:pt x="7613" y="5034"/>
                    <a:pt x="6519" y="5949"/>
                    <a:pt x="5835" y="6590"/>
                  </a:cubicBezTo>
                  <a:cubicBezTo>
                    <a:pt x="5152" y="7231"/>
                    <a:pt x="4879" y="7597"/>
                    <a:pt x="5015" y="7871"/>
                  </a:cubicBezTo>
                  <a:cubicBezTo>
                    <a:pt x="5152" y="8146"/>
                    <a:pt x="5699" y="8329"/>
                    <a:pt x="6929" y="8512"/>
                  </a:cubicBezTo>
                  <a:cubicBezTo>
                    <a:pt x="8160" y="8695"/>
                    <a:pt x="10073" y="8878"/>
                    <a:pt x="11441" y="9061"/>
                  </a:cubicBezTo>
                  <a:cubicBezTo>
                    <a:pt x="12808" y="9244"/>
                    <a:pt x="13628" y="9427"/>
                    <a:pt x="14129" y="9747"/>
                  </a:cubicBezTo>
                  <a:cubicBezTo>
                    <a:pt x="14630" y="10068"/>
                    <a:pt x="14813" y="10525"/>
                    <a:pt x="14129" y="11303"/>
                  </a:cubicBezTo>
                  <a:cubicBezTo>
                    <a:pt x="13446" y="12081"/>
                    <a:pt x="11896" y="13180"/>
                    <a:pt x="9800" y="14507"/>
                  </a:cubicBezTo>
                  <a:cubicBezTo>
                    <a:pt x="7704" y="15834"/>
                    <a:pt x="5061" y="17390"/>
                    <a:pt x="3511" y="18305"/>
                  </a:cubicBezTo>
                  <a:cubicBezTo>
                    <a:pt x="1962" y="19220"/>
                    <a:pt x="1506" y="19495"/>
                    <a:pt x="1005" y="19907"/>
                  </a:cubicBezTo>
                  <a:cubicBezTo>
                    <a:pt x="504" y="20319"/>
                    <a:pt x="-43" y="20868"/>
                    <a:pt x="3" y="21188"/>
                  </a:cubicBezTo>
                  <a:cubicBezTo>
                    <a:pt x="48" y="21508"/>
                    <a:pt x="686" y="21600"/>
                    <a:pt x="2235" y="21508"/>
                  </a:cubicBezTo>
                  <a:cubicBezTo>
                    <a:pt x="3785" y="21417"/>
                    <a:pt x="6246" y="21142"/>
                    <a:pt x="9025" y="20822"/>
                  </a:cubicBezTo>
                  <a:cubicBezTo>
                    <a:pt x="11805" y="20502"/>
                    <a:pt x="14904" y="20136"/>
                    <a:pt x="17046" y="19998"/>
                  </a:cubicBezTo>
                  <a:cubicBezTo>
                    <a:pt x="19187" y="19861"/>
                    <a:pt x="20372" y="19953"/>
                    <a:pt x="21557" y="200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2678676" y="933948"/>
              <a:ext cx="291945" cy="218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216" fill="norm" stroke="1" extrusionOk="0">
                  <a:moveTo>
                    <a:pt x="921" y="2519"/>
                  </a:moveTo>
                  <a:cubicBezTo>
                    <a:pt x="1542" y="1491"/>
                    <a:pt x="2164" y="462"/>
                    <a:pt x="3329" y="359"/>
                  </a:cubicBezTo>
                  <a:cubicBezTo>
                    <a:pt x="4495" y="256"/>
                    <a:pt x="6204" y="1079"/>
                    <a:pt x="6904" y="3136"/>
                  </a:cubicBezTo>
                  <a:cubicBezTo>
                    <a:pt x="7603" y="5194"/>
                    <a:pt x="7292" y="8485"/>
                    <a:pt x="6282" y="11674"/>
                  </a:cubicBezTo>
                  <a:cubicBezTo>
                    <a:pt x="5272" y="14862"/>
                    <a:pt x="3562" y="17948"/>
                    <a:pt x="2319" y="19594"/>
                  </a:cubicBezTo>
                  <a:cubicBezTo>
                    <a:pt x="1076" y="21239"/>
                    <a:pt x="299" y="21445"/>
                    <a:pt x="66" y="21034"/>
                  </a:cubicBezTo>
                  <a:cubicBezTo>
                    <a:pt x="-167" y="20622"/>
                    <a:pt x="144" y="19594"/>
                    <a:pt x="2164" y="16919"/>
                  </a:cubicBezTo>
                  <a:cubicBezTo>
                    <a:pt x="4184" y="14245"/>
                    <a:pt x="7914" y="9925"/>
                    <a:pt x="10400" y="7148"/>
                  </a:cubicBezTo>
                  <a:cubicBezTo>
                    <a:pt x="12886" y="4371"/>
                    <a:pt x="14129" y="3136"/>
                    <a:pt x="14984" y="2108"/>
                  </a:cubicBezTo>
                  <a:cubicBezTo>
                    <a:pt x="15839" y="1079"/>
                    <a:pt x="16305" y="256"/>
                    <a:pt x="16150" y="51"/>
                  </a:cubicBezTo>
                  <a:cubicBezTo>
                    <a:pt x="15994" y="-155"/>
                    <a:pt x="15217" y="256"/>
                    <a:pt x="14207" y="1491"/>
                  </a:cubicBezTo>
                  <a:cubicBezTo>
                    <a:pt x="13197" y="2725"/>
                    <a:pt x="11954" y="4782"/>
                    <a:pt x="11255" y="6942"/>
                  </a:cubicBezTo>
                  <a:cubicBezTo>
                    <a:pt x="10555" y="9102"/>
                    <a:pt x="10400" y="11365"/>
                    <a:pt x="10788" y="12702"/>
                  </a:cubicBezTo>
                  <a:cubicBezTo>
                    <a:pt x="11177" y="14039"/>
                    <a:pt x="12109" y="14451"/>
                    <a:pt x="13974" y="14142"/>
                  </a:cubicBezTo>
                  <a:cubicBezTo>
                    <a:pt x="15839" y="13834"/>
                    <a:pt x="18636" y="12805"/>
                    <a:pt x="21433" y="117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3026594" y="896367"/>
              <a:ext cx="140877" cy="167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420" fill="norm" stroke="1" extrusionOk="0">
                  <a:moveTo>
                    <a:pt x="16376" y="0"/>
                  </a:moveTo>
                  <a:cubicBezTo>
                    <a:pt x="12882" y="270"/>
                    <a:pt x="9388" y="540"/>
                    <a:pt x="6529" y="2430"/>
                  </a:cubicBezTo>
                  <a:cubicBezTo>
                    <a:pt x="3670" y="4320"/>
                    <a:pt x="1447" y="7830"/>
                    <a:pt x="494" y="11205"/>
                  </a:cubicBezTo>
                  <a:cubicBezTo>
                    <a:pt x="-459" y="14580"/>
                    <a:pt x="-141" y="17820"/>
                    <a:pt x="2400" y="19575"/>
                  </a:cubicBezTo>
                  <a:cubicBezTo>
                    <a:pt x="4941" y="21330"/>
                    <a:pt x="9706" y="21600"/>
                    <a:pt x="13200" y="21330"/>
                  </a:cubicBezTo>
                  <a:cubicBezTo>
                    <a:pt x="16694" y="21060"/>
                    <a:pt x="18917" y="20250"/>
                    <a:pt x="21141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3034120" y="1023367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3224620" y="782625"/>
              <a:ext cx="355601" cy="285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0" y="21558"/>
                  </a:moveTo>
                  <a:cubicBezTo>
                    <a:pt x="1414" y="21558"/>
                    <a:pt x="2829" y="21558"/>
                    <a:pt x="4179" y="20838"/>
                  </a:cubicBezTo>
                  <a:cubicBezTo>
                    <a:pt x="5529" y="20118"/>
                    <a:pt x="6814" y="18678"/>
                    <a:pt x="7071" y="17238"/>
                  </a:cubicBezTo>
                  <a:cubicBezTo>
                    <a:pt x="7329" y="15798"/>
                    <a:pt x="6557" y="14358"/>
                    <a:pt x="5850" y="12838"/>
                  </a:cubicBezTo>
                  <a:cubicBezTo>
                    <a:pt x="5143" y="11318"/>
                    <a:pt x="4500" y="9718"/>
                    <a:pt x="4179" y="8358"/>
                  </a:cubicBezTo>
                  <a:cubicBezTo>
                    <a:pt x="3857" y="6998"/>
                    <a:pt x="3857" y="5878"/>
                    <a:pt x="4179" y="5078"/>
                  </a:cubicBezTo>
                  <a:cubicBezTo>
                    <a:pt x="4500" y="4278"/>
                    <a:pt x="5143" y="3798"/>
                    <a:pt x="6686" y="2998"/>
                  </a:cubicBezTo>
                  <a:cubicBezTo>
                    <a:pt x="8229" y="2198"/>
                    <a:pt x="10671" y="1078"/>
                    <a:pt x="12279" y="518"/>
                  </a:cubicBezTo>
                  <a:cubicBezTo>
                    <a:pt x="13886" y="-42"/>
                    <a:pt x="14657" y="-42"/>
                    <a:pt x="15429" y="38"/>
                  </a:cubicBezTo>
                  <a:cubicBezTo>
                    <a:pt x="16200" y="118"/>
                    <a:pt x="16971" y="278"/>
                    <a:pt x="17357" y="838"/>
                  </a:cubicBezTo>
                  <a:cubicBezTo>
                    <a:pt x="17743" y="1398"/>
                    <a:pt x="17743" y="2358"/>
                    <a:pt x="17100" y="4118"/>
                  </a:cubicBezTo>
                  <a:cubicBezTo>
                    <a:pt x="16457" y="5878"/>
                    <a:pt x="15171" y="8438"/>
                    <a:pt x="14143" y="10438"/>
                  </a:cubicBezTo>
                  <a:cubicBezTo>
                    <a:pt x="13114" y="12438"/>
                    <a:pt x="12343" y="13878"/>
                    <a:pt x="11764" y="15158"/>
                  </a:cubicBezTo>
                  <a:cubicBezTo>
                    <a:pt x="11186" y="16438"/>
                    <a:pt x="10800" y="17558"/>
                    <a:pt x="10993" y="18198"/>
                  </a:cubicBezTo>
                  <a:cubicBezTo>
                    <a:pt x="11186" y="18838"/>
                    <a:pt x="11957" y="18998"/>
                    <a:pt x="13821" y="18678"/>
                  </a:cubicBezTo>
                  <a:cubicBezTo>
                    <a:pt x="15686" y="18358"/>
                    <a:pt x="18643" y="17558"/>
                    <a:pt x="21600" y="167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3618320" y="953517"/>
              <a:ext cx="1206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3429"/>
                    <a:pt x="10611" y="6857"/>
                    <a:pt x="14211" y="10457"/>
                  </a:cubicBezTo>
                  <a:cubicBezTo>
                    <a:pt x="17811" y="14057"/>
                    <a:pt x="19705" y="178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3629797" y="966217"/>
              <a:ext cx="12822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21450" y="0"/>
                  </a:moveTo>
                  <a:cubicBezTo>
                    <a:pt x="15076" y="4114"/>
                    <a:pt x="8702" y="8229"/>
                    <a:pt x="4984" y="11520"/>
                  </a:cubicBezTo>
                  <a:cubicBezTo>
                    <a:pt x="1266" y="14811"/>
                    <a:pt x="204" y="17280"/>
                    <a:pt x="27" y="18823"/>
                  </a:cubicBezTo>
                  <a:cubicBezTo>
                    <a:pt x="-150" y="20366"/>
                    <a:pt x="558" y="20983"/>
                    <a:pt x="126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3989543" y="205011"/>
              <a:ext cx="232028" cy="451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12" fill="norm" stroke="1" extrusionOk="0">
                  <a:moveTo>
                    <a:pt x="19169" y="2072"/>
                  </a:moveTo>
                  <a:cubicBezTo>
                    <a:pt x="19954" y="1670"/>
                    <a:pt x="20740" y="1268"/>
                    <a:pt x="20641" y="916"/>
                  </a:cubicBezTo>
                  <a:cubicBezTo>
                    <a:pt x="20543" y="565"/>
                    <a:pt x="19561" y="263"/>
                    <a:pt x="17990" y="113"/>
                  </a:cubicBezTo>
                  <a:cubicBezTo>
                    <a:pt x="16420" y="-38"/>
                    <a:pt x="14260" y="-38"/>
                    <a:pt x="12296" y="113"/>
                  </a:cubicBezTo>
                  <a:cubicBezTo>
                    <a:pt x="10332" y="263"/>
                    <a:pt x="8565" y="565"/>
                    <a:pt x="7289" y="1821"/>
                  </a:cubicBezTo>
                  <a:cubicBezTo>
                    <a:pt x="6012" y="3076"/>
                    <a:pt x="5227" y="5287"/>
                    <a:pt x="4147" y="7849"/>
                  </a:cubicBezTo>
                  <a:cubicBezTo>
                    <a:pt x="3067" y="10410"/>
                    <a:pt x="1692" y="13324"/>
                    <a:pt x="907" y="15383"/>
                  </a:cubicBezTo>
                  <a:cubicBezTo>
                    <a:pt x="121" y="17443"/>
                    <a:pt x="-75" y="18649"/>
                    <a:pt x="23" y="19502"/>
                  </a:cubicBezTo>
                  <a:cubicBezTo>
                    <a:pt x="121" y="20356"/>
                    <a:pt x="514" y="20859"/>
                    <a:pt x="1398" y="21160"/>
                  </a:cubicBezTo>
                  <a:cubicBezTo>
                    <a:pt x="2281" y="21462"/>
                    <a:pt x="3656" y="21562"/>
                    <a:pt x="7092" y="21060"/>
                  </a:cubicBezTo>
                  <a:cubicBezTo>
                    <a:pt x="10529" y="20557"/>
                    <a:pt x="16027" y="19452"/>
                    <a:pt x="21525" y="18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4005670" y="477267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4336664" y="158570"/>
              <a:ext cx="304007" cy="505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99" fill="norm" stroke="1" extrusionOk="0">
                  <a:moveTo>
                    <a:pt x="21544" y="1395"/>
                  </a:moveTo>
                  <a:cubicBezTo>
                    <a:pt x="21094" y="947"/>
                    <a:pt x="20644" y="498"/>
                    <a:pt x="18844" y="230"/>
                  </a:cubicBezTo>
                  <a:cubicBezTo>
                    <a:pt x="17044" y="-39"/>
                    <a:pt x="13894" y="-129"/>
                    <a:pt x="11344" y="274"/>
                  </a:cubicBezTo>
                  <a:cubicBezTo>
                    <a:pt x="8794" y="678"/>
                    <a:pt x="6844" y="1574"/>
                    <a:pt x="5494" y="3098"/>
                  </a:cubicBezTo>
                  <a:cubicBezTo>
                    <a:pt x="4144" y="4621"/>
                    <a:pt x="3394" y="6772"/>
                    <a:pt x="2719" y="9013"/>
                  </a:cubicBezTo>
                  <a:cubicBezTo>
                    <a:pt x="2044" y="11254"/>
                    <a:pt x="1444" y="13584"/>
                    <a:pt x="994" y="15421"/>
                  </a:cubicBezTo>
                  <a:cubicBezTo>
                    <a:pt x="544" y="17259"/>
                    <a:pt x="244" y="18603"/>
                    <a:pt x="94" y="19499"/>
                  </a:cubicBezTo>
                  <a:cubicBezTo>
                    <a:pt x="-56" y="20395"/>
                    <a:pt x="-56" y="20844"/>
                    <a:pt x="319" y="21112"/>
                  </a:cubicBezTo>
                  <a:cubicBezTo>
                    <a:pt x="694" y="21381"/>
                    <a:pt x="1444" y="21471"/>
                    <a:pt x="3844" y="21337"/>
                  </a:cubicBezTo>
                  <a:cubicBezTo>
                    <a:pt x="6244" y="21202"/>
                    <a:pt x="10294" y="20844"/>
                    <a:pt x="12694" y="20575"/>
                  </a:cubicBezTo>
                  <a:cubicBezTo>
                    <a:pt x="15094" y="20306"/>
                    <a:pt x="15844" y="20127"/>
                    <a:pt x="16594" y="19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4715657" y="218097"/>
              <a:ext cx="232724" cy="414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88" fill="norm" stroke="1" extrusionOk="0">
                  <a:moveTo>
                    <a:pt x="15290" y="4873"/>
                  </a:moveTo>
                  <a:cubicBezTo>
                    <a:pt x="14317" y="4983"/>
                    <a:pt x="13344" y="5092"/>
                    <a:pt x="11982" y="6134"/>
                  </a:cubicBezTo>
                  <a:cubicBezTo>
                    <a:pt x="10620" y="7176"/>
                    <a:pt x="8868" y="9149"/>
                    <a:pt x="6922" y="11671"/>
                  </a:cubicBezTo>
                  <a:cubicBezTo>
                    <a:pt x="4976" y="14193"/>
                    <a:pt x="2836" y="17263"/>
                    <a:pt x="1571" y="19072"/>
                  </a:cubicBezTo>
                  <a:cubicBezTo>
                    <a:pt x="306" y="20881"/>
                    <a:pt x="-83" y="21429"/>
                    <a:pt x="14" y="21484"/>
                  </a:cubicBezTo>
                  <a:cubicBezTo>
                    <a:pt x="112" y="21539"/>
                    <a:pt x="695" y="21100"/>
                    <a:pt x="2058" y="19236"/>
                  </a:cubicBezTo>
                  <a:cubicBezTo>
                    <a:pt x="3420" y="17373"/>
                    <a:pt x="5560" y="14083"/>
                    <a:pt x="7993" y="10849"/>
                  </a:cubicBezTo>
                  <a:cubicBezTo>
                    <a:pt x="10425" y="7614"/>
                    <a:pt x="13149" y="4434"/>
                    <a:pt x="14901" y="2625"/>
                  </a:cubicBezTo>
                  <a:cubicBezTo>
                    <a:pt x="16652" y="816"/>
                    <a:pt x="17431" y="378"/>
                    <a:pt x="18306" y="158"/>
                  </a:cubicBezTo>
                  <a:cubicBezTo>
                    <a:pt x="19182" y="-61"/>
                    <a:pt x="20155" y="-61"/>
                    <a:pt x="20739" y="213"/>
                  </a:cubicBezTo>
                  <a:cubicBezTo>
                    <a:pt x="21322" y="487"/>
                    <a:pt x="21517" y="1035"/>
                    <a:pt x="21322" y="3228"/>
                  </a:cubicBezTo>
                  <a:cubicBezTo>
                    <a:pt x="21128" y="5421"/>
                    <a:pt x="20544" y="9259"/>
                    <a:pt x="20252" y="12110"/>
                  </a:cubicBezTo>
                  <a:cubicBezTo>
                    <a:pt x="19960" y="14960"/>
                    <a:pt x="19960" y="16824"/>
                    <a:pt x="19960" y="186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4774020" y="464567"/>
              <a:ext cx="196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74" y="15429"/>
                    <a:pt x="11148" y="9257"/>
                    <a:pt x="14748" y="5657"/>
                  </a:cubicBezTo>
                  <a:cubicBezTo>
                    <a:pt x="18348" y="2057"/>
                    <a:pt x="19974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5152433" y="20067"/>
              <a:ext cx="97838" cy="837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576" fill="norm" stroke="1" extrusionOk="0">
                  <a:moveTo>
                    <a:pt x="21243" y="0"/>
                  </a:moveTo>
                  <a:cubicBezTo>
                    <a:pt x="18945" y="1527"/>
                    <a:pt x="16647" y="3055"/>
                    <a:pt x="15039" y="4800"/>
                  </a:cubicBezTo>
                  <a:cubicBezTo>
                    <a:pt x="13430" y="6545"/>
                    <a:pt x="12511" y="8509"/>
                    <a:pt x="10903" y="10555"/>
                  </a:cubicBezTo>
                  <a:cubicBezTo>
                    <a:pt x="9294" y="12600"/>
                    <a:pt x="6996" y="14727"/>
                    <a:pt x="5158" y="16309"/>
                  </a:cubicBezTo>
                  <a:cubicBezTo>
                    <a:pt x="3320" y="17891"/>
                    <a:pt x="1941" y="18927"/>
                    <a:pt x="1022" y="19664"/>
                  </a:cubicBezTo>
                  <a:cubicBezTo>
                    <a:pt x="103" y="20400"/>
                    <a:pt x="-357" y="20836"/>
                    <a:pt x="332" y="21136"/>
                  </a:cubicBezTo>
                  <a:cubicBezTo>
                    <a:pt x="1022" y="21436"/>
                    <a:pt x="2860" y="21600"/>
                    <a:pt x="4469" y="21573"/>
                  </a:cubicBezTo>
                  <a:cubicBezTo>
                    <a:pt x="6077" y="21545"/>
                    <a:pt x="7456" y="21327"/>
                    <a:pt x="8834" y="211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5542370" y="318517"/>
              <a:ext cx="203201" cy="374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0" y="0"/>
                  </a:moveTo>
                  <a:cubicBezTo>
                    <a:pt x="3600" y="2791"/>
                    <a:pt x="7200" y="5582"/>
                    <a:pt x="10350" y="8858"/>
                  </a:cubicBezTo>
                  <a:cubicBezTo>
                    <a:pt x="13500" y="12135"/>
                    <a:pt x="16200" y="15897"/>
                    <a:pt x="17888" y="18202"/>
                  </a:cubicBezTo>
                  <a:cubicBezTo>
                    <a:pt x="19575" y="20508"/>
                    <a:pt x="20250" y="21357"/>
                    <a:pt x="20700" y="21479"/>
                  </a:cubicBezTo>
                  <a:cubicBezTo>
                    <a:pt x="21150" y="21600"/>
                    <a:pt x="21375" y="20993"/>
                    <a:pt x="21600" y="203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5599520" y="331217"/>
              <a:ext cx="2476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85" y="864"/>
                    <a:pt x="17169" y="1728"/>
                    <a:pt x="14492" y="4032"/>
                  </a:cubicBezTo>
                  <a:cubicBezTo>
                    <a:pt x="11815" y="6336"/>
                    <a:pt x="8677" y="10080"/>
                    <a:pt x="6185" y="13248"/>
                  </a:cubicBezTo>
                  <a:cubicBezTo>
                    <a:pt x="3692" y="16416"/>
                    <a:pt x="1846" y="1900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5942420" y="493324"/>
              <a:ext cx="1397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600" y="11918"/>
                    <a:pt x="7200" y="3818"/>
                    <a:pt x="10800" y="1118"/>
                  </a:cubicBezTo>
                  <a:cubicBezTo>
                    <a:pt x="14400" y="-1582"/>
                    <a:pt x="180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5999570" y="585217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6348820" y="365466"/>
              <a:ext cx="292101" cy="212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0" y="3562"/>
                  </a:moveTo>
                  <a:cubicBezTo>
                    <a:pt x="470" y="2291"/>
                    <a:pt x="939" y="1021"/>
                    <a:pt x="1643" y="385"/>
                  </a:cubicBezTo>
                  <a:cubicBezTo>
                    <a:pt x="2348" y="-250"/>
                    <a:pt x="3287" y="-250"/>
                    <a:pt x="4617" y="1550"/>
                  </a:cubicBezTo>
                  <a:cubicBezTo>
                    <a:pt x="5948" y="3350"/>
                    <a:pt x="7670" y="6950"/>
                    <a:pt x="7826" y="10232"/>
                  </a:cubicBezTo>
                  <a:cubicBezTo>
                    <a:pt x="7983" y="13515"/>
                    <a:pt x="6574" y="16479"/>
                    <a:pt x="5557" y="18279"/>
                  </a:cubicBezTo>
                  <a:cubicBezTo>
                    <a:pt x="4539" y="20079"/>
                    <a:pt x="3913" y="20715"/>
                    <a:pt x="3209" y="21032"/>
                  </a:cubicBezTo>
                  <a:cubicBezTo>
                    <a:pt x="2504" y="21350"/>
                    <a:pt x="1722" y="21350"/>
                    <a:pt x="1409" y="20821"/>
                  </a:cubicBezTo>
                  <a:cubicBezTo>
                    <a:pt x="1096" y="20291"/>
                    <a:pt x="1252" y="19232"/>
                    <a:pt x="2583" y="16797"/>
                  </a:cubicBezTo>
                  <a:cubicBezTo>
                    <a:pt x="3913" y="14362"/>
                    <a:pt x="6417" y="10550"/>
                    <a:pt x="8139" y="8326"/>
                  </a:cubicBezTo>
                  <a:cubicBezTo>
                    <a:pt x="9861" y="6103"/>
                    <a:pt x="10800" y="5468"/>
                    <a:pt x="11896" y="4938"/>
                  </a:cubicBezTo>
                  <a:cubicBezTo>
                    <a:pt x="12991" y="4409"/>
                    <a:pt x="14243" y="3985"/>
                    <a:pt x="14635" y="4197"/>
                  </a:cubicBezTo>
                  <a:cubicBezTo>
                    <a:pt x="15026" y="4409"/>
                    <a:pt x="14557" y="5256"/>
                    <a:pt x="14087" y="6844"/>
                  </a:cubicBezTo>
                  <a:cubicBezTo>
                    <a:pt x="13617" y="8432"/>
                    <a:pt x="13148" y="10762"/>
                    <a:pt x="13148" y="12350"/>
                  </a:cubicBezTo>
                  <a:cubicBezTo>
                    <a:pt x="13148" y="13938"/>
                    <a:pt x="13617" y="14785"/>
                    <a:pt x="15104" y="15526"/>
                  </a:cubicBezTo>
                  <a:cubicBezTo>
                    <a:pt x="16591" y="16268"/>
                    <a:pt x="19096" y="16903"/>
                    <a:pt x="21600" y="17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6621870" y="128958"/>
              <a:ext cx="240121" cy="528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562" fill="norm" stroke="1" extrusionOk="0">
                  <a:moveTo>
                    <a:pt x="0" y="1517"/>
                  </a:moveTo>
                  <a:cubicBezTo>
                    <a:pt x="3221" y="1172"/>
                    <a:pt x="6442" y="826"/>
                    <a:pt x="9568" y="567"/>
                  </a:cubicBezTo>
                  <a:cubicBezTo>
                    <a:pt x="12695" y="308"/>
                    <a:pt x="15726" y="135"/>
                    <a:pt x="17716" y="48"/>
                  </a:cubicBezTo>
                  <a:cubicBezTo>
                    <a:pt x="19705" y="-38"/>
                    <a:pt x="20653" y="-38"/>
                    <a:pt x="21126" y="308"/>
                  </a:cubicBezTo>
                  <a:cubicBezTo>
                    <a:pt x="21600" y="653"/>
                    <a:pt x="21600" y="1344"/>
                    <a:pt x="21221" y="2770"/>
                  </a:cubicBezTo>
                  <a:cubicBezTo>
                    <a:pt x="20842" y="4196"/>
                    <a:pt x="20084" y="6356"/>
                    <a:pt x="19611" y="8602"/>
                  </a:cubicBezTo>
                  <a:cubicBezTo>
                    <a:pt x="19137" y="10848"/>
                    <a:pt x="18947" y="13181"/>
                    <a:pt x="19137" y="14866"/>
                  </a:cubicBezTo>
                  <a:cubicBezTo>
                    <a:pt x="19326" y="16551"/>
                    <a:pt x="19895" y="17588"/>
                    <a:pt x="20274" y="18322"/>
                  </a:cubicBezTo>
                  <a:cubicBezTo>
                    <a:pt x="20653" y="19056"/>
                    <a:pt x="20842" y="19488"/>
                    <a:pt x="20937" y="19920"/>
                  </a:cubicBezTo>
                  <a:cubicBezTo>
                    <a:pt x="21032" y="20352"/>
                    <a:pt x="21032" y="20784"/>
                    <a:pt x="20558" y="21087"/>
                  </a:cubicBezTo>
                  <a:cubicBezTo>
                    <a:pt x="20084" y="21389"/>
                    <a:pt x="19137" y="21562"/>
                    <a:pt x="16958" y="21562"/>
                  </a:cubicBezTo>
                  <a:cubicBezTo>
                    <a:pt x="14779" y="21562"/>
                    <a:pt x="11368" y="21389"/>
                    <a:pt x="9189" y="21130"/>
                  </a:cubicBezTo>
                  <a:cubicBezTo>
                    <a:pt x="7011" y="20871"/>
                    <a:pt x="6063" y="20525"/>
                    <a:pt x="5116" y="201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6996520" y="578867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7481237" y="119957"/>
              <a:ext cx="275167" cy="693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4320" y="8497"/>
                  </a:moveTo>
                  <a:cubicBezTo>
                    <a:pt x="3489" y="11049"/>
                    <a:pt x="2658" y="13602"/>
                    <a:pt x="1994" y="15500"/>
                  </a:cubicBezTo>
                  <a:cubicBezTo>
                    <a:pt x="1329" y="17398"/>
                    <a:pt x="831" y="18642"/>
                    <a:pt x="582" y="19427"/>
                  </a:cubicBezTo>
                  <a:cubicBezTo>
                    <a:pt x="332" y="20213"/>
                    <a:pt x="332" y="20540"/>
                    <a:pt x="249" y="20867"/>
                  </a:cubicBezTo>
                  <a:cubicBezTo>
                    <a:pt x="166" y="21195"/>
                    <a:pt x="0" y="21522"/>
                    <a:pt x="0" y="21424"/>
                  </a:cubicBezTo>
                  <a:cubicBezTo>
                    <a:pt x="0" y="21326"/>
                    <a:pt x="166" y="20802"/>
                    <a:pt x="748" y="19329"/>
                  </a:cubicBezTo>
                  <a:cubicBezTo>
                    <a:pt x="1329" y="17857"/>
                    <a:pt x="2326" y="15435"/>
                    <a:pt x="3406" y="12947"/>
                  </a:cubicBezTo>
                  <a:cubicBezTo>
                    <a:pt x="4486" y="10460"/>
                    <a:pt x="5649" y="7907"/>
                    <a:pt x="6729" y="5911"/>
                  </a:cubicBezTo>
                  <a:cubicBezTo>
                    <a:pt x="7809" y="3915"/>
                    <a:pt x="8806" y="2475"/>
                    <a:pt x="10052" y="1526"/>
                  </a:cubicBezTo>
                  <a:cubicBezTo>
                    <a:pt x="11298" y="577"/>
                    <a:pt x="12794" y="118"/>
                    <a:pt x="14372" y="20"/>
                  </a:cubicBezTo>
                  <a:cubicBezTo>
                    <a:pt x="15951" y="-78"/>
                    <a:pt x="17612" y="184"/>
                    <a:pt x="19025" y="773"/>
                  </a:cubicBezTo>
                  <a:cubicBezTo>
                    <a:pt x="20437" y="1362"/>
                    <a:pt x="21600" y="2278"/>
                    <a:pt x="21600" y="3424"/>
                  </a:cubicBezTo>
                  <a:cubicBezTo>
                    <a:pt x="21600" y="4569"/>
                    <a:pt x="20437" y="5944"/>
                    <a:pt x="18526" y="6991"/>
                  </a:cubicBezTo>
                  <a:cubicBezTo>
                    <a:pt x="16615" y="8038"/>
                    <a:pt x="13957" y="8758"/>
                    <a:pt x="11797" y="9217"/>
                  </a:cubicBezTo>
                  <a:cubicBezTo>
                    <a:pt x="9637" y="9675"/>
                    <a:pt x="7975" y="9871"/>
                    <a:pt x="7560" y="10002"/>
                  </a:cubicBezTo>
                  <a:cubicBezTo>
                    <a:pt x="7145" y="10133"/>
                    <a:pt x="7975" y="10198"/>
                    <a:pt x="8806" y="10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7726770" y="470917"/>
              <a:ext cx="1714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33" y="1309"/>
                    <a:pt x="5867" y="2618"/>
                    <a:pt x="9467" y="6218"/>
                  </a:cubicBezTo>
                  <a:cubicBezTo>
                    <a:pt x="13067" y="9818"/>
                    <a:pt x="17333" y="157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7777570" y="477267"/>
              <a:ext cx="1143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3927"/>
                    <a:pt x="8800" y="7855"/>
                    <a:pt x="5200" y="11455"/>
                  </a:cubicBezTo>
                  <a:cubicBezTo>
                    <a:pt x="1600" y="15055"/>
                    <a:pt x="800" y="183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8046387" y="204217"/>
              <a:ext cx="118534" cy="262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21600" y="0"/>
                  </a:moveTo>
                  <a:cubicBezTo>
                    <a:pt x="19286" y="0"/>
                    <a:pt x="16971" y="0"/>
                    <a:pt x="13886" y="1469"/>
                  </a:cubicBezTo>
                  <a:cubicBezTo>
                    <a:pt x="10800" y="2938"/>
                    <a:pt x="6943" y="5875"/>
                    <a:pt x="4243" y="8640"/>
                  </a:cubicBezTo>
                  <a:cubicBezTo>
                    <a:pt x="1543" y="11405"/>
                    <a:pt x="0" y="13997"/>
                    <a:pt x="0" y="16157"/>
                  </a:cubicBezTo>
                  <a:cubicBezTo>
                    <a:pt x="0" y="18317"/>
                    <a:pt x="1543" y="20045"/>
                    <a:pt x="3471" y="20822"/>
                  </a:cubicBezTo>
                  <a:cubicBezTo>
                    <a:pt x="5400" y="21600"/>
                    <a:pt x="7714" y="21427"/>
                    <a:pt x="10029" y="21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8196670" y="255723"/>
              <a:ext cx="171451" cy="200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594"/>
                  </a:moveTo>
                  <a:cubicBezTo>
                    <a:pt x="1867" y="148"/>
                    <a:pt x="3733" y="-297"/>
                    <a:pt x="5200" y="260"/>
                  </a:cubicBezTo>
                  <a:cubicBezTo>
                    <a:pt x="6667" y="816"/>
                    <a:pt x="7733" y="2375"/>
                    <a:pt x="7600" y="5827"/>
                  </a:cubicBezTo>
                  <a:cubicBezTo>
                    <a:pt x="7467" y="9278"/>
                    <a:pt x="6133" y="14623"/>
                    <a:pt x="4667" y="17629"/>
                  </a:cubicBezTo>
                  <a:cubicBezTo>
                    <a:pt x="3200" y="20635"/>
                    <a:pt x="1600" y="21303"/>
                    <a:pt x="800" y="21080"/>
                  </a:cubicBezTo>
                  <a:cubicBezTo>
                    <a:pt x="0" y="20858"/>
                    <a:pt x="0" y="19744"/>
                    <a:pt x="1333" y="17517"/>
                  </a:cubicBezTo>
                  <a:cubicBezTo>
                    <a:pt x="2667" y="15291"/>
                    <a:pt x="5333" y="11950"/>
                    <a:pt x="7200" y="9946"/>
                  </a:cubicBezTo>
                  <a:cubicBezTo>
                    <a:pt x="9067" y="7942"/>
                    <a:pt x="10133" y="7274"/>
                    <a:pt x="11333" y="6606"/>
                  </a:cubicBezTo>
                  <a:cubicBezTo>
                    <a:pt x="12533" y="5938"/>
                    <a:pt x="13867" y="5270"/>
                    <a:pt x="14267" y="6161"/>
                  </a:cubicBezTo>
                  <a:cubicBezTo>
                    <a:pt x="14667" y="7051"/>
                    <a:pt x="14133" y="9501"/>
                    <a:pt x="13867" y="11394"/>
                  </a:cubicBezTo>
                  <a:cubicBezTo>
                    <a:pt x="13600" y="13287"/>
                    <a:pt x="13600" y="14623"/>
                    <a:pt x="14267" y="15625"/>
                  </a:cubicBezTo>
                  <a:cubicBezTo>
                    <a:pt x="14933" y="16627"/>
                    <a:pt x="16267" y="17295"/>
                    <a:pt x="17600" y="17406"/>
                  </a:cubicBezTo>
                  <a:cubicBezTo>
                    <a:pt x="18933" y="17517"/>
                    <a:pt x="20267" y="17072"/>
                    <a:pt x="21600" y="166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8431620" y="185167"/>
              <a:ext cx="83656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6480" y="0"/>
                  </a:moveTo>
                  <a:cubicBezTo>
                    <a:pt x="8100" y="1125"/>
                    <a:pt x="9720" y="2250"/>
                    <a:pt x="12960" y="4500"/>
                  </a:cubicBezTo>
                  <a:cubicBezTo>
                    <a:pt x="16200" y="6750"/>
                    <a:pt x="21060" y="10125"/>
                    <a:pt x="21330" y="12881"/>
                  </a:cubicBezTo>
                  <a:cubicBezTo>
                    <a:pt x="21600" y="15637"/>
                    <a:pt x="17280" y="17775"/>
                    <a:pt x="12960" y="19125"/>
                  </a:cubicBezTo>
                  <a:cubicBezTo>
                    <a:pt x="8640" y="20475"/>
                    <a:pt x="4320" y="2103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9512708" y="32511"/>
              <a:ext cx="334963" cy="484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77" fill="norm" stroke="1" extrusionOk="0">
                  <a:moveTo>
                    <a:pt x="9272" y="16070"/>
                  </a:moveTo>
                  <a:cubicBezTo>
                    <a:pt x="9679" y="15037"/>
                    <a:pt x="10087" y="14004"/>
                    <a:pt x="10087" y="13300"/>
                  </a:cubicBezTo>
                  <a:cubicBezTo>
                    <a:pt x="10087" y="12595"/>
                    <a:pt x="9679" y="12220"/>
                    <a:pt x="8592" y="12173"/>
                  </a:cubicBezTo>
                  <a:cubicBezTo>
                    <a:pt x="7506" y="12126"/>
                    <a:pt x="5740" y="12407"/>
                    <a:pt x="4177" y="13628"/>
                  </a:cubicBezTo>
                  <a:cubicBezTo>
                    <a:pt x="2615" y="14849"/>
                    <a:pt x="1256" y="17009"/>
                    <a:pt x="577" y="18371"/>
                  </a:cubicBezTo>
                  <a:cubicBezTo>
                    <a:pt x="-102" y="19733"/>
                    <a:pt x="-102" y="20296"/>
                    <a:pt x="170" y="20719"/>
                  </a:cubicBezTo>
                  <a:cubicBezTo>
                    <a:pt x="441" y="21141"/>
                    <a:pt x="985" y="21423"/>
                    <a:pt x="1936" y="21470"/>
                  </a:cubicBezTo>
                  <a:cubicBezTo>
                    <a:pt x="2887" y="21517"/>
                    <a:pt x="4245" y="21329"/>
                    <a:pt x="6147" y="19827"/>
                  </a:cubicBezTo>
                  <a:cubicBezTo>
                    <a:pt x="8049" y="18324"/>
                    <a:pt x="10494" y="15507"/>
                    <a:pt x="12260" y="12689"/>
                  </a:cubicBezTo>
                  <a:cubicBezTo>
                    <a:pt x="14026" y="9872"/>
                    <a:pt x="15113" y="7054"/>
                    <a:pt x="15724" y="5176"/>
                  </a:cubicBezTo>
                  <a:cubicBezTo>
                    <a:pt x="16336" y="3298"/>
                    <a:pt x="16472" y="2359"/>
                    <a:pt x="16472" y="1560"/>
                  </a:cubicBezTo>
                  <a:cubicBezTo>
                    <a:pt x="16472" y="762"/>
                    <a:pt x="16336" y="105"/>
                    <a:pt x="16064" y="11"/>
                  </a:cubicBezTo>
                  <a:cubicBezTo>
                    <a:pt x="15792" y="-83"/>
                    <a:pt x="15385" y="387"/>
                    <a:pt x="14638" y="2077"/>
                  </a:cubicBezTo>
                  <a:cubicBezTo>
                    <a:pt x="13890" y="3767"/>
                    <a:pt x="12804" y="6679"/>
                    <a:pt x="12124" y="9167"/>
                  </a:cubicBezTo>
                  <a:cubicBezTo>
                    <a:pt x="11445" y="11656"/>
                    <a:pt x="11173" y="13722"/>
                    <a:pt x="11106" y="14990"/>
                  </a:cubicBezTo>
                  <a:cubicBezTo>
                    <a:pt x="11038" y="16258"/>
                    <a:pt x="11173" y="16727"/>
                    <a:pt x="11581" y="17103"/>
                  </a:cubicBezTo>
                  <a:cubicBezTo>
                    <a:pt x="11989" y="17479"/>
                    <a:pt x="12668" y="17760"/>
                    <a:pt x="13619" y="17667"/>
                  </a:cubicBezTo>
                  <a:cubicBezTo>
                    <a:pt x="14570" y="17573"/>
                    <a:pt x="15792" y="17103"/>
                    <a:pt x="16743" y="16727"/>
                  </a:cubicBezTo>
                  <a:cubicBezTo>
                    <a:pt x="17694" y="16352"/>
                    <a:pt x="18373" y="16070"/>
                    <a:pt x="18509" y="16211"/>
                  </a:cubicBezTo>
                  <a:cubicBezTo>
                    <a:pt x="18645" y="16352"/>
                    <a:pt x="18238" y="16915"/>
                    <a:pt x="18102" y="16962"/>
                  </a:cubicBezTo>
                  <a:cubicBezTo>
                    <a:pt x="17966" y="17009"/>
                    <a:pt x="18102" y="16540"/>
                    <a:pt x="18713" y="15131"/>
                  </a:cubicBezTo>
                  <a:cubicBezTo>
                    <a:pt x="19324" y="13722"/>
                    <a:pt x="20411" y="11374"/>
                    <a:pt x="21498" y="90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9866112" y="266495"/>
              <a:ext cx="121259" cy="217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511" fill="norm" stroke="1" extrusionOk="0">
                  <a:moveTo>
                    <a:pt x="20973" y="750"/>
                  </a:moveTo>
                  <a:cubicBezTo>
                    <a:pt x="17312" y="330"/>
                    <a:pt x="13651" y="-89"/>
                    <a:pt x="10173" y="16"/>
                  </a:cubicBezTo>
                  <a:cubicBezTo>
                    <a:pt x="6695" y="121"/>
                    <a:pt x="3400" y="750"/>
                    <a:pt x="1570" y="1694"/>
                  </a:cubicBezTo>
                  <a:cubicBezTo>
                    <a:pt x="-261" y="2637"/>
                    <a:pt x="-627" y="3895"/>
                    <a:pt x="1204" y="5678"/>
                  </a:cubicBezTo>
                  <a:cubicBezTo>
                    <a:pt x="3034" y="7461"/>
                    <a:pt x="7061" y="9767"/>
                    <a:pt x="10173" y="11760"/>
                  </a:cubicBezTo>
                  <a:cubicBezTo>
                    <a:pt x="13285" y="13752"/>
                    <a:pt x="15481" y="15429"/>
                    <a:pt x="16763" y="16793"/>
                  </a:cubicBezTo>
                  <a:cubicBezTo>
                    <a:pt x="18044" y="18156"/>
                    <a:pt x="18410" y="19204"/>
                    <a:pt x="17861" y="20043"/>
                  </a:cubicBezTo>
                  <a:cubicBezTo>
                    <a:pt x="17312" y="20882"/>
                    <a:pt x="15848" y="21511"/>
                    <a:pt x="13285" y="21511"/>
                  </a:cubicBezTo>
                  <a:cubicBezTo>
                    <a:pt x="10722" y="21511"/>
                    <a:pt x="7061" y="20882"/>
                    <a:pt x="5963" y="18890"/>
                  </a:cubicBezTo>
                  <a:cubicBezTo>
                    <a:pt x="4865" y="16897"/>
                    <a:pt x="6329" y="13542"/>
                    <a:pt x="7793" y="101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9995665" y="291572"/>
              <a:ext cx="118706" cy="15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0874" fill="norm" stroke="1" extrusionOk="0">
                  <a:moveTo>
                    <a:pt x="15299" y="210"/>
                  </a:moveTo>
                  <a:cubicBezTo>
                    <a:pt x="13437" y="-78"/>
                    <a:pt x="11575" y="-366"/>
                    <a:pt x="8782" y="1506"/>
                  </a:cubicBezTo>
                  <a:cubicBezTo>
                    <a:pt x="5988" y="3378"/>
                    <a:pt x="2264" y="7410"/>
                    <a:pt x="775" y="10866"/>
                  </a:cubicBezTo>
                  <a:cubicBezTo>
                    <a:pt x="-715" y="14322"/>
                    <a:pt x="30" y="17202"/>
                    <a:pt x="2264" y="18930"/>
                  </a:cubicBezTo>
                  <a:cubicBezTo>
                    <a:pt x="4499" y="20658"/>
                    <a:pt x="8223" y="21234"/>
                    <a:pt x="11575" y="20658"/>
                  </a:cubicBezTo>
                  <a:cubicBezTo>
                    <a:pt x="14926" y="20082"/>
                    <a:pt x="17906" y="18354"/>
                    <a:pt x="20885" y="166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10158820" y="0"/>
              <a:ext cx="520701" cy="417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15682"/>
                  </a:moveTo>
                  <a:cubicBezTo>
                    <a:pt x="351" y="15357"/>
                    <a:pt x="702" y="15031"/>
                    <a:pt x="1054" y="15085"/>
                  </a:cubicBezTo>
                  <a:cubicBezTo>
                    <a:pt x="1405" y="15140"/>
                    <a:pt x="1756" y="15574"/>
                    <a:pt x="2107" y="16279"/>
                  </a:cubicBezTo>
                  <a:cubicBezTo>
                    <a:pt x="2459" y="16985"/>
                    <a:pt x="2810" y="17962"/>
                    <a:pt x="2985" y="18721"/>
                  </a:cubicBezTo>
                  <a:cubicBezTo>
                    <a:pt x="3161" y="19481"/>
                    <a:pt x="3161" y="20024"/>
                    <a:pt x="2941" y="20512"/>
                  </a:cubicBezTo>
                  <a:cubicBezTo>
                    <a:pt x="2722" y="21001"/>
                    <a:pt x="2283" y="21435"/>
                    <a:pt x="2020" y="21381"/>
                  </a:cubicBezTo>
                  <a:cubicBezTo>
                    <a:pt x="1756" y="21326"/>
                    <a:pt x="1668" y="20784"/>
                    <a:pt x="1668" y="20241"/>
                  </a:cubicBezTo>
                  <a:cubicBezTo>
                    <a:pt x="1668" y="19698"/>
                    <a:pt x="1756" y="19156"/>
                    <a:pt x="2546" y="18559"/>
                  </a:cubicBezTo>
                  <a:cubicBezTo>
                    <a:pt x="3337" y="17962"/>
                    <a:pt x="4829" y="17310"/>
                    <a:pt x="5839" y="16713"/>
                  </a:cubicBezTo>
                  <a:cubicBezTo>
                    <a:pt x="6849" y="16116"/>
                    <a:pt x="7376" y="15574"/>
                    <a:pt x="7420" y="15411"/>
                  </a:cubicBezTo>
                  <a:cubicBezTo>
                    <a:pt x="7463" y="15248"/>
                    <a:pt x="7024" y="15465"/>
                    <a:pt x="6673" y="15899"/>
                  </a:cubicBezTo>
                  <a:cubicBezTo>
                    <a:pt x="6322" y="16333"/>
                    <a:pt x="6059" y="16985"/>
                    <a:pt x="5883" y="17582"/>
                  </a:cubicBezTo>
                  <a:cubicBezTo>
                    <a:pt x="5707" y="18179"/>
                    <a:pt x="5620" y="18721"/>
                    <a:pt x="5707" y="19210"/>
                  </a:cubicBezTo>
                  <a:cubicBezTo>
                    <a:pt x="5795" y="19698"/>
                    <a:pt x="6059" y="20132"/>
                    <a:pt x="6761" y="20187"/>
                  </a:cubicBezTo>
                  <a:cubicBezTo>
                    <a:pt x="7463" y="20241"/>
                    <a:pt x="8605" y="19915"/>
                    <a:pt x="10010" y="18721"/>
                  </a:cubicBezTo>
                  <a:cubicBezTo>
                    <a:pt x="11415" y="17527"/>
                    <a:pt x="13083" y="15465"/>
                    <a:pt x="14488" y="12860"/>
                  </a:cubicBezTo>
                  <a:cubicBezTo>
                    <a:pt x="15893" y="10255"/>
                    <a:pt x="17034" y="7107"/>
                    <a:pt x="17693" y="5208"/>
                  </a:cubicBezTo>
                  <a:cubicBezTo>
                    <a:pt x="18351" y="3308"/>
                    <a:pt x="18527" y="2657"/>
                    <a:pt x="18659" y="1897"/>
                  </a:cubicBezTo>
                  <a:cubicBezTo>
                    <a:pt x="18790" y="1138"/>
                    <a:pt x="18878" y="269"/>
                    <a:pt x="18659" y="52"/>
                  </a:cubicBezTo>
                  <a:cubicBezTo>
                    <a:pt x="18439" y="-165"/>
                    <a:pt x="17912" y="269"/>
                    <a:pt x="17210" y="1843"/>
                  </a:cubicBezTo>
                  <a:cubicBezTo>
                    <a:pt x="16507" y="3417"/>
                    <a:pt x="15629" y="6130"/>
                    <a:pt x="14927" y="8898"/>
                  </a:cubicBezTo>
                  <a:cubicBezTo>
                    <a:pt x="14224" y="11666"/>
                    <a:pt x="13698" y="14488"/>
                    <a:pt x="13434" y="16171"/>
                  </a:cubicBezTo>
                  <a:cubicBezTo>
                    <a:pt x="13171" y="17853"/>
                    <a:pt x="13171" y="18396"/>
                    <a:pt x="13390" y="18776"/>
                  </a:cubicBezTo>
                  <a:cubicBezTo>
                    <a:pt x="13610" y="19156"/>
                    <a:pt x="14049" y="19373"/>
                    <a:pt x="14839" y="19264"/>
                  </a:cubicBezTo>
                  <a:cubicBezTo>
                    <a:pt x="15629" y="19156"/>
                    <a:pt x="16771" y="18721"/>
                    <a:pt x="17517" y="18233"/>
                  </a:cubicBezTo>
                  <a:cubicBezTo>
                    <a:pt x="18263" y="17745"/>
                    <a:pt x="18615" y="17202"/>
                    <a:pt x="18878" y="16659"/>
                  </a:cubicBezTo>
                  <a:cubicBezTo>
                    <a:pt x="19141" y="16116"/>
                    <a:pt x="19317" y="15574"/>
                    <a:pt x="19229" y="15140"/>
                  </a:cubicBezTo>
                  <a:cubicBezTo>
                    <a:pt x="19141" y="14705"/>
                    <a:pt x="18790" y="14380"/>
                    <a:pt x="18439" y="14380"/>
                  </a:cubicBezTo>
                  <a:cubicBezTo>
                    <a:pt x="18088" y="14380"/>
                    <a:pt x="17737" y="14705"/>
                    <a:pt x="17429" y="15140"/>
                  </a:cubicBezTo>
                  <a:cubicBezTo>
                    <a:pt x="17122" y="15574"/>
                    <a:pt x="16859" y="16116"/>
                    <a:pt x="16727" y="16768"/>
                  </a:cubicBezTo>
                  <a:cubicBezTo>
                    <a:pt x="16595" y="17419"/>
                    <a:pt x="16595" y="18179"/>
                    <a:pt x="16990" y="18776"/>
                  </a:cubicBezTo>
                  <a:cubicBezTo>
                    <a:pt x="17385" y="19373"/>
                    <a:pt x="18176" y="19807"/>
                    <a:pt x="19010" y="19753"/>
                  </a:cubicBezTo>
                  <a:cubicBezTo>
                    <a:pt x="19844" y="19698"/>
                    <a:pt x="20722" y="19156"/>
                    <a:pt x="21600" y="186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10508070" y="147067"/>
              <a:ext cx="215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47" y="16457"/>
                    <a:pt x="8894" y="11314"/>
                    <a:pt x="12494" y="7714"/>
                  </a:cubicBezTo>
                  <a:cubicBezTo>
                    <a:pt x="16094" y="4114"/>
                    <a:pt x="18847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11022420" y="96267"/>
              <a:ext cx="2159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71" y="1309"/>
                    <a:pt x="2541" y="2618"/>
                    <a:pt x="4765" y="5400"/>
                  </a:cubicBezTo>
                  <a:cubicBezTo>
                    <a:pt x="6988" y="8182"/>
                    <a:pt x="10165" y="12436"/>
                    <a:pt x="13129" y="15382"/>
                  </a:cubicBezTo>
                  <a:cubicBezTo>
                    <a:pt x="16094" y="18327"/>
                    <a:pt x="18847" y="199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10990670" y="153417"/>
              <a:ext cx="2921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61" y="0"/>
                    <a:pt x="19722" y="0"/>
                    <a:pt x="18313" y="1008"/>
                  </a:cubicBezTo>
                  <a:cubicBezTo>
                    <a:pt x="16904" y="2016"/>
                    <a:pt x="15026" y="4032"/>
                    <a:pt x="12835" y="6552"/>
                  </a:cubicBezTo>
                  <a:cubicBezTo>
                    <a:pt x="10643" y="9072"/>
                    <a:pt x="8139" y="12096"/>
                    <a:pt x="5948" y="14688"/>
                  </a:cubicBezTo>
                  <a:cubicBezTo>
                    <a:pt x="3757" y="17280"/>
                    <a:pt x="1878" y="194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89166" y="2212643"/>
              <a:ext cx="284305" cy="418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240" fill="norm" stroke="1" extrusionOk="0">
                  <a:moveTo>
                    <a:pt x="21491" y="1519"/>
                  </a:moveTo>
                  <a:cubicBezTo>
                    <a:pt x="20051" y="1090"/>
                    <a:pt x="18611" y="660"/>
                    <a:pt x="17011" y="337"/>
                  </a:cubicBezTo>
                  <a:cubicBezTo>
                    <a:pt x="15411" y="15"/>
                    <a:pt x="13651" y="-200"/>
                    <a:pt x="11171" y="284"/>
                  </a:cubicBezTo>
                  <a:cubicBezTo>
                    <a:pt x="8691" y="767"/>
                    <a:pt x="5491" y="1949"/>
                    <a:pt x="3491" y="3937"/>
                  </a:cubicBezTo>
                  <a:cubicBezTo>
                    <a:pt x="1491" y="5925"/>
                    <a:pt x="691" y="8719"/>
                    <a:pt x="291" y="11245"/>
                  </a:cubicBezTo>
                  <a:cubicBezTo>
                    <a:pt x="-109" y="13770"/>
                    <a:pt x="-109" y="16027"/>
                    <a:pt x="371" y="17693"/>
                  </a:cubicBezTo>
                  <a:cubicBezTo>
                    <a:pt x="851" y="19358"/>
                    <a:pt x="1811" y="20433"/>
                    <a:pt x="3811" y="20916"/>
                  </a:cubicBezTo>
                  <a:cubicBezTo>
                    <a:pt x="5811" y="21400"/>
                    <a:pt x="8851" y="21293"/>
                    <a:pt x="11411" y="20916"/>
                  </a:cubicBezTo>
                  <a:cubicBezTo>
                    <a:pt x="13971" y="20540"/>
                    <a:pt x="16051" y="19896"/>
                    <a:pt x="18131" y="192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144870" y="2490217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6457"/>
                    <a:pt x="11270" y="11314"/>
                    <a:pt x="14870" y="7714"/>
                  </a:cubicBezTo>
                  <a:cubicBezTo>
                    <a:pt x="18470" y="4114"/>
                    <a:pt x="20035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623237" y="2155645"/>
              <a:ext cx="245534" cy="459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21600" y="1979"/>
                  </a:moveTo>
                  <a:cubicBezTo>
                    <a:pt x="21228" y="1289"/>
                    <a:pt x="20855" y="598"/>
                    <a:pt x="19459" y="253"/>
                  </a:cubicBezTo>
                  <a:cubicBezTo>
                    <a:pt x="18062" y="-92"/>
                    <a:pt x="15641" y="-92"/>
                    <a:pt x="13034" y="303"/>
                  </a:cubicBezTo>
                  <a:cubicBezTo>
                    <a:pt x="10428" y="697"/>
                    <a:pt x="7634" y="1486"/>
                    <a:pt x="5772" y="2818"/>
                  </a:cubicBezTo>
                  <a:cubicBezTo>
                    <a:pt x="3910" y="4149"/>
                    <a:pt x="2979" y="6023"/>
                    <a:pt x="2234" y="8489"/>
                  </a:cubicBezTo>
                  <a:cubicBezTo>
                    <a:pt x="1490" y="10955"/>
                    <a:pt x="931" y="14012"/>
                    <a:pt x="559" y="16034"/>
                  </a:cubicBezTo>
                  <a:cubicBezTo>
                    <a:pt x="186" y="18056"/>
                    <a:pt x="0" y="19042"/>
                    <a:pt x="0" y="19782"/>
                  </a:cubicBezTo>
                  <a:cubicBezTo>
                    <a:pt x="0" y="20522"/>
                    <a:pt x="186" y="21015"/>
                    <a:pt x="1117" y="21261"/>
                  </a:cubicBezTo>
                  <a:cubicBezTo>
                    <a:pt x="2048" y="21508"/>
                    <a:pt x="3724" y="21508"/>
                    <a:pt x="6517" y="21113"/>
                  </a:cubicBezTo>
                  <a:cubicBezTo>
                    <a:pt x="9310" y="20719"/>
                    <a:pt x="13221" y="19930"/>
                    <a:pt x="17131" y="191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927099" y="2188506"/>
              <a:ext cx="163922" cy="433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56" fill="norm" stroke="1" extrusionOk="0">
                  <a:moveTo>
                    <a:pt x="13969" y="6109"/>
                  </a:moveTo>
                  <a:cubicBezTo>
                    <a:pt x="10646" y="8404"/>
                    <a:pt x="7323" y="10700"/>
                    <a:pt x="4969" y="13100"/>
                  </a:cubicBezTo>
                  <a:cubicBezTo>
                    <a:pt x="2615" y="15500"/>
                    <a:pt x="1231" y="18004"/>
                    <a:pt x="538" y="19517"/>
                  </a:cubicBezTo>
                  <a:cubicBezTo>
                    <a:pt x="-154" y="21030"/>
                    <a:pt x="-154" y="21552"/>
                    <a:pt x="400" y="21291"/>
                  </a:cubicBezTo>
                  <a:cubicBezTo>
                    <a:pt x="954" y="21030"/>
                    <a:pt x="2061" y="19987"/>
                    <a:pt x="4000" y="17639"/>
                  </a:cubicBezTo>
                  <a:cubicBezTo>
                    <a:pt x="5938" y="15291"/>
                    <a:pt x="8708" y="11639"/>
                    <a:pt x="11061" y="8613"/>
                  </a:cubicBezTo>
                  <a:cubicBezTo>
                    <a:pt x="13415" y="5587"/>
                    <a:pt x="15354" y="3187"/>
                    <a:pt x="16738" y="1778"/>
                  </a:cubicBezTo>
                  <a:cubicBezTo>
                    <a:pt x="18123" y="369"/>
                    <a:pt x="18954" y="-48"/>
                    <a:pt x="19508" y="4"/>
                  </a:cubicBezTo>
                  <a:cubicBezTo>
                    <a:pt x="20061" y="56"/>
                    <a:pt x="20338" y="578"/>
                    <a:pt x="20338" y="2665"/>
                  </a:cubicBezTo>
                  <a:cubicBezTo>
                    <a:pt x="20338" y="4752"/>
                    <a:pt x="20061" y="8404"/>
                    <a:pt x="20200" y="11430"/>
                  </a:cubicBezTo>
                  <a:cubicBezTo>
                    <a:pt x="20338" y="14456"/>
                    <a:pt x="20892" y="16856"/>
                    <a:pt x="21446" y="192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957670" y="2388617"/>
              <a:ext cx="1778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6971"/>
                    <a:pt x="6171" y="12343"/>
                    <a:pt x="9771" y="8743"/>
                  </a:cubicBezTo>
                  <a:cubicBezTo>
                    <a:pt x="13371" y="5143"/>
                    <a:pt x="17486" y="25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1141820" y="2126015"/>
              <a:ext cx="274782" cy="541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20" fill="norm" stroke="1" extrusionOk="0">
                  <a:moveTo>
                    <a:pt x="0" y="2350"/>
                  </a:moveTo>
                  <a:cubicBezTo>
                    <a:pt x="165" y="1931"/>
                    <a:pt x="330" y="1513"/>
                    <a:pt x="1484" y="1094"/>
                  </a:cubicBezTo>
                  <a:cubicBezTo>
                    <a:pt x="2638" y="675"/>
                    <a:pt x="4782" y="257"/>
                    <a:pt x="7667" y="89"/>
                  </a:cubicBezTo>
                  <a:cubicBezTo>
                    <a:pt x="10553" y="-78"/>
                    <a:pt x="14180" y="6"/>
                    <a:pt x="16241" y="215"/>
                  </a:cubicBezTo>
                  <a:cubicBezTo>
                    <a:pt x="18302" y="424"/>
                    <a:pt x="18797" y="759"/>
                    <a:pt x="18797" y="1555"/>
                  </a:cubicBezTo>
                  <a:cubicBezTo>
                    <a:pt x="18797" y="2350"/>
                    <a:pt x="18302" y="3606"/>
                    <a:pt x="17890" y="5699"/>
                  </a:cubicBezTo>
                  <a:cubicBezTo>
                    <a:pt x="17478" y="7792"/>
                    <a:pt x="17148" y="10722"/>
                    <a:pt x="17560" y="13192"/>
                  </a:cubicBezTo>
                  <a:cubicBezTo>
                    <a:pt x="17973" y="15662"/>
                    <a:pt x="19127" y="17671"/>
                    <a:pt x="20034" y="18927"/>
                  </a:cubicBezTo>
                  <a:cubicBezTo>
                    <a:pt x="20940" y="20182"/>
                    <a:pt x="21600" y="20685"/>
                    <a:pt x="21353" y="21020"/>
                  </a:cubicBezTo>
                  <a:cubicBezTo>
                    <a:pt x="21105" y="21355"/>
                    <a:pt x="19951" y="21522"/>
                    <a:pt x="17725" y="21355"/>
                  </a:cubicBezTo>
                  <a:cubicBezTo>
                    <a:pt x="15499" y="21187"/>
                    <a:pt x="12202" y="20685"/>
                    <a:pt x="8904" y="20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2189570" y="2373801"/>
              <a:ext cx="16510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54" y="10800"/>
                    <a:pt x="8308" y="0"/>
                    <a:pt x="11908" y="0"/>
                  </a:cubicBezTo>
                  <a:cubicBezTo>
                    <a:pt x="15508" y="0"/>
                    <a:pt x="18554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2221320" y="2547367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18" y="16200"/>
                    <a:pt x="10036" y="10800"/>
                    <a:pt x="13636" y="7200"/>
                  </a:cubicBezTo>
                  <a:cubicBezTo>
                    <a:pt x="17236" y="3600"/>
                    <a:pt x="19418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3109236" y="2079174"/>
              <a:ext cx="216985" cy="788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17" fill="norm" stroke="1" extrusionOk="0">
                  <a:moveTo>
                    <a:pt x="21291" y="1166"/>
                  </a:moveTo>
                  <a:cubicBezTo>
                    <a:pt x="20876" y="877"/>
                    <a:pt x="20460" y="588"/>
                    <a:pt x="18487" y="357"/>
                  </a:cubicBezTo>
                  <a:cubicBezTo>
                    <a:pt x="16514" y="126"/>
                    <a:pt x="12983" y="-47"/>
                    <a:pt x="10283" y="11"/>
                  </a:cubicBezTo>
                  <a:cubicBezTo>
                    <a:pt x="7583" y="69"/>
                    <a:pt x="5714" y="357"/>
                    <a:pt x="3949" y="1079"/>
                  </a:cubicBezTo>
                  <a:cubicBezTo>
                    <a:pt x="2183" y="1801"/>
                    <a:pt x="522" y="2956"/>
                    <a:pt x="106" y="4342"/>
                  </a:cubicBezTo>
                  <a:cubicBezTo>
                    <a:pt x="-309" y="5728"/>
                    <a:pt x="522" y="7346"/>
                    <a:pt x="2079" y="9107"/>
                  </a:cubicBezTo>
                  <a:cubicBezTo>
                    <a:pt x="3637" y="10869"/>
                    <a:pt x="5922" y="12774"/>
                    <a:pt x="7376" y="14507"/>
                  </a:cubicBezTo>
                  <a:cubicBezTo>
                    <a:pt x="8829" y="16240"/>
                    <a:pt x="9453" y="17799"/>
                    <a:pt x="9453" y="18867"/>
                  </a:cubicBezTo>
                  <a:cubicBezTo>
                    <a:pt x="9453" y="19936"/>
                    <a:pt x="8829" y="20513"/>
                    <a:pt x="8103" y="20889"/>
                  </a:cubicBezTo>
                  <a:cubicBezTo>
                    <a:pt x="7376" y="21264"/>
                    <a:pt x="6545" y="21437"/>
                    <a:pt x="5610" y="21495"/>
                  </a:cubicBezTo>
                  <a:cubicBezTo>
                    <a:pt x="4676" y="21553"/>
                    <a:pt x="3637" y="21495"/>
                    <a:pt x="3014" y="21322"/>
                  </a:cubicBezTo>
                  <a:cubicBezTo>
                    <a:pt x="2391" y="21149"/>
                    <a:pt x="2183" y="20860"/>
                    <a:pt x="2183" y="20687"/>
                  </a:cubicBezTo>
                  <a:cubicBezTo>
                    <a:pt x="2183" y="20513"/>
                    <a:pt x="2391" y="20456"/>
                    <a:pt x="2599" y="20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2798137" y="3133904"/>
              <a:ext cx="235984" cy="178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208" fill="norm" stroke="1" extrusionOk="0">
                  <a:moveTo>
                    <a:pt x="667" y="4244"/>
                  </a:moveTo>
                  <a:cubicBezTo>
                    <a:pt x="1049" y="2988"/>
                    <a:pt x="1431" y="1732"/>
                    <a:pt x="2196" y="1104"/>
                  </a:cubicBezTo>
                  <a:cubicBezTo>
                    <a:pt x="2961" y="476"/>
                    <a:pt x="4107" y="476"/>
                    <a:pt x="4968" y="979"/>
                  </a:cubicBezTo>
                  <a:cubicBezTo>
                    <a:pt x="5828" y="1481"/>
                    <a:pt x="6401" y="2486"/>
                    <a:pt x="6497" y="4997"/>
                  </a:cubicBezTo>
                  <a:cubicBezTo>
                    <a:pt x="6592" y="7509"/>
                    <a:pt x="6210" y="11528"/>
                    <a:pt x="5637" y="14165"/>
                  </a:cubicBezTo>
                  <a:cubicBezTo>
                    <a:pt x="5063" y="16802"/>
                    <a:pt x="4299" y="18058"/>
                    <a:pt x="3247" y="19188"/>
                  </a:cubicBezTo>
                  <a:cubicBezTo>
                    <a:pt x="2196" y="20318"/>
                    <a:pt x="858" y="21323"/>
                    <a:pt x="284" y="21197"/>
                  </a:cubicBezTo>
                  <a:cubicBezTo>
                    <a:pt x="-289" y="21072"/>
                    <a:pt x="-98" y="19816"/>
                    <a:pt x="1814" y="16802"/>
                  </a:cubicBezTo>
                  <a:cubicBezTo>
                    <a:pt x="3725" y="13788"/>
                    <a:pt x="7357" y="9016"/>
                    <a:pt x="9555" y="6128"/>
                  </a:cubicBezTo>
                  <a:cubicBezTo>
                    <a:pt x="11753" y="3239"/>
                    <a:pt x="12518" y="2235"/>
                    <a:pt x="13283" y="1356"/>
                  </a:cubicBezTo>
                  <a:cubicBezTo>
                    <a:pt x="14047" y="476"/>
                    <a:pt x="14812" y="-277"/>
                    <a:pt x="14716" y="100"/>
                  </a:cubicBezTo>
                  <a:cubicBezTo>
                    <a:pt x="14621" y="476"/>
                    <a:pt x="13665" y="1983"/>
                    <a:pt x="12805" y="3867"/>
                  </a:cubicBezTo>
                  <a:cubicBezTo>
                    <a:pt x="11945" y="5751"/>
                    <a:pt x="11180" y="8011"/>
                    <a:pt x="10702" y="9895"/>
                  </a:cubicBezTo>
                  <a:cubicBezTo>
                    <a:pt x="10224" y="11779"/>
                    <a:pt x="10033" y="13286"/>
                    <a:pt x="10320" y="14416"/>
                  </a:cubicBezTo>
                  <a:cubicBezTo>
                    <a:pt x="10607" y="15546"/>
                    <a:pt x="11371" y="16300"/>
                    <a:pt x="13283" y="15923"/>
                  </a:cubicBezTo>
                  <a:cubicBezTo>
                    <a:pt x="15194" y="15546"/>
                    <a:pt x="18253" y="14039"/>
                    <a:pt x="21311" y="12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3079637" y="3108284"/>
              <a:ext cx="125934" cy="135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0696" fill="norm" stroke="1" extrusionOk="0">
                  <a:moveTo>
                    <a:pt x="21418" y="645"/>
                  </a:moveTo>
                  <a:cubicBezTo>
                    <a:pt x="18538" y="0"/>
                    <a:pt x="15658" y="-645"/>
                    <a:pt x="12058" y="1289"/>
                  </a:cubicBezTo>
                  <a:cubicBezTo>
                    <a:pt x="8458" y="3224"/>
                    <a:pt x="4138" y="7737"/>
                    <a:pt x="1978" y="10800"/>
                  </a:cubicBezTo>
                  <a:cubicBezTo>
                    <a:pt x="-182" y="13862"/>
                    <a:pt x="-182" y="15474"/>
                    <a:pt x="178" y="17086"/>
                  </a:cubicBezTo>
                  <a:cubicBezTo>
                    <a:pt x="538" y="18698"/>
                    <a:pt x="1258" y="20310"/>
                    <a:pt x="4678" y="20633"/>
                  </a:cubicBezTo>
                  <a:cubicBezTo>
                    <a:pt x="8098" y="20955"/>
                    <a:pt x="14218" y="19988"/>
                    <a:pt x="20338" y="190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3059520" y="3220467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3256370" y="2980889"/>
              <a:ext cx="336551" cy="314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21051"/>
                  </a:moveTo>
                  <a:cubicBezTo>
                    <a:pt x="2989" y="20331"/>
                    <a:pt x="5977" y="19611"/>
                    <a:pt x="7743" y="19035"/>
                  </a:cubicBezTo>
                  <a:cubicBezTo>
                    <a:pt x="9509" y="18459"/>
                    <a:pt x="10053" y="18027"/>
                    <a:pt x="10257" y="17451"/>
                  </a:cubicBezTo>
                  <a:cubicBezTo>
                    <a:pt x="10460" y="16875"/>
                    <a:pt x="10325" y="16155"/>
                    <a:pt x="9577" y="14787"/>
                  </a:cubicBezTo>
                  <a:cubicBezTo>
                    <a:pt x="8830" y="13419"/>
                    <a:pt x="7472" y="11403"/>
                    <a:pt x="6521" y="9675"/>
                  </a:cubicBezTo>
                  <a:cubicBezTo>
                    <a:pt x="5570" y="7947"/>
                    <a:pt x="5026" y="6507"/>
                    <a:pt x="4755" y="5427"/>
                  </a:cubicBezTo>
                  <a:cubicBezTo>
                    <a:pt x="4483" y="4347"/>
                    <a:pt x="4483" y="3627"/>
                    <a:pt x="4755" y="3051"/>
                  </a:cubicBezTo>
                  <a:cubicBezTo>
                    <a:pt x="5026" y="2475"/>
                    <a:pt x="5570" y="2043"/>
                    <a:pt x="7132" y="1467"/>
                  </a:cubicBezTo>
                  <a:cubicBezTo>
                    <a:pt x="8694" y="891"/>
                    <a:pt x="11275" y="171"/>
                    <a:pt x="12974" y="27"/>
                  </a:cubicBezTo>
                  <a:cubicBezTo>
                    <a:pt x="14672" y="-117"/>
                    <a:pt x="15487" y="315"/>
                    <a:pt x="16098" y="1395"/>
                  </a:cubicBezTo>
                  <a:cubicBezTo>
                    <a:pt x="16709" y="2475"/>
                    <a:pt x="17117" y="4203"/>
                    <a:pt x="16506" y="6507"/>
                  </a:cubicBezTo>
                  <a:cubicBezTo>
                    <a:pt x="15894" y="8811"/>
                    <a:pt x="14264" y="11691"/>
                    <a:pt x="13042" y="13923"/>
                  </a:cubicBezTo>
                  <a:cubicBezTo>
                    <a:pt x="11819" y="16155"/>
                    <a:pt x="11004" y="17739"/>
                    <a:pt x="10596" y="18891"/>
                  </a:cubicBezTo>
                  <a:cubicBezTo>
                    <a:pt x="10189" y="20043"/>
                    <a:pt x="10189" y="20763"/>
                    <a:pt x="10528" y="21123"/>
                  </a:cubicBezTo>
                  <a:cubicBezTo>
                    <a:pt x="10868" y="21483"/>
                    <a:pt x="11547" y="21483"/>
                    <a:pt x="13449" y="21195"/>
                  </a:cubicBezTo>
                  <a:cubicBezTo>
                    <a:pt x="15351" y="20907"/>
                    <a:pt x="18475" y="20331"/>
                    <a:pt x="21600" y="197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3599270" y="3220467"/>
              <a:ext cx="1143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3586570" y="3233167"/>
              <a:ext cx="146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43" y="1309"/>
                    <a:pt x="14087" y="2618"/>
                    <a:pt x="10487" y="6218"/>
                  </a:cubicBezTo>
                  <a:cubicBezTo>
                    <a:pt x="6887" y="9818"/>
                    <a:pt x="3443" y="157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3097620" y="3201417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3827820" y="2189138"/>
              <a:ext cx="266751" cy="471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84" fill="norm" stroke="1" extrusionOk="0">
                  <a:moveTo>
                    <a:pt x="16332" y="988"/>
                  </a:moveTo>
                  <a:cubicBezTo>
                    <a:pt x="15821" y="602"/>
                    <a:pt x="15311" y="216"/>
                    <a:pt x="13951" y="72"/>
                  </a:cubicBezTo>
                  <a:cubicBezTo>
                    <a:pt x="12590" y="-73"/>
                    <a:pt x="10379" y="23"/>
                    <a:pt x="8253" y="168"/>
                  </a:cubicBezTo>
                  <a:cubicBezTo>
                    <a:pt x="6127" y="313"/>
                    <a:pt x="4086" y="506"/>
                    <a:pt x="2640" y="1036"/>
                  </a:cubicBezTo>
                  <a:cubicBezTo>
                    <a:pt x="1195" y="1566"/>
                    <a:pt x="344" y="2434"/>
                    <a:pt x="89" y="4314"/>
                  </a:cubicBezTo>
                  <a:cubicBezTo>
                    <a:pt x="-166" y="6195"/>
                    <a:pt x="174" y="9088"/>
                    <a:pt x="514" y="11643"/>
                  </a:cubicBezTo>
                  <a:cubicBezTo>
                    <a:pt x="854" y="14198"/>
                    <a:pt x="1195" y="16416"/>
                    <a:pt x="1450" y="17863"/>
                  </a:cubicBezTo>
                  <a:cubicBezTo>
                    <a:pt x="1705" y="19309"/>
                    <a:pt x="1875" y="19984"/>
                    <a:pt x="2300" y="20515"/>
                  </a:cubicBezTo>
                  <a:cubicBezTo>
                    <a:pt x="2725" y="21045"/>
                    <a:pt x="3406" y="21431"/>
                    <a:pt x="5277" y="21479"/>
                  </a:cubicBezTo>
                  <a:cubicBezTo>
                    <a:pt x="7147" y="21527"/>
                    <a:pt x="10209" y="21238"/>
                    <a:pt x="13100" y="20756"/>
                  </a:cubicBezTo>
                  <a:cubicBezTo>
                    <a:pt x="15991" y="20273"/>
                    <a:pt x="18713" y="19598"/>
                    <a:pt x="21434" y="189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3885020" y="2464817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4259670" y="2097030"/>
              <a:ext cx="298451" cy="557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20681" y="1203"/>
                  </a:moveTo>
                  <a:cubicBezTo>
                    <a:pt x="18077" y="714"/>
                    <a:pt x="15472" y="225"/>
                    <a:pt x="13328" y="62"/>
                  </a:cubicBezTo>
                  <a:cubicBezTo>
                    <a:pt x="11183" y="-101"/>
                    <a:pt x="9498" y="62"/>
                    <a:pt x="7889" y="510"/>
                  </a:cubicBezTo>
                  <a:cubicBezTo>
                    <a:pt x="6281" y="959"/>
                    <a:pt x="4749" y="1692"/>
                    <a:pt x="3677" y="3159"/>
                  </a:cubicBezTo>
                  <a:cubicBezTo>
                    <a:pt x="2604" y="4627"/>
                    <a:pt x="1991" y="6827"/>
                    <a:pt x="1609" y="9476"/>
                  </a:cubicBezTo>
                  <a:cubicBezTo>
                    <a:pt x="1226" y="12125"/>
                    <a:pt x="1072" y="15223"/>
                    <a:pt x="766" y="17179"/>
                  </a:cubicBezTo>
                  <a:cubicBezTo>
                    <a:pt x="460" y="19135"/>
                    <a:pt x="0" y="19950"/>
                    <a:pt x="0" y="20521"/>
                  </a:cubicBezTo>
                  <a:cubicBezTo>
                    <a:pt x="0" y="21091"/>
                    <a:pt x="460" y="21417"/>
                    <a:pt x="2604" y="21458"/>
                  </a:cubicBezTo>
                  <a:cubicBezTo>
                    <a:pt x="4749" y="21499"/>
                    <a:pt x="8579" y="21254"/>
                    <a:pt x="12026" y="20928"/>
                  </a:cubicBezTo>
                  <a:cubicBezTo>
                    <a:pt x="15472" y="20602"/>
                    <a:pt x="18536" y="20195"/>
                    <a:pt x="21600" y="197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4828260" y="2131354"/>
              <a:ext cx="237861" cy="491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14" fill="norm" stroke="1" extrusionOk="0">
                  <a:moveTo>
                    <a:pt x="8865" y="5984"/>
                  </a:moveTo>
                  <a:cubicBezTo>
                    <a:pt x="6954" y="9136"/>
                    <a:pt x="5042" y="12288"/>
                    <a:pt x="3608" y="14698"/>
                  </a:cubicBezTo>
                  <a:cubicBezTo>
                    <a:pt x="2175" y="17108"/>
                    <a:pt x="1219" y="18777"/>
                    <a:pt x="646" y="19889"/>
                  </a:cubicBezTo>
                  <a:cubicBezTo>
                    <a:pt x="72" y="21002"/>
                    <a:pt x="-119" y="21558"/>
                    <a:pt x="72" y="21512"/>
                  </a:cubicBezTo>
                  <a:cubicBezTo>
                    <a:pt x="263" y="21465"/>
                    <a:pt x="837" y="20816"/>
                    <a:pt x="2270" y="19101"/>
                  </a:cubicBezTo>
                  <a:cubicBezTo>
                    <a:pt x="3704" y="17386"/>
                    <a:pt x="5998" y="14605"/>
                    <a:pt x="8483" y="11824"/>
                  </a:cubicBezTo>
                  <a:cubicBezTo>
                    <a:pt x="10968" y="9043"/>
                    <a:pt x="13644" y="6262"/>
                    <a:pt x="15460" y="4408"/>
                  </a:cubicBezTo>
                  <a:cubicBezTo>
                    <a:pt x="17276" y="2554"/>
                    <a:pt x="18231" y="1627"/>
                    <a:pt x="18996" y="978"/>
                  </a:cubicBezTo>
                  <a:cubicBezTo>
                    <a:pt x="19761" y="329"/>
                    <a:pt x="20334" y="-42"/>
                    <a:pt x="20716" y="4"/>
                  </a:cubicBezTo>
                  <a:cubicBezTo>
                    <a:pt x="21099" y="51"/>
                    <a:pt x="21290" y="514"/>
                    <a:pt x="21385" y="2415"/>
                  </a:cubicBezTo>
                  <a:cubicBezTo>
                    <a:pt x="21481" y="4315"/>
                    <a:pt x="21481" y="7652"/>
                    <a:pt x="21481" y="10434"/>
                  </a:cubicBezTo>
                  <a:cubicBezTo>
                    <a:pt x="21481" y="13215"/>
                    <a:pt x="21481" y="15440"/>
                    <a:pt x="21481" y="176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4926420" y="2401317"/>
              <a:ext cx="209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18" y="14400"/>
                    <a:pt x="10036" y="7200"/>
                    <a:pt x="13636" y="3600"/>
                  </a:cubicBezTo>
                  <a:cubicBezTo>
                    <a:pt x="17236" y="0"/>
                    <a:pt x="1941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5624920" y="1804417"/>
              <a:ext cx="69851" cy="1001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9" fill="norm" stroke="1" extrusionOk="0">
                  <a:moveTo>
                    <a:pt x="0" y="0"/>
                  </a:moveTo>
                  <a:cubicBezTo>
                    <a:pt x="1309" y="1641"/>
                    <a:pt x="2618" y="3281"/>
                    <a:pt x="4255" y="5013"/>
                  </a:cubicBezTo>
                  <a:cubicBezTo>
                    <a:pt x="5891" y="6744"/>
                    <a:pt x="7855" y="8567"/>
                    <a:pt x="8836" y="10390"/>
                  </a:cubicBezTo>
                  <a:cubicBezTo>
                    <a:pt x="9818" y="12213"/>
                    <a:pt x="9818" y="14035"/>
                    <a:pt x="9818" y="15699"/>
                  </a:cubicBezTo>
                  <a:cubicBezTo>
                    <a:pt x="9818" y="17362"/>
                    <a:pt x="9818" y="18866"/>
                    <a:pt x="9818" y="19732"/>
                  </a:cubicBezTo>
                  <a:cubicBezTo>
                    <a:pt x="9818" y="20597"/>
                    <a:pt x="9818" y="20825"/>
                    <a:pt x="10473" y="21076"/>
                  </a:cubicBezTo>
                  <a:cubicBezTo>
                    <a:pt x="11127" y="21327"/>
                    <a:pt x="12436" y="21600"/>
                    <a:pt x="14400" y="21554"/>
                  </a:cubicBezTo>
                  <a:cubicBezTo>
                    <a:pt x="16364" y="21509"/>
                    <a:pt x="18982" y="21144"/>
                    <a:pt x="21600" y="207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5853520" y="2166367"/>
              <a:ext cx="2603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59" y="2040"/>
                    <a:pt x="4917" y="4080"/>
                    <a:pt x="7551" y="6900"/>
                  </a:cubicBezTo>
                  <a:cubicBezTo>
                    <a:pt x="10185" y="9720"/>
                    <a:pt x="12995" y="13320"/>
                    <a:pt x="15366" y="15900"/>
                  </a:cubicBezTo>
                  <a:cubicBezTo>
                    <a:pt x="17737" y="18480"/>
                    <a:pt x="19668" y="200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5929720" y="2128267"/>
              <a:ext cx="234951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97" y="2634"/>
                    <a:pt x="14595" y="5268"/>
                    <a:pt x="11286" y="8078"/>
                  </a:cubicBezTo>
                  <a:cubicBezTo>
                    <a:pt x="7978" y="10888"/>
                    <a:pt x="4865" y="13873"/>
                    <a:pt x="3016" y="16156"/>
                  </a:cubicBezTo>
                  <a:cubicBezTo>
                    <a:pt x="1168" y="18439"/>
                    <a:pt x="584" y="200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6310720" y="2345110"/>
              <a:ext cx="177801" cy="1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886" y="6132"/>
                    <a:pt x="9771" y="-1068"/>
                    <a:pt x="13371" y="132"/>
                  </a:cubicBezTo>
                  <a:cubicBezTo>
                    <a:pt x="16971" y="1332"/>
                    <a:pt x="19286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6329770" y="2458467"/>
              <a:ext cx="209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6200"/>
                    <a:pt x="9164" y="10800"/>
                    <a:pt x="12764" y="7200"/>
                  </a:cubicBezTo>
                  <a:cubicBezTo>
                    <a:pt x="16364" y="3600"/>
                    <a:pt x="18982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6675060" y="2233661"/>
              <a:ext cx="321461" cy="258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098" fill="norm" stroke="1" extrusionOk="0">
                  <a:moveTo>
                    <a:pt x="3229" y="3837"/>
                  </a:moveTo>
                  <a:cubicBezTo>
                    <a:pt x="3229" y="2800"/>
                    <a:pt x="3229" y="1764"/>
                    <a:pt x="3512" y="986"/>
                  </a:cubicBezTo>
                  <a:cubicBezTo>
                    <a:pt x="3794" y="208"/>
                    <a:pt x="4359" y="-310"/>
                    <a:pt x="5629" y="208"/>
                  </a:cubicBezTo>
                  <a:cubicBezTo>
                    <a:pt x="6900" y="727"/>
                    <a:pt x="8876" y="2282"/>
                    <a:pt x="9512" y="4615"/>
                  </a:cubicBezTo>
                  <a:cubicBezTo>
                    <a:pt x="10147" y="6948"/>
                    <a:pt x="9441" y="10058"/>
                    <a:pt x="7959" y="12909"/>
                  </a:cubicBezTo>
                  <a:cubicBezTo>
                    <a:pt x="6476" y="15760"/>
                    <a:pt x="4217" y="18352"/>
                    <a:pt x="2735" y="19735"/>
                  </a:cubicBezTo>
                  <a:cubicBezTo>
                    <a:pt x="1253" y="21117"/>
                    <a:pt x="547" y="21290"/>
                    <a:pt x="194" y="20944"/>
                  </a:cubicBezTo>
                  <a:cubicBezTo>
                    <a:pt x="-159" y="20599"/>
                    <a:pt x="-159" y="19735"/>
                    <a:pt x="1323" y="17575"/>
                  </a:cubicBezTo>
                  <a:cubicBezTo>
                    <a:pt x="2806" y="15415"/>
                    <a:pt x="5770" y="11959"/>
                    <a:pt x="7676" y="9972"/>
                  </a:cubicBezTo>
                  <a:cubicBezTo>
                    <a:pt x="9582" y="7984"/>
                    <a:pt x="10429" y="7466"/>
                    <a:pt x="11135" y="6948"/>
                  </a:cubicBezTo>
                  <a:cubicBezTo>
                    <a:pt x="11841" y="6429"/>
                    <a:pt x="12406" y="5911"/>
                    <a:pt x="12476" y="6084"/>
                  </a:cubicBezTo>
                  <a:cubicBezTo>
                    <a:pt x="12547" y="6256"/>
                    <a:pt x="12123" y="7120"/>
                    <a:pt x="11841" y="8416"/>
                  </a:cubicBezTo>
                  <a:cubicBezTo>
                    <a:pt x="11559" y="9712"/>
                    <a:pt x="11417" y="11440"/>
                    <a:pt x="12053" y="12996"/>
                  </a:cubicBezTo>
                  <a:cubicBezTo>
                    <a:pt x="12688" y="14551"/>
                    <a:pt x="14100" y="15933"/>
                    <a:pt x="15794" y="16624"/>
                  </a:cubicBezTo>
                  <a:cubicBezTo>
                    <a:pt x="17488" y="17316"/>
                    <a:pt x="19465" y="17316"/>
                    <a:pt x="21441" y="17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7034620" y="1887473"/>
              <a:ext cx="312674" cy="841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566" fill="norm" stroke="1" extrusionOk="0">
                  <a:moveTo>
                    <a:pt x="3479" y="801"/>
                  </a:moveTo>
                  <a:cubicBezTo>
                    <a:pt x="7828" y="530"/>
                    <a:pt x="12177" y="258"/>
                    <a:pt x="14787" y="123"/>
                  </a:cubicBezTo>
                  <a:cubicBezTo>
                    <a:pt x="17396" y="-13"/>
                    <a:pt x="18266" y="-13"/>
                    <a:pt x="19063" y="14"/>
                  </a:cubicBezTo>
                  <a:cubicBezTo>
                    <a:pt x="19860" y="41"/>
                    <a:pt x="20585" y="96"/>
                    <a:pt x="21020" y="258"/>
                  </a:cubicBezTo>
                  <a:cubicBezTo>
                    <a:pt x="21455" y="421"/>
                    <a:pt x="21600" y="693"/>
                    <a:pt x="21093" y="1561"/>
                  </a:cubicBezTo>
                  <a:cubicBezTo>
                    <a:pt x="20585" y="2429"/>
                    <a:pt x="19426" y="3895"/>
                    <a:pt x="18483" y="5577"/>
                  </a:cubicBezTo>
                  <a:cubicBezTo>
                    <a:pt x="17541" y="7259"/>
                    <a:pt x="16816" y="9159"/>
                    <a:pt x="16236" y="10950"/>
                  </a:cubicBezTo>
                  <a:cubicBezTo>
                    <a:pt x="15656" y="12741"/>
                    <a:pt x="15221" y="14423"/>
                    <a:pt x="14932" y="15834"/>
                  </a:cubicBezTo>
                  <a:cubicBezTo>
                    <a:pt x="14642" y="17245"/>
                    <a:pt x="14497" y="18385"/>
                    <a:pt x="14642" y="19118"/>
                  </a:cubicBezTo>
                  <a:cubicBezTo>
                    <a:pt x="14787" y="19850"/>
                    <a:pt x="15221" y="20176"/>
                    <a:pt x="15511" y="20502"/>
                  </a:cubicBezTo>
                  <a:cubicBezTo>
                    <a:pt x="15801" y="20827"/>
                    <a:pt x="15946" y="21153"/>
                    <a:pt x="15584" y="21343"/>
                  </a:cubicBezTo>
                  <a:cubicBezTo>
                    <a:pt x="15221" y="21533"/>
                    <a:pt x="14352" y="21587"/>
                    <a:pt x="11670" y="21560"/>
                  </a:cubicBezTo>
                  <a:cubicBezTo>
                    <a:pt x="8988" y="21533"/>
                    <a:pt x="4494" y="21424"/>
                    <a:pt x="0" y="21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6113870" y="2788667"/>
              <a:ext cx="412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02" y="18000"/>
                    <a:pt x="6203" y="14400"/>
                    <a:pt x="9305" y="10800"/>
                  </a:cubicBezTo>
                  <a:cubicBezTo>
                    <a:pt x="12406" y="7200"/>
                    <a:pt x="15508" y="3600"/>
                    <a:pt x="17557" y="1800"/>
                  </a:cubicBezTo>
                  <a:cubicBezTo>
                    <a:pt x="19606" y="0"/>
                    <a:pt x="2060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6024970" y="2845817"/>
              <a:ext cx="5588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8000"/>
                    <a:pt x="5400" y="14400"/>
                    <a:pt x="8018" y="11829"/>
                  </a:cubicBezTo>
                  <a:cubicBezTo>
                    <a:pt x="10636" y="9257"/>
                    <a:pt x="13173" y="7714"/>
                    <a:pt x="15423" y="5914"/>
                  </a:cubicBezTo>
                  <a:cubicBezTo>
                    <a:pt x="17673" y="4114"/>
                    <a:pt x="19636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7726770" y="2388617"/>
              <a:ext cx="50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4400"/>
                    <a:pt x="5400" y="7200"/>
                    <a:pt x="9000" y="3600"/>
                  </a:cubicBezTo>
                  <a:cubicBezTo>
                    <a:pt x="12600" y="0"/>
                    <a:pt x="171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8133170" y="1851792"/>
              <a:ext cx="209551" cy="625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21600" y="5554"/>
                  </a:moveTo>
                  <a:cubicBezTo>
                    <a:pt x="20509" y="4177"/>
                    <a:pt x="19418" y="2799"/>
                    <a:pt x="18109" y="1857"/>
                  </a:cubicBezTo>
                  <a:cubicBezTo>
                    <a:pt x="16800" y="915"/>
                    <a:pt x="15273" y="407"/>
                    <a:pt x="13964" y="154"/>
                  </a:cubicBezTo>
                  <a:cubicBezTo>
                    <a:pt x="12655" y="-100"/>
                    <a:pt x="11564" y="-100"/>
                    <a:pt x="9600" y="625"/>
                  </a:cubicBezTo>
                  <a:cubicBezTo>
                    <a:pt x="7636" y="1350"/>
                    <a:pt x="4800" y="2799"/>
                    <a:pt x="3164" y="4793"/>
                  </a:cubicBezTo>
                  <a:cubicBezTo>
                    <a:pt x="1527" y="6786"/>
                    <a:pt x="1091" y="9323"/>
                    <a:pt x="1418" y="11715"/>
                  </a:cubicBezTo>
                  <a:cubicBezTo>
                    <a:pt x="1745" y="14107"/>
                    <a:pt x="2836" y="16354"/>
                    <a:pt x="3382" y="17767"/>
                  </a:cubicBezTo>
                  <a:cubicBezTo>
                    <a:pt x="3927" y="19181"/>
                    <a:pt x="3927" y="19760"/>
                    <a:pt x="3818" y="20268"/>
                  </a:cubicBezTo>
                  <a:cubicBezTo>
                    <a:pt x="3709" y="20775"/>
                    <a:pt x="3491" y="21210"/>
                    <a:pt x="2836" y="21355"/>
                  </a:cubicBezTo>
                  <a:cubicBezTo>
                    <a:pt x="2182" y="21500"/>
                    <a:pt x="1091" y="21355"/>
                    <a:pt x="0" y="212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8023620" y="2223517"/>
              <a:ext cx="2302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149" y="21600"/>
                  </a:moveTo>
                  <a:cubicBezTo>
                    <a:pt x="-48" y="19200"/>
                    <a:pt x="-244" y="16800"/>
                    <a:pt x="934" y="14400"/>
                  </a:cubicBezTo>
                  <a:cubicBezTo>
                    <a:pt x="2112" y="12000"/>
                    <a:pt x="4665" y="9600"/>
                    <a:pt x="8298" y="7200"/>
                  </a:cubicBezTo>
                  <a:cubicBezTo>
                    <a:pt x="11931" y="4800"/>
                    <a:pt x="16643" y="2400"/>
                    <a:pt x="2135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8419917" y="1967334"/>
              <a:ext cx="189504" cy="472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07" fill="norm" stroke="1" extrusionOk="0">
                  <a:moveTo>
                    <a:pt x="21487" y="968"/>
                  </a:moveTo>
                  <a:cubicBezTo>
                    <a:pt x="20767" y="582"/>
                    <a:pt x="20047" y="196"/>
                    <a:pt x="19087" y="52"/>
                  </a:cubicBezTo>
                  <a:cubicBezTo>
                    <a:pt x="18127" y="-93"/>
                    <a:pt x="16927" y="3"/>
                    <a:pt x="14287" y="1209"/>
                  </a:cubicBezTo>
                  <a:cubicBezTo>
                    <a:pt x="11647" y="2414"/>
                    <a:pt x="7567" y="4728"/>
                    <a:pt x="4687" y="7332"/>
                  </a:cubicBezTo>
                  <a:cubicBezTo>
                    <a:pt x="1807" y="9936"/>
                    <a:pt x="127" y="12828"/>
                    <a:pt x="7" y="15094"/>
                  </a:cubicBezTo>
                  <a:cubicBezTo>
                    <a:pt x="-113" y="17361"/>
                    <a:pt x="1327" y="19000"/>
                    <a:pt x="4207" y="19964"/>
                  </a:cubicBezTo>
                  <a:cubicBezTo>
                    <a:pt x="7087" y="20928"/>
                    <a:pt x="11407" y="21218"/>
                    <a:pt x="15727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8590370" y="2162033"/>
              <a:ext cx="228601" cy="207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1" fill="norm" stroke="1" extrusionOk="0">
                  <a:moveTo>
                    <a:pt x="0" y="3004"/>
                  </a:moveTo>
                  <a:cubicBezTo>
                    <a:pt x="400" y="1935"/>
                    <a:pt x="800" y="865"/>
                    <a:pt x="1700" y="331"/>
                  </a:cubicBezTo>
                  <a:cubicBezTo>
                    <a:pt x="2600" y="-204"/>
                    <a:pt x="4000" y="-204"/>
                    <a:pt x="5400" y="1186"/>
                  </a:cubicBezTo>
                  <a:cubicBezTo>
                    <a:pt x="6800" y="2576"/>
                    <a:pt x="8200" y="5356"/>
                    <a:pt x="8300" y="8671"/>
                  </a:cubicBezTo>
                  <a:cubicBezTo>
                    <a:pt x="8400" y="11986"/>
                    <a:pt x="7200" y="15836"/>
                    <a:pt x="5800" y="18188"/>
                  </a:cubicBezTo>
                  <a:cubicBezTo>
                    <a:pt x="4400" y="20541"/>
                    <a:pt x="2800" y="21396"/>
                    <a:pt x="2000" y="20754"/>
                  </a:cubicBezTo>
                  <a:cubicBezTo>
                    <a:pt x="1200" y="20113"/>
                    <a:pt x="1200" y="17974"/>
                    <a:pt x="2700" y="14980"/>
                  </a:cubicBezTo>
                  <a:cubicBezTo>
                    <a:pt x="4200" y="11986"/>
                    <a:pt x="7200" y="8137"/>
                    <a:pt x="9100" y="5891"/>
                  </a:cubicBezTo>
                  <a:cubicBezTo>
                    <a:pt x="11000" y="3646"/>
                    <a:pt x="11800" y="3004"/>
                    <a:pt x="11900" y="3111"/>
                  </a:cubicBezTo>
                  <a:cubicBezTo>
                    <a:pt x="12000" y="3218"/>
                    <a:pt x="11400" y="4073"/>
                    <a:pt x="11100" y="5249"/>
                  </a:cubicBezTo>
                  <a:cubicBezTo>
                    <a:pt x="10800" y="6426"/>
                    <a:pt x="10800" y="7923"/>
                    <a:pt x="10900" y="9206"/>
                  </a:cubicBezTo>
                  <a:cubicBezTo>
                    <a:pt x="11000" y="10489"/>
                    <a:pt x="11200" y="11558"/>
                    <a:pt x="13000" y="12628"/>
                  </a:cubicBezTo>
                  <a:cubicBezTo>
                    <a:pt x="14800" y="13697"/>
                    <a:pt x="18200" y="14766"/>
                    <a:pt x="21600" y="158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8831670" y="2007617"/>
              <a:ext cx="13622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600" fill="norm" stroke="1" extrusionOk="0">
                  <a:moveTo>
                    <a:pt x="10800" y="0"/>
                  </a:moveTo>
                  <a:cubicBezTo>
                    <a:pt x="14400" y="2138"/>
                    <a:pt x="18000" y="4275"/>
                    <a:pt x="19800" y="6694"/>
                  </a:cubicBezTo>
                  <a:cubicBezTo>
                    <a:pt x="21600" y="9112"/>
                    <a:pt x="21600" y="11812"/>
                    <a:pt x="18982" y="14175"/>
                  </a:cubicBezTo>
                  <a:cubicBezTo>
                    <a:pt x="16364" y="16538"/>
                    <a:pt x="11127" y="18562"/>
                    <a:pt x="7527" y="19744"/>
                  </a:cubicBezTo>
                  <a:cubicBezTo>
                    <a:pt x="3927" y="20925"/>
                    <a:pt x="1964" y="2126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9174570" y="2331467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9391916" y="1899784"/>
              <a:ext cx="493855" cy="575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370" fill="norm" stroke="1" extrusionOk="0">
                  <a:moveTo>
                    <a:pt x="7968" y="16019"/>
                  </a:moveTo>
                  <a:cubicBezTo>
                    <a:pt x="8060" y="15548"/>
                    <a:pt x="8152" y="15076"/>
                    <a:pt x="8060" y="14684"/>
                  </a:cubicBezTo>
                  <a:cubicBezTo>
                    <a:pt x="7968" y="14291"/>
                    <a:pt x="7691" y="13977"/>
                    <a:pt x="6583" y="14212"/>
                  </a:cubicBezTo>
                  <a:cubicBezTo>
                    <a:pt x="5475" y="14448"/>
                    <a:pt x="3537" y="15233"/>
                    <a:pt x="2291" y="16176"/>
                  </a:cubicBezTo>
                  <a:cubicBezTo>
                    <a:pt x="1045" y="17118"/>
                    <a:pt x="491" y="18218"/>
                    <a:pt x="214" y="19082"/>
                  </a:cubicBezTo>
                  <a:cubicBezTo>
                    <a:pt x="-63" y="19946"/>
                    <a:pt x="-63" y="20574"/>
                    <a:pt x="168" y="20967"/>
                  </a:cubicBezTo>
                  <a:cubicBezTo>
                    <a:pt x="399" y="21360"/>
                    <a:pt x="860" y="21517"/>
                    <a:pt x="1691" y="21203"/>
                  </a:cubicBezTo>
                  <a:cubicBezTo>
                    <a:pt x="2522" y="20889"/>
                    <a:pt x="3722" y="20103"/>
                    <a:pt x="5060" y="18532"/>
                  </a:cubicBezTo>
                  <a:cubicBezTo>
                    <a:pt x="6399" y="16961"/>
                    <a:pt x="7875" y="14605"/>
                    <a:pt x="8983" y="12327"/>
                  </a:cubicBezTo>
                  <a:cubicBezTo>
                    <a:pt x="10091" y="10049"/>
                    <a:pt x="10829" y="7850"/>
                    <a:pt x="11291" y="5965"/>
                  </a:cubicBezTo>
                  <a:cubicBezTo>
                    <a:pt x="11752" y="4080"/>
                    <a:pt x="11937" y="2509"/>
                    <a:pt x="11891" y="1527"/>
                  </a:cubicBezTo>
                  <a:cubicBezTo>
                    <a:pt x="11845" y="545"/>
                    <a:pt x="11568" y="153"/>
                    <a:pt x="11199" y="35"/>
                  </a:cubicBezTo>
                  <a:cubicBezTo>
                    <a:pt x="10829" y="-83"/>
                    <a:pt x="10368" y="74"/>
                    <a:pt x="9952" y="860"/>
                  </a:cubicBezTo>
                  <a:cubicBezTo>
                    <a:pt x="9537" y="1645"/>
                    <a:pt x="9168" y="3059"/>
                    <a:pt x="8845" y="5022"/>
                  </a:cubicBezTo>
                  <a:cubicBezTo>
                    <a:pt x="8522" y="6986"/>
                    <a:pt x="8245" y="9500"/>
                    <a:pt x="8060" y="11267"/>
                  </a:cubicBezTo>
                  <a:cubicBezTo>
                    <a:pt x="7875" y="13034"/>
                    <a:pt x="7783" y="14055"/>
                    <a:pt x="7645" y="15037"/>
                  </a:cubicBezTo>
                  <a:cubicBezTo>
                    <a:pt x="7506" y="16019"/>
                    <a:pt x="7322" y="16961"/>
                    <a:pt x="7368" y="17197"/>
                  </a:cubicBezTo>
                  <a:cubicBezTo>
                    <a:pt x="7414" y="17433"/>
                    <a:pt x="7691" y="16961"/>
                    <a:pt x="8383" y="15901"/>
                  </a:cubicBezTo>
                  <a:cubicBezTo>
                    <a:pt x="9075" y="14841"/>
                    <a:pt x="10183" y="13191"/>
                    <a:pt x="11060" y="12209"/>
                  </a:cubicBezTo>
                  <a:cubicBezTo>
                    <a:pt x="11937" y="11228"/>
                    <a:pt x="12583" y="10913"/>
                    <a:pt x="13045" y="10992"/>
                  </a:cubicBezTo>
                  <a:cubicBezTo>
                    <a:pt x="13506" y="11070"/>
                    <a:pt x="13783" y="11542"/>
                    <a:pt x="13783" y="12563"/>
                  </a:cubicBezTo>
                  <a:cubicBezTo>
                    <a:pt x="13783" y="13584"/>
                    <a:pt x="13506" y="15155"/>
                    <a:pt x="13275" y="16176"/>
                  </a:cubicBezTo>
                  <a:cubicBezTo>
                    <a:pt x="13045" y="17197"/>
                    <a:pt x="12860" y="17668"/>
                    <a:pt x="12675" y="18100"/>
                  </a:cubicBezTo>
                  <a:cubicBezTo>
                    <a:pt x="12491" y="18532"/>
                    <a:pt x="12306" y="18925"/>
                    <a:pt x="12214" y="18886"/>
                  </a:cubicBezTo>
                  <a:cubicBezTo>
                    <a:pt x="12122" y="18846"/>
                    <a:pt x="12122" y="18375"/>
                    <a:pt x="12768" y="17433"/>
                  </a:cubicBezTo>
                  <a:cubicBezTo>
                    <a:pt x="13414" y="16490"/>
                    <a:pt x="14706" y="15076"/>
                    <a:pt x="15583" y="14134"/>
                  </a:cubicBezTo>
                  <a:cubicBezTo>
                    <a:pt x="16460" y="13191"/>
                    <a:pt x="16922" y="12720"/>
                    <a:pt x="16968" y="12641"/>
                  </a:cubicBezTo>
                  <a:cubicBezTo>
                    <a:pt x="17014" y="12563"/>
                    <a:pt x="16645" y="12877"/>
                    <a:pt x="16414" y="13427"/>
                  </a:cubicBezTo>
                  <a:cubicBezTo>
                    <a:pt x="16183" y="13977"/>
                    <a:pt x="16091" y="14762"/>
                    <a:pt x="16968" y="15430"/>
                  </a:cubicBezTo>
                  <a:cubicBezTo>
                    <a:pt x="17845" y="16097"/>
                    <a:pt x="19691" y="16647"/>
                    <a:pt x="21537" y="171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10393176" y="2155910"/>
              <a:ext cx="197445" cy="200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141" fill="norm" stroke="1" extrusionOk="0">
                  <a:moveTo>
                    <a:pt x="13563" y="432"/>
                  </a:moveTo>
                  <a:cubicBezTo>
                    <a:pt x="12438" y="-14"/>
                    <a:pt x="11313" y="-459"/>
                    <a:pt x="9176" y="988"/>
                  </a:cubicBezTo>
                  <a:cubicBezTo>
                    <a:pt x="7038" y="2436"/>
                    <a:pt x="3888" y="5776"/>
                    <a:pt x="1976" y="9005"/>
                  </a:cubicBezTo>
                  <a:cubicBezTo>
                    <a:pt x="63" y="12234"/>
                    <a:pt x="-612" y="15351"/>
                    <a:pt x="626" y="17578"/>
                  </a:cubicBezTo>
                  <a:cubicBezTo>
                    <a:pt x="1863" y="19805"/>
                    <a:pt x="5013" y="21141"/>
                    <a:pt x="8726" y="21141"/>
                  </a:cubicBezTo>
                  <a:cubicBezTo>
                    <a:pt x="12438" y="21141"/>
                    <a:pt x="16713" y="19805"/>
                    <a:pt x="20988" y="18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10590640" y="2179067"/>
              <a:ext cx="131446" cy="155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0909" fill="norm" stroke="1" extrusionOk="0">
                  <a:moveTo>
                    <a:pt x="17941" y="0"/>
                  </a:moveTo>
                  <a:cubicBezTo>
                    <a:pt x="14618" y="568"/>
                    <a:pt x="11295" y="1137"/>
                    <a:pt x="7972" y="3268"/>
                  </a:cubicBezTo>
                  <a:cubicBezTo>
                    <a:pt x="4649" y="5400"/>
                    <a:pt x="1326" y="9095"/>
                    <a:pt x="329" y="12221"/>
                  </a:cubicBezTo>
                  <a:cubicBezTo>
                    <a:pt x="-668" y="15347"/>
                    <a:pt x="661" y="17905"/>
                    <a:pt x="3486" y="19468"/>
                  </a:cubicBezTo>
                  <a:cubicBezTo>
                    <a:pt x="6310" y="21032"/>
                    <a:pt x="10630" y="21600"/>
                    <a:pt x="14120" y="19753"/>
                  </a:cubicBezTo>
                  <a:cubicBezTo>
                    <a:pt x="17609" y="17905"/>
                    <a:pt x="20267" y="13642"/>
                    <a:pt x="20600" y="10232"/>
                  </a:cubicBezTo>
                  <a:cubicBezTo>
                    <a:pt x="20932" y="6821"/>
                    <a:pt x="18938" y="4263"/>
                    <a:pt x="16778" y="3126"/>
                  </a:cubicBezTo>
                  <a:cubicBezTo>
                    <a:pt x="14618" y="1989"/>
                    <a:pt x="12292" y="2274"/>
                    <a:pt x="11960" y="2558"/>
                  </a:cubicBezTo>
                  <a:cubicBezTo>
                    <a:pt x="11627" y="2842"/>
                    <a:pt x="13289" y="3126"/>
                    <a:pt x="14950" y="3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10754257" y="2150405"/>
              <a:ext cx="88247" cy="187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489" fill="norm" stroke="1" extrusionOk="0">
                  <a:moveTo>
                    <a:pt x="348" y="4743"/>
                  </a:moveTo>
                  <a:cubicBezTo>
                    <a:pt x="2357" y="5471"/>
                    <a:pt x="4366" y="6199"/>
                    <a:pt x="5120" y="8141"/>
                  </a:cubicBezTo>
                  <a:cubicBezTo>
                    <a:pt x="5873" y="10082"/>
                    <a:pt x="5371" y="13237"/>
                    <a:pt x="4366" y="15664"/>
                  </a:cubicBezTo>
                  <a:cubicBezTo>
                    <a:pt x="3362" y="18091"/>
                    <a:pt x="1855" y="19790"/>
                    <a:pt x="850" y="19790"/>
                  </a:cubicBezTo>
                  <a:cubicBezTo>
                    <a:pt x="-155" y="19790"/>
                    <a:pt x="-657" y="18091"/>
                    <a:pt x="1603" y="14815"/>
                  </a:cubicBezTo>
                  <a:cubicBezTo>
                    <a:pt x="3864" y="11538"/>
                    <a:pt x="8887" y="6685"/>
                    <a:pt x="12403" y="3772"/>
                  </a:cubicBezTo>
                  <a:cubicBezTo>
                    <a:pt x="15920" y="860"/>
                    <a:pt x="17929" y="-111"/>
                    <a:pt x="19185" y="10"/>
                  </a:cubicBezTo>
                  <a:cubicBezTo>
                    <a:pt x="20441" y="132"/>
                    <a:pt x="20943" y="1345"/>
                    <a:pt x="20943" y="5107"/>
                  </a:cubicBezTo>
                  <a:cubicBezTo>
                    <a:pt x="20943" y="8869"/>
                    <a:pt x="20441" y="15179"/>
                    <a:pt x="19938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10981833" y="1954372"/>
              <a:ext cx="43483" cy="343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9" h="21488" fill="norm" stroke="1" extrusionOk="0">
                  <a:moveTo>
                    <a:pt x="12935" y="948"/>
                  </a:moveTo>
                  <a:cubicBezTo>
                    <a:pt x="15881" y="418"/>
                    <a:pt x="18826" y="-112"/>
                    <a:pt x="19808" y="21"/>
                  </a:cubicBezTo>
                  <a:cubicBezTo>
                    <a:pt x="20790" y="153"/>
                    <a:pt x="19808" y="948"/>
                    <a:pt x="16372" y="3333"/>
                  </a:cubicBezTo>
                  <a:cubicBezTo>
                    <a:pt x="12935" y="5719"/>
                    <a:pt x="7045" y="9694"/>
                    <a:pt x="3608" y="12808"/>
                  </a:cubicBezTo>
                  <a:cubicBezTo>
                    <a:pt x="172" y="15922"/>
                    <a:pt x="-810" y="18175"/>
                    <a:pt x="663" y="19567"/>
                  </a:cubicBezTo>
                  <a:cubicBezTo>
                    <a:pt x="2135" y="20958"/>
                    <a:pt x="6063" y="21488"/>
                    <a:pt x="9499" y="21488"/>
                  </a:cubicBezTo>
                  <a:cubicBezTo>
                    <a:pt x="12935" y="21488"/>
                    <a:pt x="15881" y="20958"/>
                    <a:pt x="18826" y="20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10886624" y="2153667"/>
              <a:ext cx="205647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1577" y="21600"/>
                  </a:moveTo>
                  <a:cubicBezTo>
                    <a:pt x="696" y="17280"/>
                    <a:pt x="-186" y="12960"/>
                    <a:pt x="34" y="9360"/>
                  </a:cubicBezTo>
                  <a:cubicBezTo>
                    <a:pt x="255" y="5760"/>
                    <a:pt x="1577" y="2880"/>
                    <a:pt x="5324" y="1440"/>
                  </a:cubicBezTo>
                  <a:cubicBezTo>
                    <a:pt x="9071" y="0"/>
                    <a:pt x="15243" y="0"/>
                    <a:pt x="2141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11212920" y="2229867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11422470" y="2058417"/>
              <a:ext cx="1143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5580"/>
                    <a:pt x="10400" y="11160"/>
                    <a:pt x="14000" y="14760"/>
                  </a:cubicBezTo>
                  <a:cubicBezTo>
                    <a:pt x="17600" y="18360"/>
                    <a:pt x="19600" y="199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11339920" y="2083817"/>
              <a:ext cx="2476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200"/>
                    <a:pt x="16800" y="2400"/>
                    <a:pt x="13662" y="4800"/>
                  </a:cubicBezTo>
                  <a:cubicBezTo>
                    <a:pt x="10523" y="7200"/>
                    <a:pt x="6646" y="10800"/>
                    <a:pt x="4246" y="13800"/>
                  </a:cubicBezTo>
                  <a:cubicBezTo>
                    <a:pt x="1846" y="16800"/>
                    <a:pt x="923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62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827870" y="2934717"/>
              <a:ext cx="2794273" cy="184151"/>
            </a:xfrm>
            <a:prstGeom prst="rect">
              <a:avLst/>
            </a:prstGeom>
            <a:effectLst/>
          </p:spPr>
        </p:pic>
        <p:pic>
          <p:nvPicPr>
            <p:cNvPr id="1627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240620" y="2973082"/>
              <a:ext cx="2609851" cy="183886"/>
            </a:xfrm>
            <a:prstGeom prst="rect">
              <a:avLst/>
            </a:prstGeom>
            <a:effectLst/>
          </p:spPr>
        </p:pic>
        <p:pic>
          <p:nvPicPr>
            <p:cNvPr id="1629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031070" y="744331"/>
              <a:ext cx="2274432" cy="171087"/>
            </a:xfrm>
            <a:prstGeom prst="rect">
              <a:avLst/>
            </a:prstGeom>
            <a:effectLst/>
          </p:spPr>
        </p:pic>
        <p:pic>
          <p:nvPicPr>
            <p:cNvPr id="1631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393020" y="804474"/>
              <a:ext cx="2317751" cy="168094"/>
            </a:xfrm>
            <a:prstGeom prst="rect">
              <a:avLst/>
            </a:prstGeom>
            <a:effectLst/>
          </p:spPr>
        </p:pic>
        <p:sp>
          <p:nvSpPr>
            <p:cNvPr id="1633" name="Line"/>
            <p:cNvSpPr/>
            <p:nvPr/>
          </p:nvSpPr>
          <p:spPr>
            <a:xfrm>
              <a:off x="266528" y="3938017"/>
              <a:ext cx="252993" cy="532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544" fill="norm" stroke="1" extrusionOk="0">
                  <a:moveTo>
                    <a:pt x="9094" y="0"/>
                  </a:moveTo>
                  <a:cubicBezTo>
                    <a:pt x="7834" y="2571"/>
                    <a:pt x="6574" y="5143"/>
                    <a:pt x="5314" y="7886"/>
                  </a:cubicBezTo>
                  <a:cubicBezTo>
                    <a:pt x="4054" y="10629"/>
                    <a:pt x="2794" y="13543"/>
                    <a:pt x="1894" y="15557"/>
                  </a:cubicBezTo>
                  <a:cubicBezTo>
                    <a:pt x="994" y="17571"/>
                    <a:pt x="454" y="18686"/>
                    <a:pt x="184" y="19543"/>
                  </a:cubicBezTo>
                  <a:cubicBezTo>
                    <a:pt x="-86" y="20400"/>
                    <a:pt x="-86" y="21000"/>
                    <a:pt x="364" y="21300"/>
                  </a:cubicBezTo>
                  <a:cubicBezTo>
                    <a:pt x="814" y="21600"/>
                    <a:pt x="1714" y="21600"/>
                    <a:pt x="4324" y="21429"/>
                  </a:cubicBezTo>
                  <a:cubicBezTo>
                    <a:pt x="6934" y="21257"/>
                    <a:pt x="11254" y="20914"/>
                    <a:pt x="14404" y="20614"/>
                  </a:cubicBezTo>
                  <a:cubicBezTo>
                    <a:pt x="17554" y="20314"/>
                    <a:pt x="19534" y="20057"/>
                    <a:pt x="21514" y="19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559712" y="4201986"/>
              <a:ext cx="169359" cy="194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0871" fill="norm" stroke="1" extrusionOk="0">
                  <a:moveTo>
                    <a:pt x="14936" y="8479"/>
                  </a:moveTo>
                  <a:cubicBezTo>
                    <a:pt x="14136" y="6205"/>
                    <a:pt x="13336" y="3932"/>
                    <a:pt x="12403" y="2454"/>
                  </a:cubicBezTo>
                  <a:cubicBezTo>
                    <a:pt x="11469" y="976"/>
                    <a:pt x="10403" y="294"/>
                    <a:pt x="9203" y="66"/>
                  </a:cubicBezTo>
                  <a:cubicBezTo>
                    <a:pt x="8003" y="-161"/>
                    <a:pt x="6669" y="66"/>
                    <a:pt x="5069" y="2908"/>
                  </a:cubicBezTo>
                  <a:cubicBezTo>
                    <a:pt x="3469" y="5751"/>
                    <a:pt x="1603" y="11207"/>
                    <a:pt x="669" y="14504"/>
                  </a:cubicBezTo>
                  <a:cubicBezTo>
                    <a:pt x="-264" y="17801"/>
                    <a:pt x="-264" y="18938"/>
                    <a:pt x="936" y="19847"/>
                  </a:cubicBezTo>
                  <a:cubicBezTo>
                    <a:pt x="2136" y="20757"/>
                    <a:pt x="4536" y="21439"/>
                    <a:pt x="7203" y="20188"/>
                  </a:cubicBezTo>
                  <a:cubicBezTo>
                    <a:pt x="9869" y="18938"/>
                    <a:pt x="12803" y="15755"/>
                    <a:pt x="14403" y="13595"/>
                  </a:cubicBezTo>
                  <a:cubicBezTo>
                    <a:pt x="16003" y="11435"/>
                    <a:pt x="16269" y="10298"/>
                    <a:pt x="16403" y="10525"/>
                  </a:cubicBezTo>
                  <a:cubicBezTo>
                    <a:pt x="16536" y="10753"/>
                    <a:pt x="16536" y="12344"/>
                    <a:pt x="17336" y="14050"/>
                  </a:cubicBezTo>
                  <a:cubicBezTo>
                    <a:pt x="18136" y="15755"/>
                    <a:pt x="19736" y="17574"/>
                    <a:pt x="21336" y="19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767640" y="4242817"/>
              <a:ext cx="177865" cy="144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70" fill="norm" stroke="1" extrusionOk="0">
                  <a:moveTo>
                    <a:pt x="2993" y="0"/>
                  </a:moveTo>
                  <a:cubicBezTo>
                    <a:pt x="1977" y="1252"/>
                    <a:pt x="960" y="2504"/>
                    <a:pt x="452" y="4696"/>
                  </a:cubicBezTo>
                  <a:cubicBezTo>
                    <a:pt x="-56" y="6887"/>
                    <a:pt x="-56" y="10017"/>
                    <a:pt x="71" y="12365"/>
                  </a:cubicBezTo>
                  <a:cubicBezTo>
                    <a:pt x="198" y="14713"/>
                    <a:pt x="452" y="16278"/>
                    <a:pt x="1215" y="17374"/>
                  </a:cubicBezTo>
                  <a:cubicBezTo>
                    <a:pt x="1977" y="18470"/>
                    <a:pt x="3248" y="19096"/>
                    <a:pt x="4391" y="18939"/>
                  </a:cubicBezTo>
                  <a:cubicBezTo>
                    <a:pt x="5535" y="18783"/>
                    <a:pt x="6551" y="17843"/>
                    <a:pt x="7313" y="16591"/>
                  </a:cubicBezTo>
                  <a:cubicBezTo>
                    <a:pt x="8076" y="15339"/>
                    <a:pt x="8584" y="13774"/>
                    <a:pt x="8711" y="13774"/>
                  </a:cubicBezTo>
                  <a:cubicBezTo>
                    <a:pt x="8838" y="13774"/>
                    <a:pt x="8584" y="15339"/>
                    <a:pt x="8711" y="16904"/>
                  </a:cubicBezTo>
                  <a:cubicBezTo>
                    <a:pt x="8838" y="18470"/>
                    <a:pt x="9346" y="20035"/>
                    <a:pt x="10490" y="20817"/>
                  </a:cubicBezTo>
                  <a:cubicBezTo>
                    <a:pt x="11633" y="21600"/>
                    <a:pt x="13412" y="21600"/>
                    <a:pt x="15191" y="20504"/>
                  </a:cubicBezTo>
                  <a:cubicBezTo>
                    <a:pt x="16970" y="19409"/>
                    <a:pt x="18749" y="17217"/>
                    <a:pt x="19892" y="15339"/>
                  </a:cubicBezTo>
                  <a:cubicBezTo>
                    <a:pt x="21036" y="13461"/>
                    <a:pt x="21544" y="11896"/>
                    <a:pt x="21290" y="10330"/>
                  </a:cubicBezTo>
                  <a:cubicBezTo>
                    <a:pt x="21036" y="8765"/>
                    <a:pt x="20019" y="7200"/>
                    <a:pt x="19003" y="56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1574564" y="3960978"/>
              <a:ext cx="335607" cy="823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02" fill="norm" stroke="1" extrusionOk="0">
                  <a:moveTo>
                    <a:pt x="7275" y="8516"/>
                  </a:moveTo>
                  <a:cubicBezTo>
                    <a:pt x="7003" y="8074"/>
                    <a:pt x="6731" y="7632"/>
                    <a:pt x="6256" y="7411"/>
                  </a:cubicBezTo>
                  <a:cubicBezTo>
                    <a:pt x="5781" y="7190"/>
                    <a:pt x="5101" y="7190"/>
                    <a:pt x="4150" y="7521"/>
                  </a:cubicBezTo>
                  <a:cubicBezTo>
                    <a:pt x="3199" y="7853"/>
                    <a:pt x="1977" y="8516"/>
                    <a:pt x="1162" y="9427"/>
                  </a:cubicBezTo>
                  <a:cubicBezTo>
                    <a:pt x="347" y="10339"/>
                    <a:pt x="-61" y="11499"/>
                    <a:pt x="7" y="12189"/>
                  </a:cubicBezTo>
                  <a:cubicBezTo>
                    <a:pt x="75" y="12880"/>
                    <a:pt x="618" y="13101"/>
                    <a:pt x="1773" y="12935"/>
                  </a:cubicBezTo>
                  <a:cubicBezTo>
                    <a:pt x="2928" y="12769"/>
                    <a:pt x="4694" y="12217"/>
                    <a:pt x="5645" y="11223"/>
                  </a:cubicBezTo>
                  <a:cubicBezTo>
                    <a:pt x="6596" y="10228"/>
                    <a:pt x="6731" y="8792"/>
                    <a:pt x="6867" y="7632"/>
                  </a:cubicBezTo>
                  <a:cubicBezTo>
                    <a:pt x="7003" y="6472"/>
                    <a:pt x="7139" y="5588"/>
                    <a:pt x="8226" y="4676"/>
                  </a:cubicBezTo>
                  <a:cubicBezTo>
                    <a:pt x="9313" y="3765"/>
                    <a:pt x="11350" y="2826"/>
                    <a:pt x="12913" y="2107"/>
                  </a:cubicBezTo>
                  <a:cubicBezTo>
                    <a:pt x="14475" y="1389"/>
                    <a:pt x="15562" y="892"/>
                    <a:pt x="16309" y="533"/>
                  </a:cubicBezTo>
                  <a:cubicBezTo>
                    <a:pt x="17056" y="174"/>
                    <a:pt x="17464" y="-47"/>
                    <a:pt x="17464" y="8"/>
                  </a:cubicBezTo>
                  <a:cubicBezTo>
                    <a:pt x="17464" y="63"/>
                    <a:pt x="17056" y="395"/>
                    <a:pt x="16173" y="1527"/>
                  </a:cubicBezTo>
                  <a:cubicBezTo>
                    <a:pt x="15290" y="2660"/>
                    <a:pt x="13931" y="4593"/>
                    <a:pt x="12777" y="6637"/>
                  </a:cubicBezTo>
                  <a:cubicBezTo>
                    <a:pt x="11622" y="8681"/>
                    <a:pt x="10671" y="10836"/>
                    <a:pt x="9992" y="12935"/>
                  </a:cubicBezTo>
                  <a:cubicBezTo>
                    <a:pt x="9313" y="15034"/>
                    <a:pt x="8905" y="17078"/>
                    <a:pt x="8769" y="18404"/>
                  </a:cubicBezTo>
                  <a:cubicBezTo>
                    <a:pt x="8633" y="19730"/>
                    <a:pt x="8769" y="20338"/>
                    <a:pt x="9109" y="20752"/>
                  </a:cubicBezTo>
                  <a:cubicBezTo>
                    <a:pt x="9448" y="21166"/>
                    <a:pt x="9992" y="21387"/>
                    <a:pt x="10603" y="21470"/>
                  </a:cubicBezTo>
                  <a:cubicBezTo>
                    <a:pt x="11214" y="21553"/>
                    <a:pt x="11894" y="21498"/>
                    <a:pt x="12913" y="21001"/>
                  </a:cubicBezTo>
                  <a:cubicBezTo>
                    <a:pt x="13931" y="20503"/>
                    <a:pt x="15290" y="19564"/>
                    <a:pt x="15630" y="18570"/>
                  </a:cubicBezTo>
                  <a:cubicBezTo>
                    <a:pt x="15969" y="17576"/>
                    <a:pt x="15290" y="16526"/>
                    <a:pt x="14543" y="15835"/>
                  </a:cubicBezTo>
                  <a:cubicBezTo>
                    <a:pt x="13796" y="15145"/>
                    <a:pt x="12981" y="14813"/>
                    <a:pt x="13320" y="14233"/>
                  </a:cubicBezTo>
                  <a:cubicBezTo>
                    <a:pt x="13660" y="13653"/>
                    <a:pt x="15154" y="12825"/>
                    <a:pt x="16716" y="12245"/>
                  </a:cubicBezTo>
                  <a:cubicBezTo>
                    <a:pt x="18279" y="11665"/>
                    <a:pt x="19909" y="11333"/>
                    <a:pt x="21539" y="110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2529209" y="3982467"/>
              <a:ext cx="291275" cy="528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92" fill="norm" stroke="1" extrusionOk="0">
                  <a:moveTo>
                    <a:pt x="10496" y="0"/>
                  </a:moveTo>
                  <a:cubicBezTo>
                    <a:pt x="9408" y="2668"/>
                    <a:pt x="8320" y="5335"/>
                    <a:pt x="7466" y="8390"/>
                  </a:cubicBezTo>
                  <a:cubicBezTo>
                    <a:pt x="6611" y="11445"/>
                    <a:pt x="5989" y="14888"/>
                    <a:pt x="5679" y="16824"/>
                  </a:cubicBezTo>
                  <a:cubicBezTo>
                    <a:pt x="5368" y="18760"/>
                    <a:pt x="5368" y="19190"/>
                    <a:pt x="5446" y="19707"/>
                  </a:cubicBezTo>
                  <a:cubicBezTo>
                    <a:pt x="5523" y="20223"/>
                    <a:pt x="5679" y="20825"/>
                    <a:pt x="6145" y="21170"/>
                  </a:cubicBezTo>
                  <a:cubicBezTo>
                    <a:pt x="6611" y="21514"/>
                    <a:pt x="7388" y="21600"/>
                    <a:pt x="8087" y="21342"/>
                  </a:cubicBezTo>
                  <a:cubicBezTo>
                    <a:pt x="8787" y="21084"/>
                    <a:pt x="9408" y="20481"/>
                    <a:pt x="9486" y="19535"/>
                  </a:cubicBezTo>
                  <a:cubicBezTo>
                    <a:pt x="9564" y="18588"/>
                    <a:pt x="9097" y="17297"/>
                    <a:pt x="7699" y="16308"/>
                  </a:cubicBezTo>
                  <a:cubicBezTo>
                    <a:pt x="6300" y="15318"/>
                    <a:pt x="3969" y="14629"/>
                    <a:pt x="2415" y="14242"/>
                  </a:cubicBezTo>
                  <a:cubicBezTo>
                    <a:pt x="861" y="13855"/>
                    <a:pt x="84" y="13769"/>
                    <a:pt x="7" y="13597"/>
                  </a:cubicBezTo>
                  <a:cubicBezTo>
                    <a:pt x="-71" y="13425"/>
                    <a:pt x="551" y="13167"/>
                    <a:pt x="3115" y="12779"/>
                  </a:cubicBezTo>
                  <a:cubicBezTo>
                    <a:pt x="5679" y="12392"/>
                    <a:pt x="10185" y="11876"/>
                    <a:pt x="12905" y="11575"/>
                  </a:cubicBezTo>
                  <a:cubicBezTo>
                    <a:pt x="15624" y="11273"/>
                    <a:pt x="16556" y="11187"/>
                    <a:pt x="17489" y="11058"/>
                  </a:cubicBezTo>
                  <a:cubicBezTo>
                    <a:pt x="18421" y="10929"/>
                    <a:pt x="19353" y="10757"/>
                    <a:pt x="19353" y="10757"/>
                  </a:cubicBezTo>
                  <a:cubicBezTo>
                    <a:pt x="19353" y="10757"/>
                    <a:pt x="18421" y="10929"/>
                    <a:pt x="17100" y="11661"/>
                  </a:cubicBezTo>
                  <a:cubicBezTo>
                    <a:pt x="15779" y="12392"/>
                    <a:pt x="14070" y="13683"/>
                    <a:pt x="13215" y="14543"/>
                  </a:cubicBezTo>
                  <a:cubicBezTo>
                    <a:pt x="12361" y="15404"/>
                    <a:pt x="12361" y="15834"/>
                    <a:pt x="12671" y="16265"/>
                  </a:cubicBezTo>
                  <a:cubicBezTo>
                    <a:pt x="12982" y="16695"/>
                    <a:pt x="13604" y="17125"/>
                    <a:pt x="14303" y="17383"/>
                  </a:cubicBezTo>
                  <a:cubicBezTo>
                    <a:pt x="15002" y="17641"/>
                    <a:pt x="15779" y="17727"/>
                    <a:pt x="16556" y="17771"/>
                  </a:cubicBezTo>
                  <a:cubicBezTo>
                    <a:pt x="17333" y="17814"/>
                    <a:pt x="18110" y="17814"/>
                    <a:pt x="18965" y="17512"/>
                  </a:cubicBezTo>
                  <a:cubicBezTo>
                    <a:pt x="19820" y="17211"/>
                    <a:pt x="20752" y="16609"/>
                    <a:pt x="21141" y="15748"/>
                  </a:cubicBezTo>
                  <a:cubicBezTo>
                    <a:pt x="21529" y="14888"/>
                    <a:pt x="21374" y="13769"/>
                    <a:pt x="21218" y="126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2952791" y="3971661"/>
              <a:ext cx="68630" cy="408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500" fill="norm" stroke="1" extrusionOk="0">
                  <a:moveTo>
                    <a:pt x="17295" y="1904"/>
                  </a:moveTo>
                  <a:cubicBezTo>
                    <a:pt x="17949" y="1013"/>
                    <a:pt x="18604" y="123"/>
                    <a:pt x="18277" y="11"/>
                  </a:cubicBezTo>
                  <a:cubicBezTo>
                    <a:pt x="17949" y="-100"/>
                    <a:pt x="16640" y="568"/>
                    <a:pt x="13367" y="2572"/>
                  </a:cubicBezTo>
                  <a:cubicBezTo>
                    <a:pt x="10095" y="4576"/>
                    <a:pt x="4858" y="7916"/>
                    <a:pt x="2240" y="10811"/>
                  </a:cubicBezTo>
                  <a:cubicBezTo>
                    <a:pt x="-378" y="13706"/>
                    <a:pt x="-378" y="16156"/>
                    <a:pt x="604" y="17714"/>
                  </a:cubicBezTo>
                  <a:cubicBezTo>
                    <a:pt x="1586" y="19273"/>
                    <a:pt x="3549" y="19941"/>
                    <a:pt x="6167" y="20498"/>
                  </a:cubicBezTo>
                  <a:cubicBezTo>
                    <a:pt x="8786" y="21055"/>
                    <a:pt x="12058" y="21500"/>
                    <a:pt x="14677" y="21500"/>
                  </a:cubicBezTo>
                  <a:cubicBezTo>
                    <a:pt x="17295" y="21500"/>
                    <a:pt x="19258" y="21055"/>
                    <a:pt x="21222" y="206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2912341" y="3867038"/>
              <a:ext cx="445630" cy="426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550" fill="norm" stroke="1" extrusionOk="0">
                  <a:moveTo>
                    <a:pt x="1283" y="19946"/>
                  </a:moveTo>
                  <a:cubicBezTo>
                    <a:pt x="669" y="19732"/>
                    <a:pt x="54" y="19518"/>
                    <a:pt x="3" y="19465"/>
                  </a:cubicBezTo>
                  <a:cubicBezTo>
                    <a:pt x="-48" y="19411"/>
                    <a:pt x="464" y="19518"/>
                    <a:pt x="2204" y="19358"/>
                  </a:cubicBezTo>
                  <a:cubicBezTo>
                    <a:pt x="3944" y="19198"/>
                    <a:pt x="6913" y="18770"/>
                    <a:pt x="8653" y="18449"/>
                  </a:cubicBezTo>
                  <a:cubicBezTo>
                    <a:pt x="10394" y="18128"/>
                    <a:pt x="10906" y="17914"/>
                    <a:pt x="11366" y="17594"/>
                  </a:cubicBezTo>
                  <a:cubicBezTo>
                    <a:pt x="11827" y="17273"/>
                    <a:pt x="12236" y="16845"/>
                    <a:pt x="12185" y="16631"/>
                  </a:cubicBezTo>
                  <a:cubicBezTo>
                    <a:pt x="12134" y="16417"/>
                    <a:pt x="11622" y="16417"/>
                    <a:pt x="10957" y="16845"/>
                  </a:cubicBezTo>
                  <a:cubicBezTo>
                    <a:pt x="10291" y="17273"/>
                    <a:pt x="9472" y="18128"/>
                    <a:pt x="8961" y="18823"/>
                  </a:cubicBezTo>
                  <a:cubicBezTo>
                    <a:pt x="8449" y="19518"/>
                    <a:pt x="8244" y="20053"/>
                    <a:pt x="8397" y="20374"/>
                  </a:cubicBezTo>
                  <a:cubicBezTo>
                    <a:pt x="8551" y="20695"/>
                    <a:pt x="9063" y="20801"/>
                    <a:pt x="9524" y="20695"/>
                  </a:cubicBezTo>
                  <a:cubicBezTo>
                    <a:pt x="9984" y="20588"/>
                    <a:pt x="10394" y="20267"/>
                    <a:pt x="10854" y="20053"/>
                  </a:cubicBezTo>
                  <a:cubicBezTo>
                    <a:pt x="11315" y="19839"/>
                    <a:pt x="11827" y="19732"/>
                    <a:pt x="12185" y="20000"/>
                  </a:cubicBezTo>
                  <a:cubicBezTo>
                    <a:pt x="12543" y="20267"/>
                    <a:pt x="12748" y="20908"/>
                    <a:pt x="13055" y="21015"/>
                  </a:cubicBezTo>
                  <a:cubicBezTo>
                    <a:pt x="13362" y="21122"/>
                    <a:pt x="13772" y="20695"/>
                    <a:pt x="14437" y="18770"/>
                  </a:cubicBezTo>
                  <a:cubicBezTo>
                    <a:pt x="15103" y="16845"/>
                    <a:pt x="16024" y="13423"/>
                    <a:pt x="16843" y="10215"/>
                  </a:cubicBezTo>
                  <a:cubicBezTo>
                    <a:pt x="17662" y="7007"/>
                    <a:pt x="18379" y="4013"/>
                    <a:pt x="18737" y="2249"/>
                  </a:cubicBezTo>
                  <a:cubicBezTo>
                    <a:pt x="19095" y="485"/>
                    <a:pt x="19095" y="-50"/>
                    <a:pt x="18890" y="3"/>
                  </a:cubicBezTo>
                  <a:cubicBezTo>
                    <a:pt x="18686" y="57"/>
                    <a:pt x="18276" y="699"/>
                    <a:pt x="17764" y="2730"/>
                  </a:cubicBezTo>
                  <a:cubicBezTo>
                    <a:pt x="17252" y="4762"/>
                    <a:pt x="16638" y="8184"/>
                    <a:pt x="16638" y="11231"/>
                  </a:cubicBezTo>
                  <a:cubicBezTo>
                    <a:pt x="16638" y="14279"/>
                    <a:pt x="17252" y="16952"/>
                    <a:pt x="18174" y="18609"/>
                  </a:cubicBezTo>
                  <a:cubicBezTo>
                    <a:pt x="19095" y="20267"/>
                    <a:pt x="20324" y="20908"/>
                    <a:pt x="21552" y="21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3973920" y="4109361"/>
              <a:ext cx="203201" cy="173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60" fill="norm" stroke="1" extrusionOk="0">
                  <a:moveTo>
                    <a:pt x="0" y="6040"/>
                  </a:moveTo>
                  <a:cubicBezTo>
                    <a:pt x="1575" y="7799"/>
                    <a:pt x="3150" y="9557"/>
                    <a:pt x="5400" y="10059"/>
                  </a:cubicBezTo>
                  <a:cubicBezTo>
                    <a:pt x="7650" y="10561"/>
                    <a:pt x="10575" y="9808"/>
                    <a:pt x="12488" y="8301"/>
                  </a:cubicBezTo>
                  <a:cubicBezTo>
                    <a:pt x="14400" y="6794"/>
                    <a:pt x="15300" y="4533"/>
                    <a:pt x="15188" y="2650"/>
                  </a:cubicBezTo>
                  <a:cubicBezTo>
                    <a:pt x="15075" y="766"/>
                    <a:pt x="13950" y="-741"/>
                    <a:pt x="11587" y="389"/>
                  </a:cubicBezTo>
                  <a:cubicBezTo>
                    <a:pt x="9225" y="1519"/>
                    <a:pt x="5625" y="5287"/>
                    <a:pt x="3825" y="8803"/>
                  </a:cubicBezTo>
                  <a:cubicBezTo>
                    <a:pt x="2025" y="12319"/>
                    <a:pt x="2025" y="15585"/>
                    <a:pt x="2362" y="17719"/>
                  </a:cubicBezTo>
                  <a:cubicBezTo>
                    <a:pt x="2700" y="19854"/>
                    <a:pt x="3375" y="20859"/>
                    <a:pt x="6637" y="20482"/>
                  </a:cubicBezTo>
                  <a:cubicBezTo>
                    <a:pt x="9900" y="20106"/>
                    <a:pt x="15750" y="18347"/>
                    <a:pt x="21600" y="165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4208870" y="4077717"/>
              <a:ext cx="1397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812"/>
                    <a:pt x="7200" y="7624"/>
                    <a:pt x="10636" y="10800"/>
                  </a:cubicBezTo>
                  <a:cubicBezTo>
                    <a:pt x="14073" y="13976"/>
                    <a:pt x="17345" y="16518"/>
                    <a:pt x="19145" y="18212"/>
                  </a:cubicBezTo>
                  <a:cubicBezTo>
                    <a:pt x="20945" y="19906"/>
                    <a:pt x="21273" y="2075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4225803" y="4096767"/>
              <a:ext cx="84668" cy="262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21600" y="0"/>
                  </a:moveTo>
                  <a:cubicBezTo>
                    <a:pt x="18900" y="0"/>
                    <a:pt x="16200" y="0"/>
                    <a:pt x="13500" y="950"/>
                  </a:cubicBezTo>
                  <a:cubicBezTo>
                    <a:pt x="10800" y="1901"/>
                    <a:pt x="8100" y="3802"/>
                    <a:pt x="5400" y="6480"/>
                  </a:cubicBezTo>
                  <a:cubicBezTo>
                    <a:pt x="2700" y="9158"/>
                    <a:pt x="0" y="12614"/>
                    <a:pt x="0" y="15206"/>
                  </a:cubicBezTo>
                  <a:cubicBezTo>
                    <a:pt x="0" y="17798"/>
                    <a:pt x="2700" y="19526"/>
                    <a:pt x="5400" y="20477"/>
                  </a:cubicBezTo>
                  <a:cubicBezTo>
                    <a:pt x="8100" y="21427"/>
                    <a:pt x="10800" y="21600"/>
                    <a:pt x="13230" y="21254"/>
                  </a:cubicBezTo>
                  <a:cubicBezTo>
                    <a:pt x="15660" y="20909"/>
                    <a:pt x="17820" y="20045"/>
                    <a:pt x="19980" y="191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4367885" y="4069721"/>
              <a:ext cx="111919" cy="41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330" fill="norm" stroke="1" extrusionOk="0">
                  <a:moveTo>
                    <a:pt x="3617" y="3000"/>
                  </a:moveTo>
                  <a:cubicBezTo>
                    <a:pt x="2802" y="5916"/>
                    <a:pt x="1987" y="8832"/>
                    <a:pt x="1375" y="11532"/>
                  </a:cubicBezTo>
                  <a:cubicBezTo>
                    <a:pt x="764" y="14232"/>
                    <a:pt x="357" y="16716"/>
                    <a:pt x="153" y="18444"/>
                  </a:cubicBezTo>
                  <a:cubicBezTo>
                    <a:pt x="-51" y="20172"/>
                    <a:pt x="-51" y="21144"/>
                    <a:pt x="153" y="21306"/>
                  </a:cubicBezTo>
                  <a:cubicBezTo>
                    <a:pt x="357" y="21468"/>
                    <a:pt x="764" y="20820"/>
                    <a:pt x="1579" y="18606"/>
                  </a:cubicBezTo>
                  <a:cubicBezTo>
                    <a:pt x="2394" y="16392"/>
                    <a:pt x="3617" y="12612"/>
                    <a:pt x="5043" y="9534"/>
                  </a:cubicBezTo>
                  <a:cubicBezTo>
                    <a:pt x="6470" y="6456"/>
                    <a:pt x="8100" y="4080"/>
                    <a:pt x="9323" y="2568"/>
                  </a:cubicBezTo>
                  <a:cubicBezTo>
                    <a:pt x="10545" y="1056"/>
                    <a:pt x="11360" y="408"/>
                    <a:pt x="12787" y="138"/>
                  </a:cubicBezTo>
                  <a:cubicBezTo>
                    <a:pt x="14213" y="-132"/>
                    <a:pt x="16251" y="-24"/>
                    <a:pt x="18085" y="624"/>
                  </a:cubicBezTo>
                  <a:cubicBezTo>
                    <a:pt x="19919" y="1272"/>
                    <a:pt x="21549" y="2460"/>
                    <a:pt x="21549" y="3756"/>
                  </a:cubicBezTo>
                  <a:cubicBezTo>
                    <a:pt x="21549" y="5052"/>
                    <a:pt x="19919" y="6456"/>
                    <a:pt x="18289" y="7320"/>
                  </a:cubicBezTo>
                  <a:cubicBezTo>
                    <a:pt x="16658" y="8184"/>
                    <a:pt x="15028" y="8508"/>
                    <a:pt x="12991" y="8508"/>
                  </a:cubicBezTo>
                  <a:cubicBezTo>
                    <a:pt x="10953" y="8508"/>
                    <a:pt x="8507" y="8184"/>
                    <a:pt x="6062" y="78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4548343" y="4048094"/>
              <a:ext cx="98678" cy="161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099" fill="norm" stroke="1" extrusionOk="0">
                  <a:moveTo>
                    <a:pt x="2123" y="6368"/>
                  </a:moveTo>
                  <a:cubicBezTo>
                    <a:pt x="2123" y="7753"/>
                    <a:pt x="2123" y="9137"/>
                    <a:pt x="3502" y="10107"/>
                  </a:cubicBezTo>
                  <a:cubicBezTo>
                    <a:pt x="4880" y="11076"/>
                    <a:pt x="7638" y="11630"/>
                    <a:pt x="9936" y="11353"/>
                  </a:cubicBezTo>
                  <a:cubicBezTo>
                    <a:pt x="12234" y="11076"/>
                    <a:pt x="14072" y="9968"/>
                    <a:pt x="15451" y="8584"/>
                  </a:cubicBezTo>
                  <a:cubicBezTo>
                    <a:pt x="16829" y="7199"/>
                    <a:pt x="17748" y="5537"/>
                    <a:pt x="17978" y="4014"/>
                  </a:cubicBezTo>
                  <a:cubicBezTo>
                    <a:pt x="18208" y="2491"/>
                    <a:pt x="17748" y="1107"/>
                    <a:pt x="16370" y="414"/>
                  </a:cubicBezTo>
                  <a:cubicBezTo>
                    <a:pt x="14991" y="-278"/>
                    <a:pt x="12693" y="-278"/>
                    <a:pt x="9936" y="1799"/>
                  </a:cubicBezTo>
                  <a:cubicBezTo>
                    <a:pt x="7178" y="3876"/>
                    <a:pt x="3961" y="8030"/>
                    <a:pt x="2123" y="11076"/>
                  </a:cubicBezTo>
                  <a:cubicBezTo>
                    <a:pt x="285" y="14122"/>
                    <a:pt x="-175" y="16060"/>
                    <a:pt x="55" y="17722"/>
                  </a:cubicBezTo>
                  <a:cubicBezTo>
                    <a:pt x="285" y="19384"/>
                    <a:pt x="1204" y="20768"/>
                    <a:pt x="4880" y="21045"/>
                  </a:cubicBezTo>
                  <a:cubicBezTo>
                    <a:pt x="8557" y="21322"/>
                    <a:pt x="14991" y="20491"/>
                    <a:pt x="21425" y="196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4688016" y="4049687"/>
              <a:ext cx="162205" cy="164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0703" fill="norm" stroke="1" extrusionOk="0">
                  <a:moveTo>
                    <a:pt x="14390" y="1131"/>
                  </a:moveTo>
                  <a:cubicBezTo>
                    <a:pt x="13296" y="331"/>
                    <a:pt x="12203" y="-469"/>
                    <a:pt x="9879" y="331"/>
                  </a:cubicBezTo>
                  <a:cubicBezTo>
                    <a:pt x="7555" y="1131"/>
                    <a:pt x="4000" y="3531"/>
                    <a:pt x="1949" y="6198"/>
                  </a:cubicBezTo>
                  <a:cubicBezTo>
                    <a:pt x="-101" y="8864"/>
                    <a:pt x="-648" y="11798"/>
                    <a:pt x="856" y="14598"/>
                  </a:cubicBezTo>
                  <a:cubicBezTo>
                    <a:pt x="2360" y="17398"/>
                    <a:pt x="5914" y="20064"/>
                    <a:pt x="9605" y="20598"/>
                  </a:cubicBezTo>
                  <a:cubicBezTo>
                    <a:pt x="13296" y="21131"/>
                    <a:pt x="17124" y="19531"/>
                    <a:pt x="20952" y="179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4894670" y="3811017"/>
              <a:ext cx="95251" cy="401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21600" y="0"/>
                  </a:moveTo>
                  <a:cubicBezTo>
                    <a:pt x="15360" y="2940"/>
                    <a:pt x="9120" y="5881"/>
                    <a:pt x="5280" y="8934"/>
                  </a:cubicBezTo>
                  <a:cubicBezTo>
                    <a:pt x="1440" y="11987"/>
                    <a:pt x="0" y="15154"/>
                    <a:pt x="0" y="17303"/>
                  </a:cubicBezTo>
                  <a:cubicBezTo>
                    <a:pt x="0" y="19451"/>
                    <a:pt x="1440" y="20582"/>
                    <a:pt x="4560" y="21091"/>
                  </a:cubicBezTo>
                  <a:cubicBezTo>
                    <a:pt x="7680" y="21600"/>
                    <a:pt x="12480" y="21487"/>
                    <a:pt x="17280" y="21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4885874" y="4071367"/>
              <a:ext cx="135797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2377" y="21600"/>
                  </a:moveTo>
                  <a:cubicBezTo>
                    <a:pt x="1048" y="14400"/>
                    <a:pt x="-281" y="7200"/>
                    <a:pt x="51" y="3600"/>
                  </a:cubicBezTo>
                  <a:cubicBezTo>
                    <a:pt x="384" y="0"/>
                    <a:pt x="2377" y="0"/>
                    <a:pt x="6199" y="0"/>
                  </a:cubicBezTo>
                  <a:cubicBezTo>
                    <a:pt x="10021" y="0"/>
                    <a:pt x="15670" y="0"/>
                    <a:pt x="213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5003967" y="3796201"/>
              <a:ext cx="319101" cy="393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492" fill="norm" stroke="1" extrusionOk="0">
                  <a:moveTo>
                    <a:pt x="9651" y="15016"/>
                  </a:moveTo>
                  <a:cubicBezTo>
                    <a:pt x="8098" y="15132"/>
                    <a:pt x="6545" y="15247"/>
                    <a:pt x="4993" y="15940"/>
                  </a:cubicBezTo>
                  <a:cubicBezTo>
                    <a:pt x="3440" y="16633"/>
                    <a:pt x="1887" y="17904"/>
                    <a:pt x="969" y="18943"/>
                  </a:cubicBezTo>
                  <a:cubicBezTo>
                    <a:pt x="51" y="19983"/>
                    <a:pt x="-231" y="20791"/>
                    <a:pt x="193" y="21196"/>
                  </a:cubicBezTo>
                  <a:cubicBezTo>
                    <a:pt x="616" y="21600"/>
                    <a:pt x="1745" y="21600"/>
                    <a:pt x="2945" y="21138"/>
                  </a:cubicBezTo>
                  <a:cubicBezTo>
                    <a:pt x="4145" y="20676"/>
                    <a:pt x="5416" y="19752"/>
                    <a:pt x="6263" y="19001"/>
                  </a:cubicBezTo>
                  <a:cubicBezTo>
                    <a:pt x="7110" y="18250"/>
                    <a:pt x="7534" y="17673"/>
                    <a:pt x="7957" y="17788"/>
                  </a:cubicBezTo>
                  <a:cubicBezTo>
                    <a:pt x="8381" y="17904"/>
                    <a:pt x="8804" y="18712"/>
                    <a:pt x="9369" y="19117"/>
                  </a:cubicBezTo>
                  <a:cubicBezTo>
                    <a:pt x="9934" y="19521"/>
                    <a:pt x="10640" y="19521"/>
                    <a:pt x="11698" y="18943"/>
                  </a:cubicBezTo>
                  <a:cubicBezTo>
                    <a:pt x="12757" y="18366"/>
                    <a:pt x="14169" y="17211"/>
                    <a:pt x="15651" y="15016"/>
                  </a:cubicBezTo>
                  <a:cubicBezTo>
                    <a:pt x="17134" y="12821"/>
                    <a:pt x="18687" y="9587"/>
                    <a:pt x="19675" y="7104"/>
                  </a:cubicBezTo>
                  <a:cubicBezTo>
                    <a:pt x="20663" y="4620"/>
                    <a:pt x="21087" y="2888"/>
                    <a:pt x="21228" y="1733"/>
                  </a:cubicBezTo>
                  <a:cubicBezTo>
                    <a:pt x="21369" y="578"/>
                    <a:pt x="21228" y="0"/>
                    <a:pt x="20945" y="0"/>
                  </a:cubicBezTo>
                  <a:cubicBezTo>
                    <a:pt x="20663" y="0"/>
                    <a:pt x="20240" y="578"/>
                    <a:pt x="19393" y="2483"/>
                  </a:cubicBezTo>
                  <a:cubicBezTo>
                    <a:pt x="18545" y="4389"/>
                    <a:pt x="17275" y="7624"/>
                    <a:pt x="16569" y="10396"/>
                  </a:cubicBezTo>
                  <a:cubicBezTo>
                    <a:pt x="15863" y="13168"/>
                    <a:pt x="15722" y="15478"/>
                    <a:pt x="15651" y="16922"/>
                  </a:cubicBezTo>
                  <a:cubicBezTo>
                    <a:pt x="15581" y="18366"/>
                    <a:pt x="15581" y="18943"/>
                    <a:pt x="15934" y="19232"/>
                  </a:cubicBezTo>
                  <a:cubicBezTo>
                    <a:pt x="16287" y="19521"/>
                    <a:pt x="16993" y="19521"/>
                    <a:pt x="17487" y="19174"/>
                  </a:cubicBezTo>
                  <a:cubicBezTo>
                    <a:pt x="17981" y="18828"/>
                    <a:pt x="18263" y="18135"/>
                    <a:pt x="18334" y="17384"/>
                  </a:cubicBezTo>
                  <a:cubicBezTo>
                    <a:pt x="18404" y="16633"/>
                    <a:pt x="18263" y="15825"/>
                    <a:pt x="18122" y="15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5189892" y="3899917"/>
              <a:ext cx="206429" cy="22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600" fill="norm" stroke="1" extrusionOk="0">
                  <a:moveTo>
                    <a:pt x="3642" y="12226"/>
                  </a:moveTo>
                  <a:cubicBezTo>
                    <a:pt x="1879" y="11615"/>
                    <a:pt x="115" y="11004"/>
                    <a:pt x="5" y="10698"/>
                  </a:cubicBezTo>
                  <a:cubicBezTo>
                    <a:pt x="-105" y="10392"/>
                    <a:pt x="1438" y="10392"/>
                    <a:pt x="4193" y="10189"/>
                  </a:cubicBezTo>
                  <a:cubicBezTo>
                    <a:pt x="6948" y="9985"/>
                    <a:pt x="10915" y="9577"/>
                    <a:pt x="13450" y="9374"/>
                  </a:cubicBezTo>
                  <a:cubicBezTo>
                    <a:pt x="15985" y="9170"/>
                    <a:pt x="17087" y="9170"/>
                    <a:pt x="17748" y="9679"/>
                  </a:cubicBezTo>
                  <a:cubicBezTo>
                    <a:pt x="18409" y="10189"/>
                    <a:pt x="18630" y="11208"/>
                    <a:pt x="18630" y="12736"/>
                  </a:cubicBezTo>
                  <a:cubicBezTo>
                    <a:pt x="18630" y="14264"/>
                    <a:pt x="18409" y="16302"/>
                    <a:pt x="18189" y="18136"/>
                  </a:cubicBezTo>
                  <a:cubicBezTo>
                    <a:pt x="17968" y="19970"/>
                    <a:pt x="17748" y="21600"/>
                    <a:pt x="17968" y="21600"/>
                  </a:cubicBezTo>
                  <a:cubicBezTo>
                    <a:pt x="18189" y="21600"/>
                    <a:pt x="18850" y="19970"/>
                    <a:pt x="19511" y="16098"/>
                  </a:cubicBezTo>
                  <a:cubicBezTo>
                    <a:pt x="20173" y="12226"/>
                    <a:pt x="20834" y="6113"/>
                    <a:pt x="2149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5392921" y="3938017"/>
              <a:ext cx="112559" cy="183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83" fill="norm" stroke="1" extrusionOk="0">
                  <a:moveTo>
                    <a:pt x="19842" y="0"/>
                  </a:moveTo>
                  <a:cubicBezTo>
                    <a:pt x="13842" y="3228"/>
                    <a:pt x="7842" y="6455"/>
                    <a:pt x="4442" y="9559"/>
                  </a:cubicBezTo>
                  <a:cubicBezTo>
                    <a:pt x="1042" y="12662"/>
                    <a:pt x="242" y="15641"/>
                    <a:pt x="42" y="17876"/>
                  </a:cubicBezTo>
                  <a:cubicBezTo>
                    <a:pt x="-158" y="20110"/>
                    <a:pt x="242" y="21600"/>
                    <a:pt x="3642" y="21476"/>
                  </a:cubicBezTo>
                  <a:cubicBezTo>
                    <a:pt x="7042" y="21352"/>
                    <a:pt x="13442" y="19614"/>
                    <a:pt x="17042" y="16634"/>
                  </a:cubicBezTo>
                  <a:cubicBezTo>
                    <a:pt x="20642" y="13655"/>
                    <a:pt x="21442" y="9434"/>
                    <a:pt x="21242" y="6828"/>
                  </a:cubicBezTo>
                  <a:cubicBezTo>
                    <a:pt x="21042" y="4221"/>
                    <a:pt x="19842" y="3228"/>
                    <a:pt x="19242" y="2607"/>
                  </a:cubicBezTo>
                  <a:cubicBezTo>
                    <a:pt x="18642" y="1986"/>
                    <a:pt x="18642" y="1738"/>
                    <a:pt x="18642" y="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5541157" y="3944367"/>
              <a:ext cx="131659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600" fill="norm" stroke="1" extrusionOk="0">
                  <a:moveTo>
                    <a:pt x="1225" y="0"/>
                  </a:moveTo>
                  <a:cubicBezTo>
                    <a:pt x="1911" y="3825"/>
                    <a:pt x="2597" y="7650"/>
                    <a:pt x="2768" y="10125"/>
                  </a:cubicBezTo>
                  <a:cubicBezTo>
                    <a:pt x="2940" y="12600"/>
                    <a:pt x="2597" y="13725"/>
                    <a:pt x="1911" y="15075"/>
                  </a:cubicBezTo>
                  <a:cubicBezTo>
                    <a:pt x="1225" y="16425"/>
                    <a:pt x="197" y="18000"/>
                    <a:pt x="25" y="18113"/>
                  </a:cubicBezTo>
                  <a:cubicBezTo>
                    <a:pt x="-146" y="18225"/>
                    <a:pt x="540" y="16875"/>
                    <a:pt x="2768" y="14400"/>
                  </a:cubicBezTo>
                  <a:cubicBezTo>
                    <a:pt x="4997" y="11925"/>
                    <a:pt x="8768" y="8325"/>
                    <a:pt x="11511" y="6300"/>
                  </a:cubicBezTo>
                  <a:cubicBezTo>
                    <a:pt x="14254" y="4275"/>
                    <a:pt x="15968" y="3825"/>
                    <a:pt x="17340" y="4050"/>
                  </a:cubicBezTo>
                  <a:cubicBezTo>
                    <a:pt x="18711" y="4275"/>
                    <a:pt x="19740" y="5175"/>
                    <a:pt x="20425" y="7538"/>
                  </a:cubicBezTo>
                  <a:cubicBezTo>
                    <a:pt x="21111" y="9900"/>
                    <a:pt x="21454" y="13725"/>
                    <a:pt x="21283" y="16312"/>
                  </a:cubicBezTo>
                  <a:cubicBezTo>
                    <a:pt x="21111" y="18900"/>
                    <a:pt x="20425" y="20250"/>
                    <a:pt x="197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652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17957" y="2350584"/>
              <a:ext cx="164059" cy="427542"/>
            </a:xfrm>
            <a:prstGeom prst="rect">
              <a:avLst/>
            </a:prstGeom>
            <a:effectLst/>
          </p:spPr>
        </p:pic>
        <p:pic>
          <p:nvPicPr>
            <p:cNvPr id="1654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65895" y="2220840"/>
              <a:ext cx="136226" cy="383678"/>
            </a:xfrm>
            <a:prstGeom prst="rect">
              <a:avLst/>
            </a:prstGeom>
            <a:effectLst/>
          </p:spPr>
        </p:pic>
        <p:pic>
          <p:nvPicPr>
            <p:cNvPr id="1656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160870" y="2204467"/>
              <a:ext cx="123097" cy="412751"/>
            </a:xfrm>
            <a:prstGeom prst="rect">
              <a:avLst/>
            </a:prstGeom>
            <a:effectLst/>
          </p:spPr>
        </p:pic>
        <p:pic>
          <p:nvPicPr>
            <p:cNvPr id="1658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4519088" y="2296491"/>
              <a:ext cx="186800" cy="527918"/>
            </a:xfrm>
            <a:prstGeom prst="rect">
              <a:avLst/>
            </a:prstGeom>
            <a:effectLst/>
          </p:spPr>
        </p:pic>
        <p:pic>
          <p:nvPicPr>
            <p:cNvPr id="1660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4723850" y="2139041"/>
              <a:ext cx="189871" cy="535327"/>
            </a:xfrm>
            <a:prstGeom prst="rect">
              <a:avLst/>
            </a:prstGeom>
            <a:effectLst/>
          </p:spPr>
        </p:pic>
        <p:pic>
          <p:nvPicPr>
            <p:cNvPr id="1662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5116920" y="2140967"/>
              <a:ext cx="170414" cy="533401"/>
            </a:xfrm>
            <a:prstGeom prst="rect">
              <a:avLst/>
            </a:prstGeom>
            <a:effectLst/>
          </p:spPr>
        </p:pic>
        <p:sp>
          <p:nvSpPr>
            <p:cNvPr id="1664" name="Line"/>
            <p:cNvSpPr/>
            <p:nvPr/>
          </p:nvSpPr>
          <p:spPr>
            <a:xfrm>
              <a:off x="560705" y="5450497"/>
              <a:ext cx="289016" cy="530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17" fill="norm" stroke="1" extrusionOk="0">
                  <a:moveTo>
                    <a:pt x="21528" y="1233"/>
                  </a:moveTo>
                  <a:cubicBezTo>
                    <a:pt x="21213" y="806"/>
                    <a:pt x="20897" y="379"/>
                    <a:pt x="20267" y="165"/>
                  </a:cubicBezTo>
                  <a:cubicBezTo>
                    <a:pt x="19636" y="-48"/>
                    <a:pt x="18690" y="-48"/>
                    <a:pt x="16325" y="123"/>
                  </a:cubicBezTo>
                  <a:cubicBezTo>
                    <a:pt x="13960" y="294"/>
                    <a:pt x="10176" y="635"/>
                    <a:pt x="7496" y="1361"/>
                  </a:cubicBezTo>
                  <a:cubicBezTo>
                    <a:pt x="4816" y="2086"/>
                    <a:pt x="3239" y="3196"/>
                    <a:pt x="2056" y="5331"/>
                  </a:cubicBezTo>
                  <a:cubicBezTo>
                    <a:pt x="874" y="7465"/>
                    <a:pt x="86" y="10624"/>
                    <a:pt x="7" y="13356"/>
                  </a:cubicBezTo>
                  <a:cubicBezTo>
                    <a:pt x="-72" y="16088"/>
                    <a:pt x="559" y="18393"/>
                    <a:pt x="1189" y="19759"/>
                  </a:cubicBezTo>
                  <a:cubicBezTo>
                    <a:pt x="1820" y="21125"/>
                    <a:pt x="2451" y="21552"/>
                    <a:pt x="5052" y="21381"/>
                  </a:cubicBezTo>
                  <a:cubicBezTo>
                    <a:pt x="7654" y="21210"/>
                    <a:pt x="12226" y="20442"/>
                    <a:pt x="16798" y="196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570320" y="5779517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16" y="14400"/>
                    <a:pt x="7432" y="7200"/>
                    <a:pt x="11032" y="3600"/>
                  </a:cubicBezTo>
                  <a:cubicBezTo>
                    <a:pt x="14632" y="0"/>
                    <a:pt x="1811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1073028" y="5422112"/>
              <a:ext cx="386293" cy="550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37" fill="norm" stroke="1" extrusionOk="0">
                  <a:moveTo>
                    <a:pt x="21541" y="70"/>
                  </a:moveTo>
                  <a:cubicBezTo>
                    <a:pt x="18708" y="-13"/>
                    <a:pt x="15875" y="-95"/>
                    <a:pt x="13220" y="276"/>
                  </a:cubicBezTo>
                  <a:cubicBezTo>
                    <a:pt x="10564" y="647"/>
                    <a:pt x="8085" y="1471"/>
                    <a:pt x="6551" y="2955"/>
                  </a:cubicBezTo>
                  <a:cubicBezTo>
                    <a:pt x="5016" y="4439"/>
                    <a:pt x="4426" y="6583"/>
                    <a:pt x="3718" y="8891"/>
                  </a:cubicBezTo>
                  <a:cubicBezTo>
                    <a:pt x="3010" y="11200"/>
                    <a:pt x="2184" y="13673"/>
                    <a:pt x="1534" y="15445"/>
                  </a:cubicBezTo>
                  <a:cubicBezTo>
                    <a:pt x="885" y="17218"/>
                    <a:pt x="413" y="18290"/>
                    <a:pt x="177" y="19032"/>
                  </a:cubicBezTo>
                  <a:cubicBezTo>
                    <a:pt x="-59" y="19774"/>
                    <a:pt x="-59" y="20186"/>
                    <a:pt x="177" y="20557"/>
                  </a:cubicBezTo>
                  <a:cubicBezTo>
                    <a:pt x="413" y="20928"/>
                    <a:pt x="885" y="21258"/>
                    <a:pt x="2243" y="21381"/>
                  </a:cubicBezTo>
                  <a:cubicBezTo>
                    <a:pt x="3600" y="21505"/>
                    <a:pt x="5843" y="21423"/>
                    <a:pt x="8439" y="21134"/>
                  </a:cubicBezTo>
                  <a:cubicBezTo>
                    <a:pt x="11036" y="20845"/>
                    <a:pt x="13987" y="20351"/>
                    <a:pt x="16938" y="198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1588437" y="5498001"/>
              <a:ext cx="207434" cy="489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11682" y="5400"/>
                  </a:moveTo>
                  <a:cubicBezTo>
                    <a:pt x="9478" y="8193"/>
                    <a:pt x="7273" y="10986"/>
                    <a:pt x="5400" y="13500"/>
                  </a:cubicBezTo>
                  <a:cubicBezTo>
                    <a:pt x="3527" y="16014"/>
                    <a:pt x="1984" y="18248"/>
                    <a:pt x="1102" y="19645"/>
                  </a:cubicBezTo>
                  <a:cubicBezTo>
                    <a:pt x="220" y="21041"/>
                    <a:pt x="0" y="21600"/>
                    <a:pt x="0" y="21507"/>
                  </a:cubicBezTo>
                  <a:cubicBezTo>
                    <a:pt x="0" y="21414"/>
                    <a:pt x="220" y="20669"/>
                    <a:pt x="1543" y="18667"/>
                  </a:cubicBezTo>
                  <a:cubicBezTo>
                    <a:pt x="2865" y="16666"/>
                    <a:pt x="5290" y="13407"/>
                    <a:pt x="8045" y="10241"/>
                  </a:cubicBezTo>
                  <a:cubicBezTo>
                    <a:pt x="10800" y="7076"/>
                    <a:pt x="13886" y="4003"/>
                    <a:pt x="15649" y="2234"/>
                  </a:cubicBezTo>
                  <a:cubicBezTo>
                    <a:pt x="17412" y="466"/>
                    <a:pt x="17853" y="0"/>
                    <a:pt x="18404" y="0"/>
                  </a:cubicBezTo>
                  <a:cubicBezTo>
                    <a:pt x="18955" y="0"/>
                    <a:pt x="19616" y="466"/>
                    <a:pt x="20057" y="2002"/>
                  </a:cubicBezTo>
                  <a:cubicBezTo>
                    <a:pt x="20498" y="3538"/>
                    <a:pt x="20718" y="6145"/>
                    <a:pt x="20939" y="9171"/>
                  </a:cubicBezTo>
                  <a:cubicBezTo>
                    <a:pt x="21159" y="12197"/>
                    <a:pt x="21380" y="15641"/>
                    <a:pt x="21600" y="19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1649820" y="5728717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429"/>
                    <a:pt x="7200" y="9257"/>
                    <a:pt x="10800" y="5657"/>
                  </a:cubicBezTo>
                  <a:cubicBezTo>
                    <a:pt x="14400" y="2057"/>
                    <a:pt x="1800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1878420" y="5338440"/>
              <a:ext cx="127001" cy="193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3142"/>
                  </a:moveTo>
                  <a:cubicBezTo>
                    <a:pt x="1080" y="2203"/>
                    <a:pt x="2160" y="1264"/>
                    <a:pt x="4680" y="677"/>
                  </a:cubicBezTo>
                  <a:cubicBezTo>
                    <a:pt x="7200" y="90"/>
                    <a:pt x="11160" y="-145"/>
                    <a:pt x="13860" y="90"/>
                  </a:cubicBezTo>
                  <a:cubicBezTo>
                    <a:pt x="16560" y="325"/>
                    <a:pt x="18000" y="1029"/>
                    <a:pt x="18720" y="1968"/>
                  </a:cubicBezTo>
                  <a:cubicBezTo>
                    <a:pt x="19440" y="2907"/>
                    <a:pt x="19440" y="4081"/>
                    <a:pt x="18540" y="5138"/>
                  </a:cubicBezTo>
                  <a:cubicBezTo>
                    <a:pt x="17640" y="6194"/>
                    <a:pt x="15840" y="7133"/>
                    <a:pt x="14040" y="7838"/>
                  </a:cubicBezTo>
                  <a:cubicBezTo>
                    <a:pt x="12240" y="8542"/>
                    <a:pt x="10440" y="9012"/>
                    <a:pt x="10260" y="9716"/>
                  </a:cubicBezTo>
                  <a:cubicBezTo>
                    <a:pt x="10080" y="10420"/>
                    <a:pt x="11520" y="11359"/>
                    <a:pt x="13320" y="12064"/>
                  </a:cubicBezTo>
                  <a:cubicBezTo>
                    <a:pt x="15120" y="12768"/>
                    <a:pt x="17280" y="13238"/>
                    <a:pt x="18900" y="14177"/>
                  </a:cubicBezTo>
                  <a:cubicBezTo>
                    <a:pt x="20520" y="15116"/>
                    <a:pt x="21600" y="16525"/>
                    <a:pt x="21600" y="17698"/>
                  </a:cubicBezTo>
                  <a:cubicBezTo>
                    <a:pt x="21600" y="18872"/>
                    <a:pt x="20520" y="19812"/>
                    <a:pt x="17820" y="20398"/>
                  </a:cubicBezTo>
                  <a:cubicBezTo>
                    <a:pt x="15120" y="20985"/>
                    <a:pt x="10800" y="21220"/>
                    <a:pt x="6480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2043520" y="5282138"/>
              <a:ext cx="234009" cy="681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32" fill="norm" stroke="1" extrusionOk="0">
                  <a:moveTo>
                    <a:pt x="8757" y="1671"/>
                  </a:moveTo>
                  <a:cubicBezTo>
                    <a:pt x="11092" y="1136"/>
                    <a:pt x="13427" y="601"/>
                    <a:pt x="15081" y="300"/>
                  </a:cubicBezTo>
                  <a:cubicBezTo>
                    <a:pt x="16735" y="-1"/>
                    <a:pt x="17708" y="-68"/>
                    <a:pt x="18486" y="66"/>
                  </a:cubicBezTo>
                  <a:cubicBezTo>
                    <a:pt x="19265" y="199"/>
                    <a:pt x="19849" y="534"/>
                    <a:pt x="20432" y="1537"/>
                  </a:cubicBezTo>
                  <a:cubicBezTo>
                    <a:pt x="21016" y="2540"/>
                    <a:pt x="21600" y="4212"/>
                    <a:pt x="21503" y="6151"/>
                  </a:cubicBezTo>
                  <a:cubicBezTo>
                    <a:pt x="21405" y="8091"/>
                    <a:pt x="20627" y="10297"/>
                    <a:pt x="20043" y="12337"/>
                  </a:cubicBezTo>
                  <a:cubicBezTo>
                    <a:pt x="19459" y="14377"/>
                    <a:pt x="19070" y="16249"/>
                    <a:pt x="18876" y="17352"/>
                  </a:cubicBezTo>
                  <a:cubicBezTo>
                    <a:pt x="18681" y="18456"/>
                    <a:pt x="18681" y="18790"/>
                    <a:pt x="18584" y="19125"/>
                  </a:cubicBezTo>
                  <a:cubicBezTo>
                    <a:pt x="18486" y="19459"/>
                    <a:pt x="18292" y="19793"/>
                    <a:pt x="17708" y="20027"/>
                  </a:cubicBezTo>
                  <a:cubicBezTo>
                    <a:pt x="17124" y="20261"/>
                    <a:pt x="16151" y="20395"/>
                    <a:pt x="13135" y="20629"/>
                  </a:cubicBezTo>
                  <a:cubicBezTo>
                    <a:pt x="10119" y="20863"/>
                    <a:pt x="5059" y="21198"/>
                    <a:pt x="0" y="21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3046820" y="5589017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840"/>
                    <a:pt x="10800" y="10080"/>
                    <a:pt x="14400" y="6480"/>
                  </a:cubicBezTo>
                  <a:cubicBezTo>
                    <a:pt x="18000" y="2880"/>
                    <a:pt x="1980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3046820" y="5716017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4018370" y="5194161"/>
              <a:ext cx="184151" cy="744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21600" y="1681"/>
                  </a:moveTo>
                  <a:cubicBezTo>
                    <a:pt x="21352" y="1192"/>
                    <a:pt x="21103" y="704"/>
                    <a:pt x="19862" y="369"/>
                  </a:cubicBezTo>
                  <a:cubicBezTo>
                    <a:pt x="18621" y="33"/>
                    <a:pt x="16386" y="-150"/>
                    <a:pt x="13779" y="155"/>
                  </a:cubicBezTo>
                  <a:cubicBezTo>
                    <a:pt x="11172" y="460"/>
                    <a:pt x="8193" y="1253"/>
                    <a:pt x="5710" y="2413"/>
                  </a:cubicBezTo>
                  <a:cubicBezTo>
                    <a:pt x="3228" y="3572"/>
                    <a:pt x="1241" y="5097"/>
                    <a:pt x="745" y="6470"/>
                  </a:cubicBezTo>
                  <a:cubicBezTo>
                    <a:pt x="248" y="7843"/>
                    <a:pt x="1241" y="9064"/>
                    <a:pt x="3848" y="10497"/>
                  </a:cubicBezTo>
                  <a:cubicBezTo>
                    <a:pt x="6455" y="11931"/>
                    <a:pt x="10676" y="13579"/>
                    <a:pt x="13779" y="15074"/>
                  </a:cubicBezTo>
                  <a:cubicBezTo>
                    <a:pt x="16883" y="16569"/>
                    <a:pt x="18869" y="17911"/>
                    <a:pt x="19862" y="18735"/>
                  </a:cubicBezTo>
                  <a:cubicBezTo>
                    <a:pt x="20855" y="19558"/>
                    <a:pt x="20855" y="19864"/>
                    <a:pt x="17379" y="20230"/>
                  </a:cubicBezTo>
                  <a:cubicBezTo>
                    <a:pt x="13903" y="20596"/>
                    <a:pt x="6952" y="21023"/>
                    <a:pt x="0" y="21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3688170" y="6077967"/>
              <a:ext cx="234951" cy="190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0"/>
                  </a:moveTo>
                  <a:cubicBezTo>
                    <a:pt x="973" y="0"/>
                    <a:pt x="1946" y="0"/>
                    <a:pt x="3405" y="2136"/>
                  </a:cubicBezTo>
                  <a:cubicBezTo>
                    <a:pt x="4865" y="4273"/>
                    <a:pt x="6811" y="8545"/>
                    <a:pt x="7200" y="11987"/>
                  </a:cubicBezTo>
                  <a:cubicBezTo>
                    <a:pt x="7589" y="15429"/>
                    <a:pt x="6422" y="18040"/>
                    <a:pt x="5351" y="19582"/>
                  </a:cubicBezTo>
                  <a:cubicBezTo>
                    <a:pt x="4281" y="21125"/>
                    <a:pt x="3308" y="21600"/>
                    <a:pt x="2335" y="21244"/>
                  </a:cubicBezTo>
                  <a:cubicBezTo>
                    <a:pt x="1362" y="20888"/>
                    <a:pt x="389" y="19701"/>
                    <a:pt x="973" y="16971"/>
                  </a:cubicBezTo>
                  <a:cubicBezTo>
                    <a:pt x="1557" y="14242"/>
                    <a:pt x="3697" y="9969"/>
                    <a:pt x="5157" y="7477"/>
                  </a:cubicBezTo>
                  <a:cubicBezTo>
                    <a:pt x="6616" y="4985"/>
                    <a:pt x="7395" y="4273"/>
                    <a:pt x="8270" y="3679"/>
                  </a:cubicBezTo>
                  <a:cubicBezTo>
                    <a:pt x="9146" y="3086"/>
                    <a:pt x="10119" y="2611"/>
                    <a:pt x="10605" y="2967"/>
                  </a:cubicBezTo>
                  <a:cubicBezTo>
                    <a:pt x="11092" y="3323"/>
                    <a:pt x="11092" y="4510"/>
                    <a:pt x="10800" y="5815"/>
                  </a:cubicBezTo>
                  <a:cubicBezTo>
                    <a:pt x="10508" y="7121"/>
                    <a:pt x="9924" y="8545"/>
                    <a:pt x="10119" y="10563"/>
                  </a:cubicBezTo>
                  <a:cubicBezTo>
                    <a:pt x="10314" y="12580"/>
                    <a:pt x="11286" y="15191"/>
                    <a:pt x="13330" y="16378"/>
                  </a:cubicBezTo>
                  <a:cubicBezTo>
                    <a:pt x="15373" y="17565"/>
                    <a:pt x="18486" y="17327"/>
                    <a:pt x="21600" y="170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3899296" y="6039867"/>
              <a:ext cx="16352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600" fill="norm" stroke="1" extrusionOk="0">
                  <a:moveTo>
                    <a:pt x="19239" y="0"/>
                  </a:moveTo>
                  <a:cubicBezTo>
                    <a:pt x="16539" y="0"/>
                    <a:pt x="13839" y="0"/>
                    <a:pt x="10599" y="2040"/>
                  </a:cubicBezTo>
                  <a:cubicBezTo>
                    <a:pt x="7359" y="4080"/>
                    <a:pt x="3579" y="8160"/>
                    <a:pt x="1554" y="11040"/>
                  </a:cubicBezTo>
                  <a:cubicBezTo>
                    <a:pt x="-471" y="13920"/>
                    <a:pt x="-741" y="15600"/>
                    <a:pt x="2094" y="17160"/>
                  </a:cubicBezTo>
                  <a:cubicBezTo>
                    <a:pt x="4929" y="18720"/>
                    <a:pt x="10869" y="20160"/>
                    <a:pt x="14514" y="20880"/>
                  </a:cubicBezTo>
                  <a:cubicBezTo>
                    <a:pt x="18159" y="21600"/>
                    <a:pt x="19509" y="21600"/>
                    <a:pt x="208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3923120" y="6173217"/>
              <a:ext cx="63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4139020" y="5979851"/>
              <a:ext cx="203201" cy="250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21483"/>
                  </a:moveTo>
                  <a:cubicBezTo>
                    <a:pt x="2700" y="20031"/>
                    <a:pt x="5400" y="18579"/>
                    <a:pt x="7200" y="17399"/>
                  </a:cubicBezTo>
                  <a:cubicBezTo>
                    <a:pt x="9000" y="16219"/>
                    <a:pt x="9900" y="15312"/>
                    <a:pt x="9788" y="13678"/>
                  </a:cubicBezTo>
                  <a:cubicBezTo>
                    <a:pt x="9675" y="12044"/>
                    <a:pt x="8550" y="9685"/>
                    <a:pt x="7650" y="8051"/>
                  </a:cubicBezTo>
                  <a:cubicBezTo>
                    <a:pt x="6750" y="6417"/>
                    <a:pt x="6075" y="5510"/>
                    <a:pt x="5513" y="4330"/>
                  </a:cubicBezTo>
                  <a:cubicBezTo>
                    <a:pt x="4950" y="3150"/>
                    <a:pt x="4500" y="1698"/>
                    <a:pt x="4950" y="881"/>
                  </a:cubicBezTo>
                  <a:cubicBezTo>
                    <a:pt x="5400" y="65"/>
                    <a:pt x="6750" y="-117"/>
                    <a:pt x="9112" y="65"/>
                  </a:cubicBezTo>
                  <a:cubicBezTo>
                    <a:pt x="11475" y="246"/>
                    <a:pt x="14850" y="791"/>
                    <a:pt x="16875" y="1970"/>
                  </a:cubicBezTo>
                  <a:cubicBezTo>
                    <a:pt x="18900" y="3150"/>
                    <a:pt x="19575" y="4965"/>
                    <a:pt x="19012" y="7234"/>
                  </a:cubicBezTo>
                  <a:cubicBezTo>
                    <a:pt x="18450" y="9503"/>
                    <a:pt x="16650" y="12226"/>
                    <a:pt x="15300" y="13950"/>
                  </a:cubicBezTo>
                  <a:cubicBezTo>
                    <a:pt x="13950" y="15675"/>
                    <a:pt x="13050" y="16401"/>
                    <a:pt x="12375" y="17308"/>
                  </a:cubicBezTo>
                  <a:cubicBezTo>
                    <a:pt x="11700" y="18216"/>
                    <a:pt x="11250" y="19305"/>
                    <a:pt x="11925" y="20031"/>
                  </a:cubicBezTo>
                  <a:cubicBezTo>
                    <a:pt x="12600" y="20757"/>
                    <a:pt x="14400" y="21120"/>
                    <a:pt x="16200" y="21301"/>
                  </a:cubicBezTo>
                  <a:cubicBezTo>
                    <a:pt x="18000" y="21483"/>
                    <a:pt x="19800" y="21483"/>
                    <a:pt x="21600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4418420" y="6135117"/>
              <a:ext cx="1206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4431120" y="6154167"/>
              <a:ext cx="139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2520"/>
                    <a:pt x="12436" y="5040"/>
                    <a:pt x="8836" y="8640"/>
                  </a:cubicBezTo>
                  <a:cubicBezTo>
                    <a:pt x="5236" y="12240"/>
                    <a:pt x="2618" y="169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4538466" y="5287303"/>
              <a:ext cx="343505" cy="433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68" fill="norm" stroke="1" extrusionOk="0">
                  <a:moveTo>
                    <a:pt x="21374" y="791"/>
                  </a:moveTo>
                  <a:cubicBezTo>
                    <a:pt x="20979" y="371"/>
                    <a:pt x="20584" y="-48"/>
                    <a:pt x="19069" y="4"/>
                  </a:cubicBezTo>
                  <a:cubicBezTo>
                    <a:pt x="17554" y="57"/>
                    <a:pt x="14920" y="581"/>
                    <a:pt x="12550" y="1210"/>
                  </a:cubicBezTo>
                  <a:cubicBezTo>
                    <a:pt x="10179" y="1839"/>
                    <a:pt x="8072" y="2573"/>
                    <a:pt x="6030" y="3884"/>
                  </a:cubicBezTo>
                  <a:cubicBezTo>
                    <a:pt x="3989" y="5195"/>
                    <a:pt x="2013" y="7082"/>
                    <a:pt x="959" y="8917"/>
                  </a:cubicBezTo>
                  <a:cubicBezTo>
                    <a:pt x="-94" y="10752"/>
                    <a:pt x="-226" y="12535"/>
                    <a:pt x="301" y="14422"/>
                  </a:cubicBezTo>
                  <a:cubicBezTo>
                    <a:pt x="828" y="16309"/>
                    <a:pt x="2013" y="18302"/>
                    <a:pt x="3659" y="19560"/>
                  </a:cubicBezTo>
                  <a:cubicBezTo>
                    <a:pt x="5306" y="20818"/>
                    <a:pt x="7413" y="21342"/>
                    <a:pt x="9323" y="21447"/>
                  </a:cubicBezTo>
                  <a:cubicBezTo>
                    <a:pt x="11233" y="21552"/>
                    <a:pt x="12945" y="21237"/>
                    <a:pt x="14657" y="209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4532720" y="5589017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0" y="14400"/>
                    <a:pt x="4500" y="7200"/>
                    <a:pt x="8100" y="3600"/>
                  </a:cubicBezTo>
                  <a:cubicBezTo>
                    <a:pt x="11700" y="0"/>
                    <a:pt x="1665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4991099" y="5268605"/>
              <a:ext cx="322672" cy="441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33" fill="norm" stroke="1" extrusionOk="0">
                  <a:moveTo>
                    <a:pt x="21521" y="2302"/>
                  </a:moveTo>
                  <a:cubicBezTo>
                    <a:pt x="19545" y="1273"/>
                    <a:pt x="17568" y="244"/>
                    <a:pt x="15521" y="39"/>
                  </a:cubicBezTo>
                  <a:cubicBezTo>
                    <a:pt x="13474" y="-167"/>
                    <a:pt x="11356" y="450"/>
                    <a:pt x="9521" y="1839"/>
                  </a:cubicBezTo>
                  <a:cubicBezTo>
                    <a:pt x="7686" y="3227"/>
                    <a:pt x="6133" y="5387"/>
                    <a:pt x="4933" y="7650"/>
                  </a:cubicBezTo>
                  <a:cubicBezTo>
                    <a:pt x="3733" y="9913"/>
                    <a:pt x="2886" y="12279"/>
                    <a:pt x="2109" y="13976"/>
                  </a:cubicBezTo>
                  <a:cubicBezTo>
                    <a:pt x="1333" y="15673"/>
                    <a:pt x="627" y="16702"/>
                    <a:pt x="274" y="17627"/>
                  </a:cubicBezTo>
                  <a:cubicBezTo>
                    <a:pt x="-79" y="18553"/>
                    <a:pt x="-79" y="19376"/>
                    <a:pt x="203" y="19942"/>
                  </a:cubicBezTo>
                  <a:cubicBezTo>
                    <a:pt x="486" y="20507"/>
                    <a:pt x="1050" y="20816"/>
                    <a:pt x="3309" y="21022"/>
                  </a:cubicBezTo>
                  <a:cubicBezTo>
                    <a:pt x="5568" y="21227"/>
                    <a:pt x="9521" y="21330"/>
                    <a:pt x="13474" y="21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5267203" y="5284756"/>
              <a:ext cx="218018" cy="464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13421" y="4959"/>
                  </a:moveTo>
                  <a:cubicBezTo>
                    <a:pt x="11953" y="6132"/>
                    <a:pt x="10485" y="7305"/>
                    <a:pt x="8703" y="9358"/>
                  </a:cubicBezTo>
                  <a:cubicBezTo>
                    <a:pt x="6920" y="11410"/>
                    <a:pt x="4823" y="14342"/>
                    <a:pt x="3460" y="16346"/>
                  </a:cubicBezTo>
                  <a:cubicBezTo>
                    <a:pt x="2097" y="18349"/>
                    <a:pt x="1468" y="19425"/>
                    <a:pt x="944" y="20206"/>
                  </a:cubicBezTo>
                  <a:cubicBezTo>
                    <a:pt x="419" y="20988"/>
                    <a:pt x="0" y="21477"/>
                    <a:pt x="0" y="21428"/>
                  </a:cubicBezTo>
                  <a:cubicBezTo>
                    <a:pt x="0" y="21379"/>
                    <a:pt x="419" y="20793"/>
                    <a:pt x="2097" y="18643"/>
                  </a:cubicBezTo>
                  <a:cubicBezTo>
                    <a:pt x="3775" y="16492"/>
                    <a:pt x="6711" y="12778"/>
                    <a:pt x="9647" y="9700"/>
                  </a:cubicBezTo>
                  <a:cubicBezTo>
                    <a:pt x="12583" y="6621"/>
                    <a:pt x="15518" y="4177"/>
                    <a:pt x="17511" y="2565"/>
                  </a:cubicBezTo>
                  <a:cubicBezTo>
                    <a:pt x="19503" y="952"/>
                    <a:pt x="20551" y="170"/>
                    <a:pt x="21076" y="24"/>
                  </a:cubicBezTo>
                  <a:cubicBezTo>
                    <a:pt x="21600" y="-123"/>
                    <a:pt x="21600" y="366"/>
                    <a:pt x="21600" y="2516"/>
                  </a:cubicBezTo>
                  <a:cubicBezTo>
                    <a:pt x="21600" y="4666"/>
                    <a:pt x="21600" y="8478"/>
                    <a:pt x="21076" y="11410"/>
                  </a:cubicBezTo>
                  <a:cubicBezTo>
                    <a:pt x="20551" y="14342"/>
                    <a:pt x="19503" y="16395"/>
                    <a:pt x="18454" y="18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5309121" y="5474717"/>
              <a:ext cx="1761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1336" y="21600"/>
                  </a:moveTo>
                  <a:cubicBezTo>
                    <a:pt x="564" y="19680"/>
                    <a:pt x="-207" y="17760"/>
                    <a:pt x="50" y="15840"/>
                  </a:cubicBezTo>
                  <a:cubicBezTo>
                    <a:pt x="307" y="13920"/>
                    <a:pt x="1593" y="12000"/>
                    <a:pt x="5322" y="9360"/>
                  </a:cubicBezTo>
                  <a:cubicBezTo>
                    <a:pt x="9050" y="6720"/>
                    <a:pt x="15222" y="3360"/>
                    <a:pt x="213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5459820" y="5101893"/>
              <a:ext cx="168825" cy="192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167" fill="norm" stroke="1" extrusionOk="0">
                  <a:moveTo>
                    <a:pt x="7200" y="3283"/>
                  </a:moveTo>
                  <a:cubicBezTo>
                    <a:pt x="8000" y="2354"/>
                    <a:pt x="8800" y="1425"/>
                    <a:pt x="9867" y="728"/>
                  </a:cubicBezTo>
                  <a:cubicBezTo>
                    <a:pt x="10933" y="32"/>
                    <a:pt x="12267" y="-433"/>
                    <a:pt x="13600" y="612"/>
                  </a:cubicBezTo>
                  <a:cubicBezTo>
                    <a:pt x="14933" y="1657"/>
                    <a:pt x="16267" y="4212"/>
                    <a:pt x="16800" y="6070"/>
                  </a:cubicBezTo>
                  <a:cubicBezTo>
                    <a:pt x="17333" y="7928"/>
                    <a:pt x="17067" y="9090"/>
                    <a:pt x="16267" y="9786"/>
                  </a:cubicBezTo>
                  <a:cubicBezTo>
                    <a:pt x="15467" y="10483"/>
                    <a:pt x="14133" y="10715"/>
                    <a:pt x="14933" y="11877"/>
                  </a:cubicBezTo>
                  <a:cubicBezTo>
                    <a:pt x="15733" y="13038"/>
                    <a:pt x="18667" y="15128"/>
                    <a:pt x="20133" y="16754"/>
                  </a:cubicBezTo>
                  <a:cubicBezTo>
                    <a:pt x="21600" y="18380"/>
                    <a:pt x="21600" y="19541"/>
                    <a:pt x="20400" y="20238"/>
                  </a:cubicBezTo>
                  <a:cubicBezTo>
                    <a:pt x="19200" y="20935"/>
                    <a:pt x="16800" y="21167"/>
                    <a:pt x="13200" y="21167"/>
                  </a:cubicBezTo>
                  <a:cubicBezTo>
                    <a:pt x="9600" y="21167"/>
                    <a:pt x="4800" y="20935"/>
                    <a:pt x="0" y="20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5745570" y="5068317"/>
              <a:ext cx="63501" cy="768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0" y="0"/>
                  </a:moveTo>
                  <a:cubicBezTo>
                    <a:pt x="2880" y="831"/>
                    <a:pt x="5760" y="1662"/>
                    <a:pt x="7560" y="3293"/>
                  </a:cubicBezTo>
                  <a:cubicBezTo>
                    <a:pt x="9360" y="4925"/>
                    <a:pt x="10080" y="7358"/>
                    <a:pt x="10080" y="9613"/>
                  </a:cubicBezTo>
                  <a:cubicBezTo>
                    <a:pt x="10080" y="11868"/>
                    <a:pt x="9360" y="13945"/>
                    <a:pt x="9360" y="15785"/>
                  </a:cubicBezTo>
                  <a:cubicBezTo>
                    <a:pt x="9360" y="17624"/>
                    <a:pt x="10080" y="19226"/>
                    <a:pt x="11160" y="20176"/>
                  </a:cubicBezTo>
                  <a:cubicBezTo>
                    <a:pt x="12240" y="21125"/>
                    <a:pt x="13680" y="21422"/>
                    <a:pt x="15480" y="21511"/>
                  </a:cubicBezTo>
                  <a:cubicBezTo>
                    <a:pt x="17280" y="21600"/>
                    <a:pt x="19440" y="21481"/>
                    <a:pt x="21600" y="21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5955120" y="5315967"/>
              <a:ext cx="1905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787"/>
                    <a:pt x="5760" y="5574"/>
                    <a:pt x="9000" y="8768"/>
                  </a:cubicBezTo>
                  <a:cubicBezTo>
                    <a:pt x="12240" y="11961"/>
                    <a:pt x="15840" y="15561"/>
                    <a:pt x="18000" y="17768"/>
                  </a:cubicBezTo>
                  <a:cubicBezTo>
                    <a:pt x="20160" y="19974"/>
                    <a:pt x="20880" y="2078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5980520" y="5341367"/>
              <a:ext cx="2222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118"/>
                    <a:pt x="19543" y="236"/>
                    <a:pt x="17691" y="1475"/>
                  </a:cubicBezTo>
                  <a:cubicBezTo>
                    <a:pt x="15840" y="2715"/>
                    <a:pt x="13166" y="5075"/>
                    <a:pt x="10286" y="7849"/>
                  </a:cubicBezTo>
                  <a:cubicBezTo>
                    <a:pt x="7406" y="10623"/>
                    <a:pt x="4320" y="13810"/>
                    <a:pt x="2571" y="16170"/>
                  </a:cubicBezTo>
                  <a:cubicBezTo>
                    <a:pt x="823" y="18531"/>
                    <a:pt x="411" y="2006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6278970" y="5493767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0800"/>
                    <a:pt x="4800" y="0"/>
                    <a:pt x="8400" y="0"/>
                  </a:cubicBezTo>
                  <a:cubicBezTo>
                    <a:pt x="12000" y="0"/>
                    <a:pt x="168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6272620" y="5627117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6577420" y="5390948"/>
              <a:ext cx="241301" cy="241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0" y="3459"/>
                  </a:moveTo>
                  <a:cubicBezTo>
                    <a:pt x="0" y="2528"/>
                    <a:pt x="0" y="1597"/>
                    <a:pt x="474" y="945"/>
                  </a:cubicBezTo>
                  <a:cubicBezTo>
                    <a:pt x="947" y="293"/>
                    <a:pt x="1895" y="-79"/>
                    <a:pt x="3505" y="14"/>
                  </a:cubicBezTo>
                  <a:cubicBezTo>
                    <a:pt x="5116" y="107"/>
                    <a:pt x="7389" y="666"/>
                    <a:pt x="8811" y="2435"/>
                  </a:cubicBezTo>
                  <a:cubicBezTo>
                    <a:pt x="10232" y="4204"/>
                    <a:pt x="10800" y="7183"/>
                    <a:pt x="9947" y="10442"/>
                  </a:cubicBezTo>
                  <a:cubicBezTo>
                    <a:pt x="9095" y="13700"/>
                    <a:pt x="6821" y="17238"/>
                    <a:pt x="5116" y="19193"/>
                  </a:cubicBezTo>
                  <a:cubicBezTo>
                    <a:pt x="3411" y="21149"/>
                    <a:pt x="2274" y="21521"/>
                    <a:pt x="1800" y="21055"/>
                  </a:cubicBezTo>
                  <a:cubicBezTo>
                    <a:pt x="1326" y="20590"/>
                    <a:pt x="1516" y="19287"/>
                    <a:pt x="3126" y="16959"/>
                  </a:cubicBezTo>
                  <a:cubicBezTo>
                    <a:pt x="4737" y="14631"/>
                    <a:pt x="7768" y="11280"/>
                    <a:pt x="9758" y="9324"/>
                  </a:cubicBezTo>
                  <a:cubicBezTo>
                    <a:pt x="11747" y="7369"/>
                    <a:pt x="12695" y="6811"/>
                    <a:pt x="13926" y="6159"/>
                  </a:cubicBezTo>
                  <a:cubicBezTo>
                    <a:pt x="15158" y="5507"/>
                    <a:pt x="16674" y="4762"/>
                    <a:pt x="17147" y="4855"/>
                  </a:cubicBezTo>
                  <a:cubicBezTo>
                    <a:pt x="17621" y="4949"/>
                    <a:pt x="17053" y="5880"/>
                    <a:pt x="16768" y="7276"/>
                  </a:cubicBezTo>
                  <a:cubicBezTo>
                    <a:pt x="16484" y="8673"/>
                    <a:pt x="16484" y="10535"/>
                    <a:pt x="17337" y="12024"/>
                  </a:cubicBezTo>
                  <a:cubicBezTo>
                    <a:pt x="18189" y="13514"/>
                    <a:pt x="19895" y="14631"/>
                    <a:pt x="21600" y="157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6913970" y="5088589"/>
              <a:ext cx="247672" cy="682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81" fill="norm" stroke="1" extrusionOk="0">
                  <a:moveTo>
                    <a:pt x="0" y="1562"/>
                  </a:moveTo>
                  <a:cubicBezTo>
                    <a:pt x="4210" y="1029"/>
                    <a:pt x="8420" y="495"/>
                    <a:pt x="11532" y="229"/>
                  </a:cubicBezTo>
                  <a:cubicBezTo>
                    <a:pt x="14644" y="-38"/>
                    <a:pt x="16658" y="-38"/>
                    <a:pt x="18031" y="62"/>
                  </a:cubicBezTo>
                  <a:cubicBezTo>
                    <a:pt x="19403" y="162"/>
                    <a:pt x="20136" y="362"/>
                    <a:pt x="20685" y="929"/>
                  </a:cubicBezTo>
                  <a:cubicBezTo>
                    <a:pt x="21234" y="1495"/>
                    <a:pt x="21600" y="2429"/>
                    <a:pt x="21325" y="3995"/>
                  </a:cubicBezTo>
                  <a:cubicBezTo>
                    <a:pt x="21051" y="5562"/>
                    <a:pt x="20136" y="7762"/>
                    <a:pt x="19495" y="10029"/>
                  </a:cubicBezTo>
                  <a:cubicBezTo>
                    <a:pt x="18854" y="12295"/>
                    <a:pt x="18488" y="14629"/>
                    <a:pt x="18031" y="16329"/>
                  </a:cubicBezTo>
                  <a:cubicBezTo>
                    <a:pt x="17573" y="18029"/>
                    <a:pt x="17024" y="19095"/>
                    <a:pt x="16658" y="19862"/>
                  </a:cubicBezTo>
                  <a:cubicBezTo>
                    <a:pt x="16292" y="20629"/>
                    <a:pt x="16108" y="21095"/>
                    <a:pt x="15468" y="21329"/>
                  </a:cubicBezTo>
                  <a:cubicBezTo>
                    <a:pt x="14827" y="21562"/>
                    <a:pt x="13729" y="21562"/>
                    <a:pt x="11807" y="21095"/>
                  </a:cubicBezTo>
                  <a:cubicBezTo>
                    <a:pt x="9885" y="20629"/>
                    <a:pt x="7139" y="19695"/>
                    <a:pt x="4393" y="187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7250520" y="5677917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7580720" y="5163419"/>
              <a:ext cx="228601" cy="552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21600" y="2962"/>
                  </a:moveTo>
                  <a:cubicBezTo>
                    <a:pt x="20200" y="1976"/>
                    <a:pt x="18800" y="991"/>
                    <a:pt x="17600" y="457"/>
                  </a:cubicBezTo>
                  <a:cubicBezTo>
                    <a:pt x="16400" y="-77"/>
                    <a:pt x="15400" y="-159"/>
                    <a:pt x="13600" y="293"/>
                  </a:cubicBezTo>
                  <a:cubicBezTo>
                    <a:pt x="11800" y="744"/>
                    <a:pt x="9200" y="1730"/>
                    <a:pt x="7200" y="3578"/>
                  </a:cubicBezTo>
                  <a:cubicBezTo>
                    <a:pt x="5200" y="5426"/>
                    <a:pt x="3800" y="8136"/>
                    <a:pt x="3100" y="10887"/>
                  </a:cubicBezTo>
                  <a:cubicBezTo>
                    <a:pt x="2400" y="13639"/>
                    <a:pt x="2400" y="16431"/>
                    <a:pt x="2000" y="18197"/>
                  </a:cubicBezTo>
                  <a:cubicBezTo>
                    <a:pt x="1600" y="19963"/>
                    <a:pt x="800" y="20702"/>
                    <a:pt x="0" y="21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7460070" y="5487417"/>
              <a:ext cx="3175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08" y="17169"/>
                    <a:pt x="2016" y="12738"/>
                    <a:pt x="5112" y="9138"/>
                  </a:cubicBezTo>
                  <a:cubicBezTo>
                    <a:pt x="8208" y="5538"/>
                    <a:pt x="13392" y="2769"/>
                    <a:pt x="16488" y="1385"/>
                  </a:cubicBezTo>
                  <a:cubicBezTo>
                    <a:pt x="19584" y="0"/>
                    <a:pt x="2059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7846724" y="5247060"/>
              <a:ext cx="172147" cy="386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547" fill="norm" stroke="1" extrusionOk="0">
                  <a:moveTo>
                    <a:pt x="20913" y="655"/>
                  </a:moveTo>
                  <a:cubicBezTo>
                    <a:pt x="19884" y="301"/>
                    <a:pt x="18856" y="-53"/>
                    <a:pt x="17056" y="6"/>
                  </a:cubicBezTo>
                  <a:cubicBezTo>
                    <a:pt x="15256" y="65"/>
                    <a:pt x="12684" y="537"/>
                    <a:pt x="9470" y="2190"/>
                  </a:cubicBezTo>
                  <a:cubicBezTo>
                    <a:pt x="6256" y="3842"/>
                    <a:pt x="2399" y="6675"/>
                    <a:pt x="856" y="9626"/>
                  </a:cubicBezTo>
                  <a:cubicBezTo>
                    <a:pt x="-687" y="12577"/>
                    <a:pt x="84" y="15645"/>
                    <a:pt x="1370" y="17652"/>
                  </a:cubicBezTo>
                  <a:cubicBezTo>
                    <a:pt x="2656" y="19658"/>
                    <a:pt x="4456" y="20603"/>
                    <a:pt x="6256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7961053" y="5372739"/>
              <a:ext cx="241968" cy="217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0938" fill="norm" stroke="1" extrusionOk="0">
                  <a:moveTo>
                    <a:pt x="2852" y="2482"/>
                  </a:moveTo>
                  <a:cubicBezTo>
                    <a:pt x="3596" y="1667"/>
                    <a:pt x="4341" y="852"/>
                    <a:pt x="5458" y="342"/>
                  </a:cubicBezTo>
                  <a:cubicBezTo>
                    <a:pt x="6576" y="-167"/>
                    <a:pt x="8065" y="-371"/>
                    <a:pt x="8717" y="1667"/>
                  </a:cubicBezTo>
                  <a:cubicBezTo>
                    <a:pt x="9369" y="3704"/>
                    <a:pt x="9183" y="7984"/>
                    <a:pt x="8158" y="11550"/>
                  </a:cubicBezTo>
                  <a:cubicBezTo>
                    <a:pt x="7134" y="15116"/>
                    <a:pt x="5272" y="17969"/>
                    <a:pt x="3783" y="19497"/>
                  </a:cubicBezTo>
                  <a:cubicBezTo>
                    <a:pt x="2293" y="21025"/>
                    <a:pt x="1176" y="21229"/>
                    <a:pt x="524" y="20618"/>
                  </a:cubicBezTo>
                  <a:cubicBezTo>
                    <a:pt x="-128" y="20006"/>
                    <a:pt x="-314" y="18580"/>
                    <a:pt x="803" y="16746"/>
                  </a:cubicBezTo>
                  <a:cubicBezTo>
                    <a:pt x="1920" y="14912"/>
                    <a:pt x="4341" y="12671"/>
                    <a:pt x="6576" y="10938"/>
                  </a:cubicBezTo>
                  <a:cubicBezTo>
                    <a:pt x="8810" y="9206"/>
                    <a:pt x="10858" y="7984"/>
                    <a:pt x="12534" y="7271"/>
                  </a:cubicBezTo>
                  <a:cubicBezTo>
                    <a:pt x="14210" y="6557"/>
                    <a:pt x="15514" y="6354"/>
                    <a:pt x="15793" y="6761"/>
                  </a:cubicBezTo>
                  <a:cubicBezTo>
                    <a:pt x="16072" y="7169"/>
                    <a:pt x="15327" y="8187"/>
                    <a:pt x="14862" y="9716"/>
                  </a:cubicBezTo>
                  <a:cubicBezTo>
                    <a:pt x="14396" y="11244"/>
                    <a:pt x="14210" y="13282"/>
                    <a:pt x="15327" y="15116"/>
                  </a:cubicBezTo>
                  <a:cubicBezTo>
                    <a:pt x="16445" y="16950"/>
                    <a:pt x="18865" y="18580"/>
                    <a:pt x="21286" y="202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8209370" y="5227067"/>
              <a:ext cx="121006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0" h="21600" fill="norm" stroke="1" extrusionOk="0">
                  <a:moveTo>
                    <a:pt x="5400" y="0"/>
                  </a:moveTo>
                  <a:cubicBezTo>
                    <a:pt x="10080" y="2432"/>
                    <a:pt x="14760" y="4865"/>
                    <a:pt x="17640" y="7151"/>
                  </a:cubicBezTo>
                  <a:cubicBezTo>
                    <a:pt x="20520" y="9438"/>
                    <a:pt x="21600" y="11578"/>
                    <a:pt x="19440" y="13719"/>
                  </a:cubicBezTo>
                  <a:cubicBezTo>
                    <a:pt x="17280" y="15859"/>
                    <a:pt x="11880" y="18000"/>
                    <a:pt x="8100" y="19314"/>
                  </a:cubicBezTo>
                  <a:cubicBezTo>
                    <a:pt x="4320" y="20627"/>
                    <a:pt x="2160" y="211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8469720" y="5578648"/>
              <a:ext cx="3175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440" y="11375"/>
                    <a:pt x="2880" y="2735"/>
                    <a:pt x="6480" y="575"/>
                  </a:cubicBezTo>
                  <a:cubicBezTo>
                    <a:pt x="10080" y="-1585"/>
                    <a:pt x="1584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8600553" y="5132312"/>
              <a:ext cx="580368" cy="568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18" fill="norm" stroke="1" extrusionOk="0">
                  <a:moveTo>
                    <a:pt x="12582" y="15285"/>
                  </a:moveTo>
                  <a:cubicBezTo>
                    <a:pt x="11953" y="14807"/>
                    <a:pt x="11325" y="14329"/>
                    <a:pt x="10068" y="14129"/>
                  </a:cubicBezTo>
                  <a:cubicBezTo>
                    <a:pt x="8812" y="13930"/>
                    <a:pt x="6927" y="14010"/>
                    <a:pt x="5277" y="14687"/>
                  </a:cubicBezTo>
                  <a:cubicBezTo>
                    <a:pt x="3628" y="15365"/>
                    <a:pt x="2214" y="16640"/>
                    <a:pt x="1350" y="17676"/>
                  </a:cubicBezTo>
                  <a:cubicBezTo>
                    <a:pt x="486" y="18712"/>
                    <a:pt x="172" y="19509"/>
                    <a:pt x="54" y="20107"/>
                  </a:cubicBezTo>
                  <a:cubicBezTo>
                    <a:pt x="-64" y="20705"/>
                    <a:pt x="15" y="21103"/>
                    <a:pt x="250" y="21303"/>
                  </a:cubicBezTo>
                  <a:cubicBezTo>
                    <a:pt x="486" y="21502"/>
                    <a:pt x="879" y="21502"/>
                    <a:pt x="2017" y="20825"/>
                  </a:cubicBezTo>
                  <a:cubicBezTo>
                    <a:pt x="3156" y="20147"/>
                    <a:pt x="5041" y="18792"/>
                    <a:pt x="6691" y="17118"/>
                  </a:cubicBezTo>
                  <a:cubicBezTo>
                    <a:pt x="8340" y="15444"/>
                    <a:pt x="9754" y="13452"/>
                    <a:pt x="10736" y="11419"/>
                  </a:cubicBezTo>
                  <a:cubicBezTo>
                    <a:pt x="11718" y="9387"/>
                    <a:pt x="12268" y="7315"/>
                    <a:pt x="12621" y="5760"/>
                  </a:cubicBezTo>
                  <a:cubicBezTo>
                    <a:pt x="12975" y="4206"/>
                    <a:pt x="13132" y="3170"/>
                    <a:pt x="13210" y="2333"/>
                  </a:cubicBezTo>
                  <a:cubicBezTo>
                    <a:pt x="13289" y="1496"/>
                    <a:pt x="13289" y="858"/>
                    <a:pt x="13092" y="460"/>
                  </a:cubicBezTo>
                  <a:cubicBezTo>
                    <a:pt x="12896" y="61"/>
                    <a:pt x="12503" y="-98"/>
                    <a:pt x="12150" y="61"/>
                  </a:cubicBezTo>
                  <a:cubicBezTo>
                    <a:pt x="11796" y="221"/>
                    <a:pt x="11482" y="699"/>
                    <a:pt x="11011" y="2213"/>
                  </a:cubicBezTo>
                  <a:cubicBezTo>
                    <a:pt x="10540" y="3728"/>
                    <a:pt x="9911" y="6278"/>
                    <a:pt x="9440" y="8670"/>
                  </a:cubicBezTo>
                  <a:cubicBezTo>
                    <a:pt x="8969" y="11061"/>
                    <a:pt x="8655" y="13292"/>
                    <a:pt x="8497" y="14647"/>
                  </a:cubicBezTo>
                  <a:cubicBezTo>
                    <a:pt x="8340" y="16002"/>
                    <a:pt x="8340" y="16481"/>
                    <a:pt x="8497" y="16839"/>
                  </a:cubicBezTo>
                  <a:cubicBezTo>
                    <a:pt x="8655" y="17198"/>
                    <a:pt x="8969" y="17437"/>
                    <a:pt x="9322" y="17437"/>
                  </a:cubicBezTo>
                  <a:cubicBezTo>
                    <a:pt x="9676" y="17437"/>
                    <a:pt x="10068" y="17198"/>
                    <a:pt x="10932" y="16401"/>
                  </a:cubicBezTo>
                  <a:cubicBezTo>
                    <a:pt x="11796" y="15604"/>
                    <a:pt x="13132" y="14249"/>
                    <a:pt x="13996" y="13452"/>
                  </a:cubicBezTo>
                  <a:cubicBezTo>
                    <a:pt x="14860" y="12655"/>
                    <a:pt x="15252" y="12416"/>
                    <a:pt x="15645" y="12256"/>
                  </a:cubicBezTo>
                  <a:cubicBezTo>
                    <a:pt x="16038" y="12097"/>
                    <a:pt x="16431" y="12017"/>
                    <a:pt x="16666" y="12177"/>
                  </a:cubicBezTo>
                  <a:cubicBezTo>
                    <a:pt x="16902" y="12336"/>
                    <a:pt x="16980" y="12734"/>
                    <a:pt x="16863" y="13571"/>
                  </a:cubicBezTo>
                  <a:cubicBezTo>
                    <a:pt x="16745" y="14408"/>
                    <a:pt x="16431" y="15684"/>
                    <a:pt x="16156" y="16520"/>
                  </a:cubicBezTo>
                  <a:cubicBezTo>
                    <a:pt x="15881" y="17357"/>
                    <a:pt x="15645" y="17756"/>
                    <a:pt x="15331" y="18075"/>
                  </a:cubicBezTo>
                  <a:cubicBezTo>
                    <a:pt x="15017" y="18394"/>
                    <a:pt x="14624" y="18633"/>
                    <a:pt x="14467" y="18553"/>
                  </a:cubicBezTo>
                  <a:cubicBezTo>
                    <a:pt x="14310" y="18473"/>
                    <a:pt x="14388" y="18075"/>
                    <a:pt x="15213" y="17039"/>
                  </a:cubicBezTo>
                  <a:cubicBezTo>
                    <a:pt x="16038" y="16002"/>
                    <a:pt x="17609" y="14329"/>
                    <a:pt x="18591" y="13372"/>
                  </a:cubicBezTo>
                  <a:cubicBezTo>
                    <a:pt x="19572" y="12416"/>
                    <a:pt x="19965" y="12177"/>
                    <a:pt x="20319" y="11898"/>
                  </a:cubicBezTo>
                  <a:cubicBezTo>
                    <a:pt x="20672" y="11619"/>
                    <a:pt x="20986" y="11300"/>
                    <a:pt x="20868" y="11300"/>
                  </a:cubicBezTo>
                  <a:cubicBezTo>
                    <a:pt x="20751" y="11300"/>
                    <a:pt x="20201" y="11619"/>
                    <a:pt x="19612" y="12177"/>
                  </a:cubicBezTo>
                  <a:cubicBezTo>
                    <a:pt x="19023" y="12734"/>
                    <a:pt x="18394" y="13532"/>
                    <a:pt x="18433" y="14647"/>
                  </a:cubicBezTo>
                  <a:cubicBezTo>
                    <a:pt x="18473" y="15763"/>
                    <a:pt x="19180" y="17198"/>
                    <a:pt x="19808" y="18035"/>
                  </a:cubicBezTo>
                  <a:cubicBezTo>
                    <a:pt x="20436" y="18872"/>
                    <a:pt x="20986" y="19111"/>
                    <a:pt x="21536" y="19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6" name="Drawing"/>
          <p:cNvGrpSpPr/>
          <p:nvPr/>
        </p:nvGrpSpPr>
        <p:grpSpPr>
          <a:xfrm>
            <a:off x="491927" y="1089754"/>
            <a:ext cx="12295666" cy="7990746"/>
            <a:chOff x="0" y="0"/>
            <a:chExt cx="12295664" cy="7990745"/>
          </a:xfrm>
        </p:grpSpPr>
        <p:sp>
          <p:nvSpPr>
            <p:cNvPr id="1703" name="Line"/>
            <p:cNvSpPr/>
            <p:nvPr/>
          </p:nvSpPr>
          <p:spPr>
            <a:xfrm>
              <a:off x="790772" y="775936"/>
              <a:ext cx="218344" cy="354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31" fill="norm" stroke="1" extrusionOk="0">
                  <a:moveTo>
                    <a:pt x="0" y="5057"/>
                  </a:moveTo>
                  <a:cubicBezTo>
                    <a:pt x="5400" y="4035"/>
                    <a:pt x="10800" y="3012"/>
                    <a:pt x="14123" y="2309"/>
                  </a:cubicBezTo>
                  <a:cubicBezTo>
                    <a:pt x="17446" y="1607"/>
                    <a:pt x="18692" y="1223"/>
                    <a:pt x="19731" y="840"/>
                  </a:cubicBezTo>
                  <a:cubicBezTo>
                    <a:pt x="20769" y="456"/>
                    <a:pt x="21600" y="73"/>
                    <a:pt x="21392" y="9"/>
                  </a:cubicBezTo>
                  <a:cubicBezTo>
                    <a:pt x="21185" y="-55"/>
                    <a:pt x="19938" y="201"/>
                    <a:pt x="17550" y="1351"/>
                  </a:cubicBezTo>
                  <a:cubicBezTo>
                    <a:pt x="15162" y="2501"/>
                    <a:pt x="11631" y="4546"/>
                    <a:pt x="9554" y="5824"/>
                  </a:cubicBezTo>
                  <a:cubicBezTo>
                    <a:pt x="7477" y="7102"/>
                    <a:pt x="6854" y="7614"/>
                    <a:pt x="6542" y="8189"/>
                  </a:cubicBezTo>
                  <a:cubicBezTo>
                    <a:pt x="6231" y="8764"/>
                    <a:pt x="6231" y="9403"/>
                    <a:pt x="6958" y="9786"/>
                  </a:cubicBezTo>
                  <a:cubicBezTo>
                    <a:pt x="7685" y="10170"/>
                    <a:pt x="9138" y="10298"/>
                    <a:pt x="10177" y="10617"/>
                  </a:cubicBezTo>
                  <a:cubicBezTo>
                    <a:pt x="11215" y="10937"/>
                    <a:pt x="11838" y="11448"/>
                    <a:pt x="11838" y="11959"/>
                  </a:cubicBezTo>
                  <a:cubicBezTo>
                    <a:pt x="11838" y="12470"/>
                    <a:pt x="11215" y="12982"/>
                    <a:pt x="9865" y="14004"/>
                  </a:cubicBezTo>
                  <a:cubicBezTo>
                    <a:pt x="8515" y="15027"/>
                    <a:pt x="6438" y="16560"/>
                    <a:pt x="5088" y="17583"/>
                  </a:cubicBezTo>
                  <a:cubicBezTo>
                    <a:pt x="3738" y="18605"/>
                    <a:pt x="3115" y="19117"/>
                    <a:pt x="3012" y="19692"/>
                  </a:cubicBezTo>
                  <a:cubicBezTo>
                    <a:pt x="2908" y="20267"/>
                    <a:pt x="3323" y="20906"/>
                    <a:pt x="4050" y="21225"/>
                  </a:cubicBezTo>
                  <a:cubicBezTo>
                    <a:pt x="4777" y="21545"/>
                    <a:pt x="5815" y="21545"/>
                    <a:pt x="8308" y="20842"/>
                  </a:cubicBezTo>
                  <a:cubicBezTo>
                    <a:pt x="10800" y="20139"/>
                    <a:pt x="14746" y="18733"/>
                    <a:pt x="18692" y="173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1019372" y="912850"/>
              <a:ext cx="184151" cy="15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1" fill="norm" stroke="1" extrusionOk="0">
                  <a:moveTo>
                    <a:pt x="0" y="4864"/>
                  </a:moveTo>
                  <a:cubicBezTo>
                    <a:pt x="993" y="4000"/>
                    <a:pt x="1986" y="3136"/>
                    <a:pt x="3103" y="2992"/>
                  </a:cubicBezTo>
                  <a:cubicBezTo>
                    <a:pt x="4221" y="2848"/>
                    <a:pt x="5462" y="3424"/>
                    <a:pt x="6703" y="5728"/>
                  </a:cubicBezTo>
                  <a:cubicBezTo>
                    <a:pt x="7945" y="8032"/>
                    <a:pt x="9186" y="12064"/>
                    <a:pt x="9434" y="14656"/>
                  </a:cubicBezTo>
                  <a:cubicBezTo>
                    <a:pt x="9683" y="17248"/>
                    <a:pt x="8938" y="18400"/>
                    <a:pt x="7945" y="19408"/>
                  </a:cubicBezTo>
                  <a:cubicBezTo>
                    <a:pt x="6952" y="20416"/>
                    <a:pt x="5710" y="21280"/>
                    <a:pt x="4717" y="21136"/>
                  </a:cubicBezTo>
                  <a:cubicBezTo>
                    <a:pt x="3724" y="20992"/>
                    <a:pt x="2979" y="19840"/>
                    <a:pt x="3352" y="17392"/>
                  </a:cubicBezTo>
                  <a:cubicBezTo>
                    <a:pt x="3724" y="14944"/>
                    <a:pt x="5214" y="11200"/>
                    <a:pt x="6579" y="8320"/>
                  </a:cubicBezTo>
                  <a:cubicBezTo>
                    <a:pt x="7945" y="5440"/>
                    <a:pt x="9186" y="3424"/>
                    <a:pt x="10303" y="1984"/>
                  </a:cubicBezTo>
                  <a:cubicBezTo>
                    <a:pt x="11421" y="544"/>
                    <a:pt x="12414" y="-320"/>
                    <a:pt x="12786" y="112"/>
                  </a:cubicBezTo>
                  <a:cubicBezTo>
                    <a:pt x="13159" y="544"/>
                    <a:pt x="12910" y="2272"/>
                    <a:pt x="12662" y="3856"/>
                  </a:cubicBezTo>
                  <a:cubicBezTo>
                    <a:pt x="12414" y="5440"/>
                    <a:pt x="12166" y="6880"/>
                    <a:pt x="12041" y="8464"/>
                  </a:cubicBezTo>
                  <a:cubicBezTo>
                    <a:pt x="11917" y="10048"/>
                    <a:pt x="11917" y="11776"/>
                    <a:pt x="13531" y="12928"/>
                  </a:cubicBezTo>
                  <a:cubicBezTo>
                    <a:pt x="15145" y="14080"/>
                    <a:pt x="18372" y="14656"/>
                    <a:pt x="21600" y="15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930472" y="1177195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54" y="14400"/>
                    <a:pt x="11109" y="7200"/>
                    <a:pt x="14709" y="3600"/>
                  </a:cubicBezTo>
                  <a:cubicBezTo>
                    <a:pt x="18309" y="0"/>
                    <a:pt x="1995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1038422" y="1107345"/>
              <a:ext cx="2095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1438472" y="872395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1457522" y="1024795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2225872" y="614397"/>
              <a:ext cx="295094" cy="413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26" fill="norm" stroke="1" extrusionOk="0">
                  <a:moveTo>
                    <a:pt x="0" y="1523"/>
                  </a:moveTo>
                  <a:cubicBezTo>
                    <a:pt x="463" y="974"/>
                    <a:pt x="926" y="426"/>
                    <a:pt x="1543" y="152"/>
                  </a:cubicBezTo>
                  <a:cubicBezTo>
                    <a:pt x="2160" y="-122"/>
                    <a:pt x="2931" y="-122"/>
                    <a:pt x="4551" y="974"/>
                  </a:cubicBezTo>
                  <a:cubicBezTo>
                    <a:pt x="6171" y="2071"/>
                    <a:pt x="8640" y="4264"/>
                    <a:pt x="11263" y="7224"/>
                  </a:cubicBezTo>
                  <a:cubicBezTo>
                    <a:pt x="13886" y="10185"/>
                    <a:pt x="16663" y="13913"/>
                    <a:pt x="18206" y="16105"/>
                  </a:cubicBezTo>
                  <a:cubicBezTo>
                    <a:pt x="19749" y="18298"/>
                    <a:pt x="20057" y="18956"/>
                    <a:pt x="20443" y="19724"/>
                  </a:cubicBezTo>
                  <a:cubicBezTo>
                    <a:pt x="20829" y="20491"/>
                    <a:pt x="21291" y="21368"/>
                    <a:pt x="21446" y="21423"/>
                  </a:cubicBezTo>
                  <a:cubicBezTo>
                    <a:pt x="21600" y="21478"/>
                    <a:pt x="21446" y="20710"/>
                    <a:pt x="21291" y="199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2344244" y="605441"/>
              <a:ext cx="199129" cy="400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500" fill="norm" stroke="1" extrusionOk="0">
                  <a:moveTo>
                    <a:pt x="21167" y="1719"/>
                  </a:moveTo>
                  <a:cubicBezTo>
                    <a:pt x="20942" y="923"/>
                    <a:pt x="20717" y="127"/>
                    <a:pt x="20267" y="14"/>
                  </a:cubicBezTo>
                  <a:cubicBezTo>
                    <a:pt x="19817" y="-100"/>
                    <a:pt x="19142" y="468"/>
                    <a:pt x="16667" y="2742"/>
                  </a:cubicBezTo>
                  <a:cubicBezTo>
                    <a:pt x="14192" y="5016"/>
                    <a:pt x="9917" y="8995"/>
                    <a:pt x="6654" y="12178"/>
                  </a:cubicBezTo>
                  <a:cubicBezTo>
                    <a:pt x="3392" y="15361"/>
                    <a:pt x="1142" y="17748"/>
                    <a:pt x="355" y="19169"/>
                  </a:cubicBezTo>
                  <a:cubicBezTo>
                    <a:pt x="-433" y="20591"/>
                    <a:pt x="242" y="21045"/>
                    <a:pt x="917" y="2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2799489" y="789845"/>
              <a:ext cx="340784" cy="179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273" fill="norm" stroke="1" extrusionOk="0">
                  <a:moveTo>
                    <a:pt x="265" y="21098"/>
                  </a:moveTo>
                  <a:cubicBezTo>
                    <a:pt x="0" y="17581"/>
                    <a:pt x="-265" y="14065"/>
                    <a:pt x="530" y="10800"/>
                  </a:cubicBezTo>
                  <a:cubicBezTo>
                    <a:pt x="1325" y="7535"/>
                    <a:pt x="3180" y="4521"/>
                    <a:pt x="4439" y="3140"/>
                  </a:cubicBezTo>
                  <a:cubicBezTo>
                    <a:pt x="5698" y="1758"/>
                    <a:pt x="6361" y="2009"/>
                    <a:pt x="6891" y="2763"/>
                  </a:cubicBezTo>
                  <a:cubicBezTo>
                    <a:pt x="7421" y="3516"/>
                    <a:pt x="7818" y="4772"/>
                    <a:pt x="8083" y="7284"/>
                  </a:cubicBezTo>
                  <a:cubicBezTo>
                    <a:pt x="8348" y="9795"/>
                    <a:pt x="8481" y="13563"/>
                    <a:pt x="8746" y="16200"/>
                  </a:cubicBezTo>
                  <a:cubicBezTo>
                    <a:pt x="9011" y="18837"/>
                    <a:pt x="9409" y="20344"/>
                    <a:pt x="10005" y="20972"/>
                  </a:cubicBezTo>
                  <a:cubicBezTo>
                    <a:pt x="10601" y="21600"/>
                    <a:pt x="11396" y="21349"/>
                    <a:pt x="12854" y="19214"/>
                  </a:cubicBezTo>
                  <a:cubicBezTo>
                    <a:pt x="14312" y="17079"/>
                    <a:pt x="16432" y="13060"/>
                    <a:pt x="17956" y="9544"/>
                  </a:cubicBezTo>
                  <a:cubicBezTo>
                    <a:pt x="19480" y="6028"/>
                    <a:pt x="20407" y="3014"/>
                    <a:pt x="2133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3697334" y="497745"/>
              <a:ext cx="243089" cy="467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600" fill="norm" stroke="1" extrusionOk="0">
                  <a:moveTo>
                    <a:pt x="18982" y="4105"/>
                  </a:moveTo>
                  <a:cubicBezTo>
                    <a:pt x="18059" y="2932"/>
                    <a:pt x="17136" y="1759"/>
                    <a:pt x="16305" y="1026"/>
                  </a:cubicBezTo>
                  <a:cubicBezTo>
                    <a:pt x="15474" y="293"/>
                    <a:pt x="14736" y="0"/>
                    <a:pt x="13813" y="0"/>
                  </a:cubicBezTo>
                  <a:cubicBezTo>
                    <a:pt x="12890" y="0"/>
                    <a:pt x="11782" y="293"/>
                    <a:pt x="9936" y="1515"/>
                  </a:cubicBezTo>
                  <a:cubicBezTo>
                    <a:pt x="8090" y="2737"/>
                    <a:pt x="5505" y="4887"/>
                    <a:pt x="3567" y="7672"/>
                  </a:cubicBezTo>
                  <a:cubicBezTo>
                    <a:pt x="1628" y="10458"/>
                    <a:pt x="336" y="13879"/>
                    <a:pt x="59" y="16176"/>
                  </a:cubicBezTo>
                  <a:cubicBezTo>
                    <a:pt x="-218" y="18472"/>
                    <a:pt x="520" y="19645"/>
                    <a:pt x="1351" y="20427"/>
                  </a:cubicBezTo>
                  <a:cubicBezTo>
                    <a:pt x="2182" y="21209"/>
                    <a:pt x="3105" y="21600"/>
                    <a:pt x="4859" y="21600"/>
                  </a:cubicBezTo>
                  <a:cubicBezTo>
                    <a:pt x="6613" y="21600"/>
                    <a:pt x="9197" y="21209"/>
                    <a:pt x="11782" y="20329"/>
                  </a:cubicBezTo>
                  <a:cubicBezTo>
                    <a:pt x="14367" y="19450"/>
                    <a:pt x="16951" y="18081"/>
                    <a:pt x="18428" y="17153"/>
                  </a:cubicBezTo>
                  <a:cubicBezTo>
                    <a:pt x="19905" y="16224"/>
                    <a:pt x="20274" y="15736"/>
                    <a:pt x="20644" y="15247"/>
                  </a:cubicBezTo>
                  <a:cubicBezTo>
                    <a:pt x="21013" y="14758"/>
                    <a:pt x="21382" y="14270"/>
                    <a:pt x="21105" y="13928"/>
                  </a:cubicBezTo>
                  <a:cubicBezTo>
                    <a:pt x="20828" y="13586"/>
                    <a:pt x="19905" y="13390"/>
                    <a:pt x="18520" y="13537"/>
                  </a:cubicBezTo>
                  <a:cubicBezTo>
                    <a:pt x="17136" y="13683"/>
                    <a:pt x="15290" y="14172"/>
                    <a:pt x="13444" y="146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4012103" y="743820"/>
              <a:ext cx="131470" cy="167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152" fill="norm" stroke="1" extrusionOk="0">
                  <a:moveTo>
                    <a:pt x="3809" y="8998"/>
                  </a:moveTo>
                  <a:cubicBezTo>
                    <a:pt x="7581" y="7932"/>
                    <a:pt x="11352" y="6865"/>
                    <a:pt x="13752" y="5398"/>
                  </a:cubicBezTo>
                  <a:cubicBezTo>
                    <a:pt x="16152" y="3932"/>
                    <a:pt x="17181" y="2065"/>
                    <a:pt x="16838" y="998"/>
                  </a:cubicBezTo>
                  <a:cubicBezTo>
                    <a:pt x="16495" y="-68"/>
                    <a:pt x="14781" y="-335"/>
                    <a:pt x="12381" y="465"/>
                  </a:cubicBezTo>
                  <a:cubicBezTo>
                    <a:pt x="9981" y="1265"/>
                    <a:pt x="6895" y="3132"/>
                    <a:pt x="4666" y="5798"/>
                  </a:cubicBezTo>
                  <a:cubicBezTo>
                    <a:pt x="2438" y="8465"/>
                    <a:pt x="1066" y="11932"/>
                    <a:pt x="381" y="14465"/>
                  </a:cubicBezTo>
                  <a:cubicBezTo>
                    <a:pt x="-305" y="16998"/>
                    <a:pt x="-305" y="18598"/>
                    <a:pt x="2438" y="19665"/>
                  </a:cubicBezTo>
                  <a:cubicBezTo>
                    <a:pt x="5181" y="20732"/>
                    <a:pt x="10666" y="21265"/>
                    <a:pt x="14266" y="21132"/>
                  </a:cubicBezTo>
                  <a:cubicBezTo>
                    <a:pt x="17866" y="20998"/>
                    <a:pt x="19581" y="20198"/>
                    <a:pt x="21295" y="19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4230122" y="762450"/>
              <a:ext cx="139196" cy="175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6" h="21043" fill="norm" stroke="1" extrusionOk="0">
                  <a:moveTo>
                    <a:pt x="14434" y="239"/>
                  </a:moveTo>
                  <a:cubicBezTo>
                    <a:pt x="12869" y="-15"/>
                    <a:pt x="11304" y="-269"/>
                    <a:pt x="9425" y="620"/>
                  </a:cubicBezTo>
                  <a:cubicBezTo>
                    <a:pt x="7547" y="1510"/>
                    <a:pt x="5356" y="3543"/>
                    <a:pt x="3634" y="6592"/>
                  </a:cubicBezTo>
                  <a:cubicBezTo>
                    <a:pt x="1912" y="9642"/>
                    <a:pt x="660" y="13707"/>
                    <a:pt x="191" y="16376"/>
                  </a:cubicBezTo>
                  <a:cubicBezTo>
                    <a:pt x="-279" y="19044"/>
                    <a:pt x="34" y="20315"/>
                    <a:pt x="2069" y="20823"/>
                  </a:cubicBezTo>
                  <a:cubicBezTo>
                    <a:pt x="4104" y="21331"/>
                    <a:pt x="7860" y="21077"/>
                    <a:pt x="11617" y="18790"/>
                  </a:cubicBezTo>
                  <a:cubicBezTo>
                    <a:pt x="15373" y="16503"/>
                    <a:pt x="19130" y="12183"/>
                    <a:pt x="20225" y="8752"/>
                  </a:cubicBezTo>
                  <a:cubicBezTo>
                    <a:pt x="21321" y="5322"/>
                    <a:pt x="19756" y="2780"/>
                    <a:pt x="17721" y="1637"/>
                  </a:cubicBezTo>
                  <a:cubicBezTo>
                    <a:pt x="15686" y="493"/>
                    <a:pt x="13182" y="747"/>
                    <a:pt x="10678" y="10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4813761" y="495508"/>
              <a:ext cx="168012" cy="400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183" fill="norm" stroke="1" extrusionOk="0">
                  <a:moveTo>
                    <a:pt x="13007" y="2469"/>
                  </a:moveTo>
                  <a:cubicBezTo>
                    <a:pt x="13270" y="1462"/>
                    <a:pt x="13533" y="455"/>
                    <a:pt x="13007" y="119"/>
                  </a:cubicBezTo>
                  <a:cubicBezTo>
                    <a:pt x="12480" y="-217"/>
                    <a:pt x="11163" y="119"/>
                    <a:pt x="8660" y="1686"/>
                  </a:cubicBezTo>
                  <a:cubicBezTo>
                    <a:pt x="6158" y="3252"/>
                    <a:pt x="2470" y="6050"/>
                    <a:pt x="889" y="8960"/>
                  </a:cubicBezTo>
                  <a:cubicBezTo>
                    <a:pt x="-691" y="11870"/>
                    <a:pt x="-164" y="14892"/>
                    <a:pt x="2470" y="17018"/>
                  </a:cubicBezTo>
                  <a:cubicBezTo>
                    <a:pt x="5104" y="19145"/>
                    <a:pt x="9846" y="20376"/>
                    <a:pt x="13270" y="20879"/>
                  </a:cubicBezTo>
                  <a:cubicBezTo>
                    <a:pt x="16694" y="21383"/>
                    <a:pt x="18802" y="21159"/>
                    <a:pt x="20909" y="20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5020401" y="622543"/>
              <a:ext cx="168579" cy="496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69" fill="norm" stroke="1" extrusionOk="0">
                  <a:moveTo>
                    <a:pt x="7133" y="5861"/>
                  </a:moveTo>
                  <a:cubicBezTo>
                    <a:pt x="5800" y="6136"/>
                    <a:pt x="4466" y="6410"/>
                    <a:pt x="3533" y="7234"/>
                  </a:cubicBezTo>
                  <a:cubicBezTo>
                    <a:pt x="2600" y="8058"/>
                    <a:pt x="2066" y="9431"/>
                    <a:pt x="1533" y="11673"/>
                  </a:cubicBezTo>
                  <a:cubicBezTo>
                    <a:pt x="1000" y="13915"/>
                    <a:pt x="466" y="17027"/>
                    <a:pt x="200" y="18904"/>
                  </a:cubicBezTo>
                  <a:cubicBezTo>
                    <a:pt x="-67" y="20780"/>
                    <a:pt x="-67" y="21420"/>
                    <a:pt x="200" y="21466"/>
                  </a:cubicBezTo>
                  <a:cubicBezTo>
                    <a:pt x="466" y="21512"/>
                    <a:pt x="1000" y="20963"/>
                    <a:pt x="1933" y="18995"/>
                  </a:cubicBezTo>
                  <a:cubicBezTo>
                    <a:pt x="2866" y="17027"/>
                    <a:pt x="4200" y="13641"/>
                    <a:pt x="5666" y="10483"/>
                  </a:cubicBezTo>
                  <a:cubicBezTo>
                    <a:pt x="7133" y="7326"/>
                    <a:pt x="8733" y="4397"/>
                    <a:pt x="9800" y="2704"/>
                  </a:cubicBezTo>
                  <a:cubicBezTo>
                    <a:pt x="10866" y="1010"/>
                    <a:pt x="11400" y="553"/>
                    <a:pt x="12333" y="278"/>
                  </a:cubicBezTo>
                  <a:cubicBezTo>
                    <a:pt x="13266" y="4"/>
                    <a:pt x="14600" y="-88"/>
                    <a:pt x="15933" y="95"/>
                  </a:cubicBezTo>
                  <a:cubicBezTo>
                    <a:pt x="17266" y="278"/>
                    <a:pt x="18600" y="736"/>
                    <a:pt x="19666" y="1468"/>
                  </a:cubicBezTo>
                  <a:cubicBezTo>
                    <a:pt x="20733" y="2200"/>
                    <a:pt x="21533" y="3207"/>
                    <a:pt x="21133" y="4214"/>
                  </a:cubicBezTo>
                  <a:cubicBezTo>
                    <a:pt x="20733" y="5220"/>
                    <a:pt x="19133" y="6227"/>
                    <a:pt x="17666" y="6914"/>
                  </a:cubicBezTo>
                  <a:cubicBezTo>
                    <a:pt x="16200" y="7600"/>
                    <a:pt x="14866" y="7966"/>
                    <a:pt x="13133" y="8241"/>
                  </a:cubicBezTo>
                  <a:cubicBezTo>
                    <a:pt x="11400" y="8515"/>
                    <a:pt x="9266" y="8698"/>
                    <a:pt x="7800" y="8515"/>
                  </a:cubicBezTo>
                  <a:cubicBezTo>
                    <a:pt x="6333" y="8332"/>
                    <a:pt x="5533" y="7783"/>
                    <a:pt x="4733" y="7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5248472" y="470228"/>
              <a:ext cx="102859" cy="395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600" fill="norm" stroke="1" extrusionOk="0">
                  <a:moveTo>
                    <a:pt x="0" y="462"/>
                  </a:moveTo>
                  <a:cubicBezTo>
                    <a:pt x="2160" y="231"/>
                    <a:pt x="4320" y="0"/>
                    <a:pt x="6480" y="0"/>
                  </a:cubicBezTo>
                  <a:cubicBezTo>
                    <a:pt x="8640" y="0"/>
                    <a:pt x="10800" y="231"/>
                    <a:pt x="13392" y="1328"/>
                  </a:cubicBezTo>
                  <a:cubicBezTo>
                    <a:pt x="15984" y="2426"/>
                    <a:pt x="19008" y="4389"/>
                    <a:pt x="20304" y="6873"/>
                  </a:cubicBezTo>
                  <a:cubicBezTo>
                    <a:pt x="21600" y="9356"/>
                    <a:pt x="21168" y="12359"/>
                    <a:pt x="18144" y="14901"/>
                  </a:cubicBezTo>
                  <a:cubicBezTo>
                    <a:pt x="15120" y="17442"/>
                    <a:pt x="9504" y="19521"/>
                    <a:pt x="388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5407222" y="783495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7179235" y="382299"/>
              <a:ext cx="210019" cy="745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83" fill="norm" stroke="1" extrusionOk="0">
                  <a:moveTo>
                    <a:pt x="2529" y="9369"/>
                  </a:moveTo>
                  <a:cubicBezTo>
                    <a:pt x="2102" y="11199"/>
                    <a:pt x="1674" y="13030"/>
                    <a:pt x="1353" y="14952"/>
                  </a:cubicBezTo>
                  <a:cubicBezTo>
                    <a:pt x="1032" y="16874"/>
                    <a:pt x="818" y="18887"/>
                    <a:pt x="605" y="20047"/>
                  </a:cubicBezTo>
                  <a:cubicBezTo>
                    <a:pt x="391" y="21206"/>
                    <a:pt x="177" y="21511"/>
                    <a:pt x="70" y="21480"/>
                  </a:cubicBezTo>
                  <a:cubicBezTo>
                    <a:pt x="-37" y="21450"/>
                    <a:pt x="-37" y="21084"/>
                    <a:pt x="177" y="19864"/>
                  </a:cubicBezTo>
                  <a:cubicBezTo>
                    <a:pt x="391" y="18643"/>
                    <a:pt x="818" y="16569"/>
                    <a:pt x="1353" y="14464"/>
                  </a:cubicBezTo>
                  <a:cubicBezTo>
                    <a:pt x="1888" y="12358"/>
                    <a:pt x="2529" y="10223"/>
                    <a:pt x="3278" y="8118"/>
                  </a:cubicBezTo>
                  <a:cubicBezTo>
                    <a:pt x="4026" y="6013"/>
                    <a:pt x="4882" y="3938"/>
                    <a:pt x="5737" y="2596"/>
                  </a:cubicBezTo>
                  <a:cubicBezTo>
                    <a:pt x="6593" y="1253"/>
                    <a:pt x="7448" y="643"/>
                    <a:pt x="8411" y="308"/>
                  </a:cubicBezTo>
                  <a:cubicBezTo>
                    <a:pt x="9373" y="-28"/>
                    <a:pt x="10442" y="-89"/>
                    <a:pt x="11832" y="125"/>
                  </a:cubicBezTo>
                  <a:cubicBezTo>
                    <a:pt x="13222" y="338"/>
                    <a:pt x="14933" y="826"/>
                    <a:pt x="16644" y="1742"/>
                  </a:cubicBezTo>
                  <a:cubicBezTo>
                    <a:pt x="18355" y="2657"/>
                    <a:pt x="20066" y="3999"/>
                    <a:pt x="20814" y="5006"/>
                  </a:cubicBezTo>
                  <a:cubicBezTo>
                    <a:pt x="21563" y="6013"/>
                    <a:pt x="21349" y="6684"/>
                    <a:pt x="19531" y="7264"/>
                  </a:cubicBezTo>
                  <a:cubicBezTo>
                    <a:pt x="17713" y="7843"/>
                    <a:pt x="14292" y="8331"/>
                    <a:pt x="11298" y="8789"/>
                  </a:cubicBezTo>
                  <a:cubicBezTo>
                    <a:pt x="8304" y="9247"/>
                    <a:pt x="5737" y="9674"/>
                    <a:pt x="3171" y="101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7382072" y="707295"/>
              <a:ext cx="1016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0" y="0"/>
                    <a:pt x="4500" y="0"/>
                    <a:pt x="8100" y="3600"/>
                  </a:cubicBezTo>
                  <a:cubicBezTo>
                    <a:pt x="11700" y="7200"/>
                    <a:pt x="1665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7402584" y="713645"/>
              <a:ext cx="8743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600" fill="norm" stroke="1" extrusionOk="0">
                  <a:moveTo>
                    <a:pt x="20751" y="0"/>
                  </a:moveTo>
                  <a:cubicBezTo>
                    <a:pt x="18239" y="288"/>
                    <a:pt x="15728" y="576"/>
                    <a:pt x="11960" y="2736"/>
                  </a:cubicBezTo>
                  <a:cubicBezTo>
                    <a:pt x="8193" y="4896"/>
                    <a:pt x="3170" y="8928"/>
                    <a:pt x="1160" y="12384"/>
                  </a:cubicBezTo>
                  <a:cubicBezTo>
                    <a:pt x="-849" y="15840"/>
                    <a:pt x="156" y="18720"/>
                    <a:pt x="11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7656135" y="408845"/>
              <a:ext cx="151388" cy="32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461" fill="norm" stroke="1" extrusionOk="0">
                  <a:moveTo>
                    <a:pt x="21162" y="836"/>
                  </a:moveTo>
                  <a:cubicBezTo>
                    <a:pt x="19978" y="418"/>
                    <a:pt x="18795" y="0"/>
                    <a:pt x="17315" y="0"/>
                  </a:cubicBezTo>
                  <a:cubicBezTo>
                    <a:pt x="15836" y="0"/>
                    <a:pt x="14061" y="418"/>
                    <a:pt x="11250" y="2369"/>
                  </a:cubicBezTo>
                  <a:cubicBezTo>
                    <a:pt x="8439" y="4320"/>
                    <a:pt x="4592" y="7804"/>
                    <a:pt x="2373" y="10800"/>
                  </a:cubicBezTo>
                  <a:cubicBezTo>
                    <a:pt x="154" y="13796"/>
                    <a:pt x="-438" y="16305"/>
                    <a:pt x="302" y="18046"/>
                  </a:cubicBezTo>
                  <a:cubicBezTo>
                    <a:pt x="1041" y="19788"/>
                    <a:pt x="3113" y="20764"/>
                    <a:pt x="5776" y="21182"/>
                  </a:cubicBezTo>
                  <a:cubicBezTo>
                    <a:pt x="8439" y="21600"/>
                    <a:pt x="11694" y="21461"/>
                    <a:pt x="14948" y="213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7877372" y="554895"/>
              <a:ext cx="1" cy="1397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7921822" y="446945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7985322" y="383445"/>
              <a:ext cx="98828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600" fill="norm" stroke="1" extrusionOk="0">
                  <a:moveTo>
                    <a:pt x="6750" y="0"/>
                  </a:moveTo>
                  <a:cubicBezTo>
                    <a:pt x="11700" y="1742"/>
                    <a:pt x="16650" y="3484"/>
                    <a:pt x="19125" y="6213"/>
                  </a:cubicBezTo>
                  <a:cubicBezTo>
                    <a:pt x="21600" y="8942"/>
                    <a:pt x="21600" y="12658"/>
                    <a:pt x="19350" y="15387"/>
                  </a:cubicBezTo>
                  <a:cubicBezTo>
                    <a:pt x="17100" y="18116"/>
                    <a:pt x="12600" y="19858"/>
                    <a:pt x="9000" y="20729"/>
                  </a:cubicBezTo>
                  <a:cubicBezTo>
                    <a:pt x="5400" y="21600"/>
                    <a:pt x="270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8429822" y="580295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8467922" y="726345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75" y="3600"/>
                    <a:pt x="12150" y="7200"/>
                    <a:pt x="15750" y="10800"/>
                  </a:cubicBezTo>
                  <a:cubicBezTo>
                    <a:pt x="19350" y="14400"/>
                    <a:pt x="20475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9044941" y="404960"/>
              <a:ext cx="149414" cy="325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438" fill="norm" stroke="1" extrusionOk="0">
                  <a:moveTo>
                    <a:pt x="20532" y="4855"/>
                  </a:moveTo>
                  <a:cubicBezTo>
                    <a:pt x="20532" y="4158"/>
                    <a:pt x="20532" y="3461"/>
                    <a:pt x="20680" y="2625"/>
                  </a:cubicBezTo>
                  <a:cubicBezTo>
                    <a:pt x="20828" y="1789"/>
                    <a:pt x="21124" y="813"/>
                    <a:pt x="20532" y="326"/>
                  </a:cubicBezTo>
                  <a:cubicBezTo>
                    <a:pt x="19940" y="-162"/>
                    <a:pt x="18461" y="-162"/>
                    <a:pt x="15946" y="744"/>
                  </a:cubicBezTo>
                  <a:cubicBezTo>
                    <a:pt x="13431" y="1650"/>
                    <a:pt x="9880" y="3461"/>
                    <a:pt x="6921" y="6109"/>
                  </a:cubicBezTo>
                  <a:cubicBezTo>
                    <a:pt x="3962" y="8757"/>
                    <a:pt x="1595" y="12241"/>
                    <a:pt x="560" y="14749"/>
                  </a:cubicBezTo>
                  <a:cubicBezTo>
                    <a:pt x="-476" y="17257"/>
                    <a:pt x="-180" y="18790"/>
                    <a:pt x="2335" y="19835"/>
                  </a:cubicBezTo>
                  <a:cubicBezTo>
                    <a:pt x="4850" y="20881"/>
                    <a:pt x="9584" y="21438"/>
                    <a:pt x="12691" y="21438"/>
                  </a:cubicBezTo>
                  <a:cubicBezTo>
                    <a:pt x="15798" y="21438"/>
                    <a:pt x="17277" y="20881"/>
                    <a:pt x="18757" y="203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9276489" y="485045"/>
              <a:ext cx="1693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71"/>
                    <a:pt x="0" y="9741"/>
                    <a:pt x="0" y="13341"/>
                  </a:cubicBezTo>
                  <a:cubicBezTo>
                    <a:pt x="0" y="16941"/>
                    <a:pt x="10800" y="192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9356922" y="605695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2" y="15840"/>
                    <a:pt x="8064" y="10080"/>
                    <a:pt x="11664" y="6480"/>
                  </a:cubicBezTo>
                  <a:cubicBezTo>
                    <a:pt x="15264" y="2880"/>
                    <a:pt x="18432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9592771" y="388817"/>
              <a:ext cx="181056" cy="491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415" fill="norm" stroke="1" extrusionOk="0">
                  <a:moveTo>
                    <a:pt x="6598" y="6966"/>
                  </a:moveTo>
                  <a:cubicBezTo>
                    <a:pt x="5605" y="9827"/>
                    <a:pt x="4612" y="12689"/>
                    <a:pt x="3743" y="14904"/>
                  </a:cubicBezTo>
                  <a:cubicBezTo>
                    <a:pt x="2874" y="17120"/>
                    <a:pt x="2129" y="18689"/>
                    <a:pt x="1509" y="19750"/>
                  </a:cubicBezTo>
                  <a:cubicBezTo>
                    <a:pt x="888" y="20812"/>
                    <a:pt x="392" y="21366"/>
                    <a:pt x="143" y="21412"/>
                  </a:cubicBezTo>
                  <a:cubicBezTo>
                    <a:pt x="-105" y="21458"/>
                    <a:pt x="-105" y="20996"/>
                    <a:pt x="764" y="19012"/>
                  </a:cubicBezTo>
                  <a:cubicBezTo>
                    <a:pt x="1633" y="17027"/>
                    <a:pt x="3371" y="13520"/>
                    <a:pt x="5109" y="10427"/>
                  </a:cubicBezTo>
                  <a:cubicBezTo>
                    <a:pt x="6847" y="7335"/>
                    <a:pt x="8585" y="4658"/>
                    <a:pt x="9826" y="2996"/>
                  </a:cubicBezTo>
                  <a:cubicBezTo>
                    <a:pt x="11067" y="1335"/>
                    <a:pt x="11812" y="689"/>
                    <a:pt x="12805" y="320"/>
                  </a:cubicBezTo>
                  <a:cubicBezTo>
                    <a:pt x="13798" y="-50"/>
                    <a:pt x="15040" y="-142"/>
                    <a:pt x="16529" y="273"/>
                  </a:cubicBezTo>
                  <a:cubicBezTo>
                    <a:pt x="18019" y="689"/>
                    <a:pt x="19757" y="1612"/>
                    <a:pt x="20626" y="3043"/>
                  </a:cubicBezTo>
                  <a:cubicBezTo>
                    <a:pt x="21495" y="4473"/>
                    <a:pt x="21495" y="6412"/>
                    <a:pt x="20254" y="7796"/>
                  </a:cubicBezTo>
                  <a:cubicBezTo>
                    <a:pt x="19012" y="9181"/>
                    <a:pt x="16529" y="10012"/>
                    <a:pt x="14667" y="10381"/>
                  </a:cubicBezTo>
                  <a:cubicBezTo>
                    <a:pt x="12805" y="10750"/>
                    <a:pt x="11564" y="10658"/>
                    <a:pt x="10819" y="10335"/>
                  </a:cubicBezTo>
                  <a:cubicBezTo>
                    <a:pt x="10074" y="10012"/>
                    <a:pt x="9826" y="9458"/>
                    <a:pt x="9578" y="89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9795072" y="338995"/>
              <a:ext cx="1283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600" fill="norm" stroke="1" extrusionOk="0">
                  <a:moveTo>
                    <a:pt x="10286" y="0"/>
                  </a:moveTo>
                  <a:cubicBezTo>
                    <a:pt x="14400" y="1862"/>
                    <a:pt x="18514" y="3724"/>
                    <a:pt x="20057" y="6269"/>
                  </a:cubicBezTo>
                  <a:cubicBezTo>
                    <a:pt x="21600" y="8814"/>
                    <a:pt x="20571" y="12041"/>
                    <a:pt x="18000" y="14648"/>
                  </a:cubicBezTo>
                  <a:cubicBezTo>
                    <a:pt x="15429" y="17255"/>
                    <a:pt x="11314" y="19241"/>
                    <a:pt x="8057" y="20297"/>
                  </a:cubicBezTo>
                  <a:cubicBezTo>
                    <a:pt x="4800" y="21352"/>
                    <a:pt x="2400" y="2147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10036372" y="129445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10059655" y="0"/>
              <a:ext cx="39278" cy="34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19714" fill="norm" stroke="1" extrusionOk="0">
                  <a:moveTo>
                    <a:pt x="11368" y="15787"/>
                  </a:moveTo>
                  <a:cubicBezTo>
                    <a:pt x="5684" y="15787"/>
                    <a:pt x="0" y="15787"/>
                    <a:pt x="0" y="16987"/>
                  </a:cubicBezTo>
                  <a:cubicBezTo>
                    <a:pt x="0" y="18187"/>
                    <a:pt x="5684" y="20587"/>
                    <a:pt x="10800" y="19387"/>
                  </a:cubicBezTo>
                  <a:cubicBezTo>
                    <a:pt x="15916" y="18187"/>
                    <a:pt x="20463" y="13387"/>
                    <a:pt x="21032" y="8587"/>
                  </a:cubicBezTo>
                  <a:cubicBezTo>
                    <a:pt x="21600" y="3787"/>
                    <a:pt x="18189" y="-1013"/>
                    <a:pt x="17053" y="187"/>
                  </a:cubicBezTo>
                  <a:cubicBezTo>
                    <a:pt x="15916" y="1387"/>
                    <a:pt x="17053" y="8587"/>
                    <a:pt x="18189" y="157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10150672" y="161195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56" y="17280"/>
                    <a:pt x="6912" y="12960"/>
                    <a:pt x="10512" y="9360"/>
                  </a:cubicBezTo>
                  <a:cubicBezTo>
                    <a:pt x="14112" y="5760"/>
                    <a:pt x="17856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10385622" y="46895"/>
              <a:ext cx="63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10379272" y="605695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10623503" y="423386"/>
              <a:ext cx="251207" cy="584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532" fill="norm" stroke="1" extrusionOk="0">
                  <a:moveTo>
                    <a:pt x="6714" y="4845"/>
                  </a:moveTo>
                  <a:cubicBezTo>
                    <a:pt x="6179" y="7418"/>
                    <a:pt x="5643" y="9991"/>
                    <a:pt x="4662" y="12642"/>
                  </a:cubicBezTo>
                  <a:cubicBezTo>
                    <a:pt x="3680" y="15294"/>
                    <a:pt x="2252" y="18023"/>
                    <a:pt x="1359" y="19583"/>
                  </a:cubicBezTo>
                  <a:cubicBezTo>
                    <a:pt x="467" y="21142"/>
                    <a:pt x="110" y="21532"/>
                    <a:pt x="20" y="21532"/>
                  </a:cubicBezTo>
                  <a:cubicBezTo>
                    <a:pt x="-69" y="21532"/>
                    <a:pt x="110" y="21142"/>
                    <a:pt x="1002" y="19544"/>
                  </a:cubicBezTo>
                  <a:cubicBezTo>
                    <a:pt x="1895" y="17945"/>
                    <a:pt x="3501" y="15138"/>
                    <a:pt x="5019" y="12253"/>
                  </a:cubicBezTo>
                  <a:cubicBezTo>
                    <a:pt x="6536" y="9367"/>
                    <a:pt x="7964" y="6404"/>
                    <a:pt x="9035" y="4494"/>
                  </a:cubicBezTo>
                  <a:cubicBezTo>
                    <a:pt x="10106" y="2583"/>
                    <a:pt x="10820" y="1726"/>
                    <a:pt x="11534" y="1141"/>
                  </a:cubicBezTo>
                  <a:cubicBezTo>
                    <a:pt x="12248" y="556"/>
                    <a:pt x="12962" y="244"/>
                    <a:pt x="13766" y="88"/>
                  </a:cubicBezTo>
                  <a:cubicBezTo>
                    <a:pt x="14569" y="-68"/>
                    <a:pt x="15462" y="-68"/>
                    <a:pt x="16711" y="517"/>
                  </a:cubicBezTo>
                  <a:cubicBezTo>
                    <a:pt x="17961" y="1102"/>
                    <a:pt x="19567" y="2271"/>
                    <a:pt x="20460" y="3597"/>
                  </a:cubicBezTo>
                  <a:cubicBezTo>
                    <a:pt x="21352" y="4923"/>
                    <a:pt x="21531" y="6404"/>
                    <a:pt x="20371" y="7496"/>
                  </a:cubicBezTo>
                  <a:cubicBezTo>
                    <a:pt x="19210" y="8588"/>
                    <a:pt x="16711" y="9289"/>
                    <a:pt x="13766" y="9484"/>
                  </a:cubicBezTo>
                  <a:cubicBezTo>
                    <a:pt x="10820" y="9679"/>
                    <a:pt x="7429" y="9367"/>
                    <a:pt x="4037" y="9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2869110" y="1657353"/>
              <a:ext cx="302913" cy="513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84" fill="norm" stroke="1" extrusionOk="0">
                  <a:moveTo>
                    <a:pt x="19666" y="2482"/>
                  </a:moveTo>
                  <a:cubicBezTo>
                    <a:pt x="19666" y="1865"/>
                    <a:pt x="19666" y="1247"/>
                    <a:pt x="18916" y="763"/>
                  </a:cubicBezTo>
                  <a:cubicBezTo>
                    <a:pt x="18166" y="278"/>
                    <a:pt x="16666" y="-75"/>
                    <a:pt x="14641" y="13"/>
                  </a:cubicBezTo>
                  <a:cubicBezTo>
                    <a:pt x="12616" y="101"/>
                    <a:pt x="10066" y="630"/>
                    <a:pt x="7891" y="1644"/>
                  </a:cubicBezTo>
                  <a:cubicBezTo>
                    <a:pt x="5716" y="2658"/>
                    <a:pt x="3916" y="4157"/>
                    <a:pt x="2641" y="6405"/>
                  </a:cubicBezTo>
                  <a:cubicBezTo>
                    <a:pt x="1366" y="8653"/>
                    <a:pt x="616" y="11651"/>
                    <a:pt x="241" y="13987"/>
                  </a:cubicBezTo>
                  <a:cubicBezTo>
                    <a:pt x="-134" y="16323"/>
                    <a:pt x="-134" y="17998"/>
                    <a:pt x="691" y="19189"/>
                  </a:cubicBezTo>
                  <a:cubicBezTo>
                    <a:pt x="1516" y="20379"/>
                    <a:pt x="3166" y="21084"/>
                    <a:pt x="5866" y="21305"/>
                  </a:cubicBezTo>
                  <a:cubicBezTo>
                    <a:pt x="8566" y="21525"/>
                    <a:pt x="12316" y="21261"/>
                    <a:pt x="15091" y="20820"/>
                  </a:cubicBezTo>
                  <a:cubicBezTo>
                    <a:pt x="17866" y="20379"/>
                    <a:pt x="19666" y="19762"/>
                    <a:pt x="21466" y="19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2937072" y="1920145"/>
              <a:ext cx="2159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8000"/>
                    <a:pt x="7200" y="14400"/>
                    <a:pt x="10800" y="10800"/>
                  </a:cubicBezTo>
                  <a:cubicBezTo>
                    <a:pt x="14400" y="7200"/>
                    <a:pt x="1800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3312573" y="1653472"/>
              <a:ext cx="227750" cy="50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69" fill="norm" stroke="1" extrusionOk="0">
                  <a:moveTo>
                    <a:pt x="21520" y="2419"/>
                  </a:moveTo>
                  <a:cubicBezTo>
                    <a:pt x="21320" y="1702"/>
                    <a:pt x="21120" y="985"/>
                    <a:pt x="20020" y="536"/>
                  </a:cubicBezTo>
                  <a:cubicBezTo>
                    <a:pt x="18920" y="88"/>
                    <a:pt x="16920" y="-91"/>
                    <a:pt x="14920" y="43"/>
                  </a:cubicBezTo>
                  <a:cubicBezTo>
                    <a:pt x="12920" y="178"/>
                    <a:pt x="10920" y="626"/>
                    <a:pt x="9020" y="1702"/>
                  </a:cubicBezTo>
                  <a:cubicBezTo>
                    <a:pt x="7120" y="2777"/>
                    <a:pt x="5320" y="4480"/>
                    <a:pt x="3820" y="6631"/>
                  </a:cubicBezTo>
                  <a:cubicBezTo>
                    <a:pt x="2320" y="8782"/>
                    <a:pt x="1120" y="11381"/>
                    <a:pt x="520" y="13577"/>
                  </a:cubicBezTo>
                  <a:cubicBezTo>
                    <a:pt x="-80" y="15773"/>
                    <a:pt x="-80" y="17565"/>
                    <a:pt x="120" y="18731"/>
                  </a:cubicBezTo>
                  <a:cubicBezTo>
                    <a:pt x="320" y="19896"/>
                    <a:pt x="720" y="20433"/>
                    <a:pt x="2020" y="20837"/>
                  </a:cubicBezTo>
                  <a:cubicBezTo>
                    <a:pt x="3320" y="21240"/>
                    <a:pt x="5520" y="21509"/>
                    <a:pt x="8420" y="21464"/>
                  </a:cubicBezTo>
                  <a:cubicBezTo>
                    <a:pt x="11320" y="21419"/>
                    <a:pt x="14920" y="21061"/>
                    <a:pt x="18520" y="20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3584772" y="1804040"/>
              <a:ext cx="209551" cy="312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124"/>
                  </a:moveTo>
                  <a:cubicBezTo>
                    <a:pt x="1091" y="-21"/>
                    <a:pt x="2182" y="-166"/>
                    <a:pt x="3709" y="486"/>
                  </a:cubicBezTo>
                  <a:cubicBezTo>
                    <a:pt x="5236" y="1139"/>
                    <a:pt x="7200" y="2588"/>
                    <a:pt x="9709" y="5415"/>
                  </a:cubicBezTo>
                  <a:cubicBezTo>
                    <a:pt x="12218" y="8242"/>
                    <a:pt x="15273" y="12446"/>
                    <a:pt x="17345" y="15345"/>
                  </a:cubicBezTo>
                  <a:cubicBezTo>
                    <a:pt x="19418" y="18245"/>
                    <a:pt x="20509" y="19839"/>
                    <a:pt x="21600" y="21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3674466" y="1818545"/>
              <a:ext cx="119857" cy="323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61" fill="norm" stroke="1" extrusionOk="0">
                  <a:moveTo>
                    <a:pt x="21458" y="0"/>
                  </a:moveTo>
                  <a:cubicBezTo>
                    <a:pt x="19184" y="0"/>
                    <a:pt x="16911" y="0"/>
                    <a:pt x="15395" y="351"/>
                  </a:cubicBezTo>
                  <a:cubicBezTo>
                    <a:pt x="13879" y="701"/>
                    <a:pt x="13121" y="1403"/>
                    <a:pt x="11037" y="3717"/>
                  </a:cubicBezTo>
                  <a:cubicBezTo>
                    <a:pt x="8953" y="6031"/>
                    <a:pt x="5542" y="9958"/>
                    <a:pt x="3458" y="12904"/>
                  </a:cubicBezTo>
                  <a:cubicBezTo>
                    <a:pt x="1374" y="15849"/>
                    <a:pt x="616" y="17813"/>
                    <a:pt x="237" y="19145"/>
                  </a:cubicBezTo>
                  <a:cubicBezTo>
                    <a:pt x="-142" y="20478"/>
                    <a:pt x="-142" y="21179"/>
                    <a:pt x="805" y="21390"/>
                  </a:cubicBezTo>
                  <a:cubicBezTo>
                    <a:pt x="1753" y="21600"/>
                    <a:pt x="3647" y="21319"/>
                    <a:pt x="5163" y="20899"/>
                  </a:cubicBezTo>
                  <a:cubicBezTo>
                    <a:pt x="6679" y="20478"/>
                    <a:pt x="7816" y="19917"/>
                    <a:pt x="8953" y="19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3857822" y="1699602"/>
              <a:ext cx="195793" cy="46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78" fill="norm" stroke="1" extrusionOk="0">
                  <a:moveTo>
                    <a:pt x="0" y="1965"/>
                  </a:moveTo>
                  <a:cubicBezTo>
                    <a:pt x="465" y="1479"/>
                    <a:pt x="929" y="992"/>
                    <a:pt x="2206" y="603"/>
                  </a:cubicBezTo>
                  <a:cubicBezTo>
                    <a:pt x="3484" y="214"/>
                    <a:pt x="5574" y="-78"/>
                    <a:pt x="7897" y="19"/>
                  </a:cubicBezTo>
                  <a:cubicBezTo>
                    <a:pt x="10219" y="117"/>
                    <a:pt x="12774" y="603"/>
                    <a:pt x="14284" y="1430"/>
                  </a:cubicBezTo>
                  <a:cubicBezTo>
                    <a:pt x="15794" y="2257"/>
                    <a:pt x="16258" y="3425"/>
                    <a:pt x="16258" y="5322"/>
                  </a:cubicBezTo>
                  <a:cubicBezTo>
                    <a:pt x="16258" y="7219"/>
                    <a:pt x="15794" y="9846"/>
                    <a:pt x="16142" y="11938"/>
                  </a:cubicBezTo>
                  <a:cubicBezTo>
                    <a:pt x="16490" y="14030"/>
                    <a:pt x="17652" y="15587"/>
                    <a:pt x="18697" y="16706"/>
                  </a:cubicBezTo>
                  <a:cubicBezTo>
                    <a:pt x="19742" y="17825"/>
                    <a:pt x="20671" y="18506"/>
                    <a:pt x="21135" y="19138"/>
                  </a:cubicBezTo>
                  <a:cubicBezTo>
                    <a:pt x="21600" y="19771"/>
                    <a:pt x="21600" y="20354"/>
                    <a:pt x="21135" y="20792"/>
                  </a:cubicBezTo>
                  <a:cubicBezTo>
                    <a:pt x="20671" y="21230"/>
                    <a:pt x="19742" y="21522"/>
                    <a:pt x="17535" y="21473"/>
                  </a:cubicBezTo>
                  <a:cubicBezTo>
                    <a:pt x="15329" y="21425"/>
                    <a:pt x="11845" y="21036"/>
                    <a:pt x="8361" y="206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4607122" y="1843945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4619822" y="1913795"/>
              <a:ext cx="203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5077022" y="1602645"/>
              <a:ext cx="190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059"/>
                    <a:pt x="14400" y="10119"/>
                    <a:pt x="18000" y="13719"/>
                  </a:cubicBezTo>
                  <a:cubicBezTo>
                    <a:pt x="21600" y="17319"/>
                    <a:pt x="21600" y="1945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5145211" y="1640745"/>
              <a:ext cx="173112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600" fill="norm" stroke="1" extrusionOk="0">
                  <a:moveTo>
                    <a:pt x="21284" y="0"/>
                  </a:moveTo>
                  <a:cubicBezTo>
                    <a:pt x="17120" y="3282"/>
                    <a:pt x="12956" y="6565"/>
                    <a:pt x="9313" y="9900"/>
                  </a:cubicBezTo>
                  <a:cubicBezTo>
                    <a:pt x="5670" y="13235"/>
                    <a:pt x="2547" y="16624"/>
                    <a:pt x="1115" y="18582"/>
                  </a:cubicBezTo>
                  <a:cubicBezTo>
                    <a:pt x="-316" y="20541"/>
                    <a:pt x="-56" y="21071"/>
                    <a:pt x="20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5237889" y="1815305"/>
              <a:ext cx="214026" cy="559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377" fill="norm" stroke="1" extrusionOk="0">
                  <a:moveTo>
                    <a:pt x="6711" y="4250"/>
                  </a:moveTo>
                  <a:cubicBezTo>
                    <a:pt x="5872" y="7324"/>
                    <a:pt x="5033" y="10398"/>
                    <a:pt x="3984" y="12987"/>
                  </a:cubicBezTo>
                  <a:cubicBezTo>
                    <a:pt x="2936" y="15575"/>
                    <a:pt x="1678" y="17679"/>
                    <a:pt x="944" y="19094"/>
                  </a:cubicBezTo>
                  <a:cubicBezTo>
                    <a:pt x="210" y="20510"/>
                    <a:pt x="0" y="21238"/>
                    <a:pt x="0" y="21360"/>
                  </a:cubicBezTo>
                  <a:cubicBezTo>
                    <a:pt x="0" y="21481"/>
                    <a:pt x="210" y="20996"/>
                    <a:pt x="944" y="19378"/>
                  </a:cubicBezTo>
                  <a:cubicBezTo>
                    <a:pt x="1678" y="17760"/>
                    <a:pt x="2936" y="15009"/>
                    <a:pt x="3984" y="12218"/>
                  </a:cubicBezTo>
                  <a:cubicBezTo>
                    <a:pt x="5033" y="9427"/>
                    <a:pt x="5872" y="6596"/>
                    <a:pt x="7445" y="4533"/>
                  </a:cubicBezTo>
                  <a:cubicBezTo>
                    <a:pt x="9017" y="2470"/>
                    <a:pt x="11324" y="1175"/>
                    <a:pt x="13107" y="528"/>
                  </a:cubicBezTo>
                  <a:cubicBezTo>
                    <a:pt x="14889" y="-119"/>
                    <a:pt x="16148" y="-119"/>
                    <a:pt x="17406" y="245"/>
                  </a:cubicBezTo>
                  <a:cubicBezTo>
                    <a:pt x="18664" y="609"/>
                    <a:pt x="19922" y="1337"/>
                    <a:pt x="20656" y="2389"/>
                  </a:cubicBezTo>
                  <a:cubicBezTo>
                    <a:pt x="21390" y="3441"/>
                    <a:pt x="21600" y="4816"/>
                    <a:pt x="19922" y="5989"/>
                  </a:cubicBezTo>
                  <a:cubicBezTo>
                    <a:pt x="18245" y="7162"/>
                    <a:pt x="14680" y="8133"/>
                    <a:pt x="11115" y="91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9923069" y="1748695"/>
              <a:ext cx="233954" cy="274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29" fill="norm" stroke="1" extrusionOk="0">
                  <a:moveTo>
                    <a:pt x="20340" y="0"/>
                  </a:moveTo>
                  <a:cubicBezTo>
                    <a:pt x="15476" y="1828"/>
                    <a:pt x="10611" y="3655"/>
                    <a:pt x="7692" y="4735"/>
                  </a:cubicBezTo>
                  <a:cubicBezTo>
                    <a:pt x="4773" y="5815"/>
                    <a:pt x="3800" y="6148"/>
                    <a:pt x="3022" y="6646"/>
                  </a:cubicBezTo>
                  <a:cubicBezTo>
                    <a:pt x="2243" y="7145"/>
                    <a:pt x="1659" y="7809"/>
                    <a:pt x="2146" y="8225"/>
                  </a:cubicBezTo>
                  <a:cubicBezTo>
                    <a:pt x="2632" y="8640"/>
                    <a:pt x="4189" y="8806"/>
                    <a:pt x="6038" y="9138"/>
                  </a:cubicBezTo>
                  <a:cubicBezTo>
                    <a:pt x="7886" y="9471"/>
                    <a:pt x="10027" y="9969"/>
                    <a:pt x="11389" y="10551"/>
                  </a:cubicBezTo>
                  <a:cubicBezTo>
                    <a:pt x="12751" y="11132"/>
                    <a:pt x="13335" y="11797"/>
                    <a:pt x="13238" y="12378"/>
                  </a:cubicBezTo>
                  <a:cubicBezTo>
                    <a:pt x="13140" y="12960"/>
                    <a:pt x="12362" y="13458"/>
                    <a:pt x="10416" y="14372"/>
                  </a:cubicBezTo>
                  <a:cubicBezTo>
                    <a:pt x="8470" y="15286"/>
                    <a:pt x="5357" y="16615"/>
                    <a:pt x="3216" y="17778"/>
                  </a:cubicBezTo>
                  <a:cubicBezTo>
                    <a:pt x="1076" y="18942"/>
                    <a:pt x="-92" y="19938"/>
                    <a:pt x="5" y="20603"/>
                  </a:cubicBezTo>
                  <a:cubicBezTo>
                    <a:pt x="103" y="21268"/>
                    <a:pt x="1465" y="21600"/>
                    <a:pt x="5259" y="21517"/>
                  </a:cubicBezTo>
                  <a:cubicBezTo>
                    <a:pt x="9054" y="21434"/>
                    <a:pt x="15281" y="20935"/>
                    <a:pt x="21508" y="20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10277672" y="1820069"/>
              <a:ext cx="209551" cy="188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2707"/>
                  </a:moveTo>
                  <a:cubicBezTo>
                    <a:pt x="655" y="1747"/>
                    <a:pt x="1309" y="787"/>
                    <a:pt x="2182" y="307"/>
                  </a:cubicBezTo>
                  <a:cubicBezTo>
                    <a:pt x="3055" y="-173"/>
                    <a:pt x="4145" y="-173"/>
                    <a:pt x="5345" y="907"/>
                  </a:cubicBezTo>
                  <a:cubicBezTo>
                    <a:pt x="6545" y="1987"/>
                    <a:pt x="7855" y="4147"/>
                    <a:pt x="8291" y="7387"/>
                  </a:cubicBezTo>
                  <a:cubicBezTo>
                    <a:pt x="8727" y="10627"/>
                    <a:pt x="8291" y="14947"/>
                    <a:pt x="7636" y="17587"/>
                  </a:cubicBezTo>
                  <a:cubicBezTo>
                    <a:pt x="6982" y="20227"/>
                    <a:pt x="6109" y="21187"/>
                    <a:pt x="5236" y="21307"/>
                  </a:cubicBezTo>
                  <a:cubicBezTo>
                    <a:pt x="4364" y="21427"/>
                    <a:pt x="3491" y="20707"/>
                    <a:pt x="3273" y="19747"/>
                  </a:cubicBezTo>
                  <a:cubicBezTo>
                    <a:pt x="3055" y="18787"/>
                    <a:pt x="3491" y="17587"/>
                    <a:pt x="5236" y="15187"/>
                  </a:cubicBezTo>
                  <a:cubicBezTo>
                    <a:pt x="6982" y="12787"/>
                    <a:pt x="10036" y="9187"/>
                    <a:pt x="12109" y="7027"/>
                  </a:cubicBezTo>
                  <a:cubicBezTo>
                    <a:pt x="14182" y="4867"/>
                    <a:pt x="15273" y="4147"/>
                    <a:pt x="15164" y="4987"/>
                  </a:cubicBezTo>
                  <a:cubicBezTo>
                    <a:pt x="15055" y="5827"/>
                    <a:pt x="13745" y="8227"/>
                    <a:pt x="13091" y="10387"/>
                  </a:cubicBezTo>
                  <a:cubicBezTo>
                    <a:pt x="12436" y="12547"/>
                    <a:pt x="12436" y="14467"/>
                    <a:pt x="13309" y="15787"/>
                  </a:cubicBezTo>
                  <a:cubicBezTo>
                    <a:pt x="14182" y="17107"/>
                    <a:pt x="15927" y="17827"/>
                    <a:pt x="17455" y="17587"/>
                  </a:cubicBezTo>
                  <a:cubicBezTo>
                    <a:pt x="18982" y="17347"/>
                    <a:pt x="20291" y="16147"/>
                    <a:pt x="21600" y="14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10525322" y="1659795"/>
              <a:ext cx="25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Shape"/>
            <p:cNvSpPr/>
            <p:nvPr/>
          </p:nvSpPr>
          <p:spPr>
            <a:xfrm>
              <a:off x="10554628" y="1565868"/>
              <a:ext cx="49202" cy="64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0530" fill="norm" stroke="1" extrusionOk="0">
                  <a:moveTo>
                    <a:pt x="998" y="11728"/>
                  </a:moveTo>
                  <a:cubicBezTo>
                    <a:pt x="134" y="15103"/>
                    <a:pt x="-730" y="18478"/>
                    <a:pt x="998" y="19828"/>
                  </a:cubicBezTo>
                  <a:cubicBezTo>
                    <a:pt x="2726" y="21178"/>
                    <a:pt x="7046" y="20503"/>
                    <a:pt x="10502" y="18478"/>
                  </a:cubicBezTo>
                  <a:cubicBezTo>
                    <a:pt x="13958" y="16453"/>
                    <a:pt x="16550" y="13078"/>
                    <a:pt x="18278" y="9703"/>
                  </a:cubicBezTo>
                  <a:cubicBezTo>
                    <a:pt x="20006" y="6328"/>
                    <a:pt x="20870" y="2953"/>
                    <a:pt x="19142" y="1265"/>
                  </a:cubicBezTo>
                  <a:cubicBezTo>
                    <a:pt x="17414" y="-422"/>
                    <a:pt x="13094" y="-422"/>
                    <a:pt x="10070" y="1265"/>
                  </a:cubicBezTo>
                  <a:cubicBezTo>
                    <a:pt x="7046" y="2953"/>
                    <a:pt x="5318" y="6328"/>
                    <a:pt x="4022" y="8353"/>
                  </a:cubicBezTo>
                  <a:cubicBezTo>
                    <a:pt x="2726" y="10378"/>
                    <a:pt x="1862" y="11053"/>
                    <a:pt x="998" y="117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9896672" y="2212245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9934772" y="2116995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10017322" y="2161445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9991922" y="2243995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10129314" y="2167795"/>
              <a:ext cx="102733" cy="141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6" h="21288" fill="norm" stroke="1" extrusionOk="0">
                  <a:moveTo>
                    <a:pt x="10627" y="4765"/>
                  </a:moveTo>
                  <a:cubicBezTo>
                    <a:pt x="8509" y="5400"/>
                    <a:pt x="6391" y="6035"/>
                    <a:pt x="4697" y="7782"/>
                  </a:cubicBezTo>
                  <a:cubicBezTo>
                    <a:pt x="3003" y="9529"/>
                    <a:pt x="1733" y="12388"/>
                    <a:pt x="886" y="14771"/>
                  </a:cubicBezTo>
                  <a:cubicBezTo>
                    <a:pt x="39" y="17153"/>
                    <a:pt x="-385" y="19059"/>
                    <a:pt x="462" y="20171"/>
                  </a:cubicBezTo>
                  <a:cubicBezTo>
                    <a:pt x="1309" y="21282"/>
                    <a:pt x="3427" y="21600"/>
                    <a:pt x="6391" y="20965"/>
                  </a:cubicBezTo>
                  <a:cubicBezTo>
                    <a:pt x="9356" y="20329"/>
                    <a:pt x="13168" y="18741"/>
                    <a:pt x="16133" y="15882"/>
                  </a:cubicBezTo>
                  <a:cubicBezTo>
                    <a:pt x="19097" y="13024"/>
                    <a:pt x="21215" y="8894"/>
                    <a:pt x="20368" y="6035"/>
                  </a:cubicBezTo>
                  <a:cubicBezTo>
                    <a:pt x="19521" y="3176"/>
                    <a:pt x="15709" y="1588"/>
                    <a:pt x="1189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9898496" y="1600633"/>
              <a:ext cx="189896" cy="103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0719" fill="norm" stroke="1" extrusionOk="0">
                  <a:moveTo>
                    <a:pt x="11900" y="4214"/>
                  </a:moveTo>
                  <a:cubicBezTo>
                    <a:pt x="9290" y="9296"/>
                    <a:pt x="6679" y="14379"/>
                    <a:pt x="4661" y="17343"/>
                  </a:cubicBezTo>
                  <a:cubicBezTo>
                    <a:pt x="2643" y="20308"/>
                    <a:pt x="1219" y="21155"/>
                    <a:pt x="507" y="20520"/>
                  </a:cubicBezTo>
                  <a:cubicBezTo>
                    <a:pt x="-205" y="19884"/>
                    <a:pt x="-205" y="17767"/>
                    <a:pt x="744" y="15437"/>
                  </a:cubicBezTo>
                  <a:cubicBezTo>
                    <a:pt x="1694" y="13108"/>
                    <a:pt x="3593" y="10567"/>
                    <a:pt x="5729" y="9931"/>
                  </a:cubicBezTo>
                  <a:cubicBezTo>
                    <a:pt x="7865" y="9296"/>
                    <a:pt x="10239" y="10567"/>
                    <a:pt x="12138" y="12261"/>
                  </a:cubicBezTo>
                  <a:cubicBezTo>
                    <a:pt x="14037" y="13955"/>
                    <a:pt x="15461" y="16073"/>
                    <a:pt x="16766" y="17343"/>
                  </a:cubicBezTo>
                  <a:cubicBezTo>
                    <a:pt x="18072" y="18614"/>
                    <a:pt x="19259" y="19037"/>
                    <a:pt x="20090" y="18190"/>
                  </a:cubicBezTo>
                  <a:cubicBezTo>
                    <a:pt x="20920" y="17343"/>
                    <a:pt x="21395" y="15226"/>
                    <a:pt x="21276" y="12049"/>
                  </a:cubicBezTo>
                  <a:cubicBezTo>
                    <a:pt x="21158" y="8873"/>
                    <a:pt x="20446" y="4637"/>
                    <a:pt x="19496" y="2308"/>
                  </a:cubicBezTo>
                  <a:cubicBezTo>
                    <a:pt x="18547" y="-21"/>
                    <a:pt x="17360" y="-445"/>
                    <a:pt x="16766" y="402"/>
                  </a:cubicBezTo>
                  <a:cubicBezTo>
                    <a:pt x="16173" y="1249"/>
                    <a:pt x="16173" y="3367"/>
                    <a:pt x="16173" y="5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11071422" y="1887172"/>
              <a:ext cx="1270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440" y="11040"/>
                    <a:pt x="2880" y="1783"/>
                    <a:pt x="6480" y="240"/>
                  </a:cubicBezTo>
                  <a:cubicBezTo>
                    <a:pt x="10080" y="-1303"/>
                    <a:pt x="1584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11115872" y="1926495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11579422" y="1697895"/>
              <a:ext cx="1016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4281"/>
                    <a:pt x="11700" y="8562"/>
                    <a:pt x="8100" y="12162"/>
                  </a:cubicBezTo>
                  <a:cubicBezTo>
                    <a:pt x="4500" y="15762"/>
                    <a:pt x="2250" y="1868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11407972" y="2014838"/>
              <a:ext cx="400051" cy="25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5" fill="norm" stroke="1" extrusionOk="0">
                  <a:moveTo>
                    <a:pt x="0" y="15390"/>
                  </a:moveTo>
                  <a:cubicBezTo>
                    <a:pt x="3086" y="8744"/>
                    <a:pt x="6171" y="2098"/>
                    <a:pt x="9543" y="437"/>
                  </a:cubicBezTo>
                  <a:cubicBezTo>
                    <a:pt x="12914" y="-1225"/>
                    <a:pt x="16571" y="2098"/>
                    <a:pt x="18629" y="6252"/>
                  </a:cubicBezTo>
                  <a:cubicBezTo>
                    <a:pt x="20686" y="10406"/>
                    <a:pt x="21143" y="15390"/>
                    <a:pt x="21600" y="20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11405295" y="2174145"/>
              <a:ext cx="2172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850"/>
                    <a:pt x="4448" y="11700"/>
                    <a:pt x="1502" y="15300"/>
                  </a:cubicBezTo>
                  <a:cubicBezTo>
                    <a:pt x="-1443" y="18900"/>
                    <a:pt x="521" y="20250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11452422" y="2313845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200"/>
                    <a:pt x="7200" y="10800"/>
                    <a:pt x="10800" y="7200"/>
                  </a:cubicBezTo>
                  <a:cubicBezTo>
                    <a:pt x="14400" y="3600"/>
                    <a:pt x="180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11663717" y="2220057"/>
              <a:ext cx="264956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170" fill="norm" stroke="1" extrusionOk="0">
                  <a:moveTo>
                    <a:pt x="2430" y="586"/>
                  </a:moveTo>
                  <a:cubicBezTo>
                    <a:pt x="3288" y="78"/>
                    <a:pt x="4145" y="-430"/>
                    <a:pt x="5516" y="586"/>
                  </a:cubicBezTo>
                  <a:cubicBezTo>
                    <a:pt x="6888" y="1603"/>
                    <a:pt x="8773" y="4144"/>
                    <a:pt x="9716" y="6050"/>
                  </a:cubicBezTo>
                  <a:cubicBezTo>
                    <a:pt x="10659" y="7956"/>
                    <a:pt x="10659" y="9226"/>
                    <a:pt x="9202" y="11259"/>
                  </a:cubicBezTo>
                  <a:cubicBezTo>
                    <a:pt x="7745" y="13292"/>
                    <a:pt x="4830" y="16088"/>
                    <a:pt x="2945" y="17485"/>
                  </a:cubicBezTo>
                  <a:cubicBezTo>
                    <a:pt x="1059" y="18883"/>
                    <a:pt x="202" y="18883"/>
                    <a:pt x="30" y="18121"/>
                  </a:cubicBezTo>
                  <a:cubicBezTo>
                    <a:pt x="-141" y="17358"/>
                    <a:pt x="373" y="15834"/>
                    <a:pt x="2773" y="13419"/>
                  </a:cubicBezTo>
                  <a:cubicBezTo>
                    <a:pt x="5173" y="11005"/>
                    <a:pt x="9459" y="7702"/>
                    <a:pt x="12030" y="5923"/>
                  </a:cubicBezTo>
                  <a:cubicBezTo>
                    <a:pt x="14602" y="4144"/>
                    <a:pt x="15459" y="3890"/>
                    <a:pt x="15545" y="4144"/>
                  </a:cubicBezTo>
                  <a:cubicBezTo>
                    <a:pt x="15630" y="4398"/>
                    <a:pt x="14945" y="5161"/>
                    <a:pt x="14259" y="6812"/>
                  </a:cubicBezTo>
                  <a:cubicBezTo>
                    <a:pt x="13573" y="8464"/>
                    <a:pt x="12888" y="11005"/>
                    <a:pt x="12802" y="12784"/>
                  </a:cubicBezTo>
                  <a:cubicBezTo>
                    <a:pt x="12716" y="14563"/>
                    <a:pt x="13230" y="15579"/>
                    <a:pt x="14773" y="16850"/>
                  </a:cubicBezTo>
                  <a:cubicBezTo>
                    <a:pt x="16316" y="18121"/>
                    <a:pt x="18888" y="19645"/>
                    <a:pt x="21459" y="21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879672" y="2900162"/>
              <a:ext cx="10699751" cy="429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5" y="21281"/>
                    <a:pt x="231" y="20962"/>
                    <a:pt x="365" y="20855"/>
                  </a:cubicBezTo>
                  <a:cubicBezTo>
                    <a:pt x="500" y="20749"/>
                    <a:pt x="654" y="20855"/>
                    <a:pt x="816" y="20908"/>
                  </a:cubicBezTo>
                  <a:cubicBezTo>
                    <a:pt x="979" y="20962"/>
                    <a:pt x="1149" y="20962"/>
                    <a:pt x="1325" y="20749"/>
                  </a:cubicBezTo>
                  <a:cubicBezTo>
                    <a:pt x="1500" y="20536"/>
                    <a:pt x="1679" y="20110"/>
                    <a:pt x="1848" y="19738"/>
                  </a:cubicBezTo>
                  <a:cubicBezTo>
                    <a:pt x="2017" y="19366"/>
                    <a:pt x="2175" y="19046"/>
                    <a:pt x="2339" y="18780"/>
                  </a:cubicBezTo>
                  <a:cubicBezTo>
                    <a:pt x="2504" y="18514"/>
                    <a:pt x="2675" y="18301"/>
                    <a:pt x="2852" y="18089"/>
                  </a:cubicBezTo>
                  <a:cubicBezTo>
                    <a:pt x="3030" y="17876"/>
                    <a:pt x="3213" y="17663"/>
                    <a:pt x="3378" y="17397"/>
                  </a:cubicBezTo>
                  <a:cubicBezTo>
                    <a:pt x="3542" y="17131"/>
                    <a:pt x="3688" y="16812"/>
                    <a:pt x="3839" y="16493"/>
                  </a:cubicBezTo>
                  <a:cubicBezTo>
                    <a:pt x="3991" y="16173"/>
                    <a:pt x="4149" y="15854"/>
                    <a:pt x="4311" y="15535"/>
                  </a:cubicBezTo>
                  <a:cubicBezTo>
                    <a:pt x="4474" y="15216"/>
                    <a:pt x="4640" y="14897"/>
                    <a:pt x="4809" y="14524"/>
                  </a:cubicBezTo>
                  <a:cubicBezTo>
                    <a:pt x="4978" y="14152"/>
                    <a:pt x="5149" y="13726"/>
                    <a:pt x="5322" y="13354"/>
                  </a:cubicBezTo>
                  <a:cubicBezTo>
                    <a:pt x="5495" y="12981"/>
                    <a:pt x="5670" y="12662"/>
                    <a:pt x="5850" y="12290"/>
                  </a:cubicBezTo>
                  <a:cubicBezTo>
                    <a:pt x="6029" y="11917"/>
                    <a:pt x="6213" y="11492"/>
                    <a:pt x="6397" y="11172"/>
                  </a:cubicBezTo>
                  <a:cubicBezTo>
                    <a:pt x="6580" y="10853"/>
                    <a:pt x="6764" y="10640"/>
                    <a:pt x="6918" y="10428"/>
                  </a:cubicBezTo>
                  <a:cubicBezTo>
                    <a:pt x="7072" y="10215"/>
                    <a:pt x="7196" y="10002"/>
                    <a:pt x="7324" y="9789"/>
                  </a:cubicBezTo>
                  <a:cubicBezTo>
                    <a:pt x="7452" y="9576"/>
                    <a:pt x="7585" y="9364"/>
                    <a:pt x="7717" y="9151"/>
                  </a:cubicBezTo>
                  <a:cubicBezTo>
                    <a:pt x="7849" y="8938"/>
                    <a:pt x="7982" y="8725"/>
                    <a:pt x="8114" y="8512"/>
                  </a:cubicBezTo>
                  <a:cubicBezTo>
                    <a:pt x="8247" y="8300"/>
                    <a:pt x="8379" y="8087"/>
                    <a:pt x="8514" y="7874"/>
                  </a:cubicBezTo>
                  <a:cubicBezTo>
                    <a:pt x="8649" y="7661"/>
                    <a:pt x="8785" y="7448"/>
                    <a:pt x="8924" y="7289"/>
                  </a:cubicBezTo>
                  <a:cubicBezTo>
                    <a:pt x="9063" y="7129"/>
                    <a:pt x="9204" y="7023"/>
                    <a:pt x="9345" y="6863"/>
                  </a:cubicBezTo>
                  <a:cubicBezTo>
                    <a:pt x="9486" y="6703"/>
                    <a:pt x="9627" y="6491"/>
                    <a:pt x="9768" y="6331"/>
                  </a:cubicBezTo>
                  <a:cubicBezTo>
                    <a:pt x="9909" y="6171"/>
                    <a:pt x="10050" y="6065"/>
                    <a:pt x="10195" y="5959"/>
                  </a:cubicBezTo>
                  <a:cubicBezTo>
                    <a:pt x="10341" y="5852"/>
                    <a:pt x="10490" y="5746"/>
                    <a:pt x="10633" y="5639"/>
                  </a:cubicBezTo>
                  <a:cubicBezTo>
                    <a:pt x="10776" y="5533"/>
                    <a:pt x="10913" y="5427"/>
                    <a:pt x="11048" y="5320"/>
                  </a:cubicBezTo>
                  <a:cubicBezTo>
                    <a:pt x="11182" y="5214"/>
                    <a:pt x="11315" y="5107"/>
                    <a:pt x="11449" y="5001"/>
                  </a:cubicBezTo>
                  <a:cubicBezTo>
                    <a:pt x="11584" y="4895"/>
                    <a:pt x="11721" y="4788"/>
                    <a:pt x="11855" y="4629"/>
                  </a:cubicBezTo>
                  <a:cubicBezTo>
                    <a:pt x="11990" y="4469"/>
                    <a:pt x="12122" y="4256"/>
                    <a:pt x="12253" y="4097"/>
                  </a:cubicBezTo>
                  <a:cubicBezTo>
                    <a:pt x="12383" y="3937"/>
                    <a:pt x="12511" y="3831"/>
                    <a:pt x="12667" y="3724"/>
                  </a:cubicBezTo>
                  <a:cubicBezTo>
                    <a:pt x="12823" y="3618"/>
                    <a:pt x="13007" y="3511"/>
                    <a:pt x="13189" y="3405"/>
                  </a:cubicBezTo>
                  <a:cubicBezTo>
                    <a:pt x="13370" y="3299"/>
                    <a:pt x="13550" y="3192"/>
                    <a:pt x="13731" y="3139"/>
                  </a:cubicBezTo>
                  <a:cubicBezTo>
                    <a:pt x="13913" y="3086"/>
                    <a:pt x="14097" y="3086"/>
                    <a:pt x="14282" y="3033"/>
                  </a:cubicBezTo>
                  <a:cubicBezTo>
                    <a:pt x="14468" y="2979"/>
                    <a:pt x="14656" y="2873"/>
                    <a:pt x="14844" y="2767"/>
                  </a:cubicBezTo>
                  <a:cubicBezTo>
                    <a:pt x="15032" y="2660"/>
                    <a:pt x="15220" y="2554"/>
                    <a:pt x="15408" y="2394"/>
                  </a:cubicBezTo>
                  <a:cubicBezTo>
                    <a:pt x="15596" y="2234"/>
                    <a:pt x="15784" y="2022"/>
                    <a:pt x="15972" y="1862"/>
                  </a:cubicBezTo>
                  <a:cubicBezTo>
                    <a:pt x="16160" y="1702"/>
                    <a:pt x="16348" y="1596"/>
                    <a:pt x="16528" y="1436"/>
                  </a:cubicBezTo>
                  <a:cubicBezTo>
                    <a:pt x="16707" y="1277"/>
                    <a:pt x="16878" y="1064"/>
                    <a:pt x="17043" y="851"/>
                  </a:cubicBezTo>
                  <a:cubicBezTo>
                    <a:pt x="17207" y="638"/>
                    <a:pt x="17365" y="426"/>
                    <a:pt x="17517" y="266"/>
                  </a:cubicBezTo>
                  <a:cubicBezTo>
                    <a:pt x="17669" y="106"/>
                    <a:pt x="17814" y="0"/>
                    <a:pt x="17959" y="0"/>
                  </a:cubicBezTo>
                  <a:cubicBezTo>
                    <a:pt x="18105" y="0"/>
                    <a:pt x="18250" y="106"/>
                    <a:pt x="18414" y="319"/>
                  </a:cubicBezTo>
                  <a:cubicBezTo>
                    <a:pt x="18579" y="532"/>
                    <a:pt x="18763" y="851"/>
                    <a:pt x="18946" y="1330"/>
                  </a:cubicBezTo>
                  <a:cubicBezTo>
                    <a:pt x="19130" y="1809"/>
                    <a:pt x="19314" y="2447"/>
                    <a:pt x="19498" y="3033"/>
                  </a:cubicBezTo>
                  <a:cubicBezTo>
                    <a:pt x="19681" y="3618"/>
                    <a:pt x="19865" y="4150"/>
                    <a:pt x="20047" y="4682"/>
                  </a:cubicBezTo>
                  <a:cubicBezTo>
                    <a:pt x="20228" y="5214"/>
                    <a:pt x="20408" y="5746"/>
                    <a:pt x="20585" y="6225"/>
                  </a:cubicBezTo>
                  <a:cubicBezTo>
                    <a:pt x="20762" y="6703"/>
                    <a:pt x="20938" y="7129"/>
                    <a:pt x="21106" y="7501"/>
                  </a:cubicBezTo>
                  <a:cubicBezTo>
                    <a:pt x="21275" y="7874"/>
                    <a:pt x="21438" y="8193"/>
                    <a:pt x="21600" y="8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1312198" y="3602895"/>
              <a:ext cx="285588" cy="462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556" fill="norm" stroke="1" extrusionOk="0">
                  <a:moveTo>
                    <a:pt x="20910" y="2071"/>
                  </a:moveTo>
                  <a:cubicBezTo>
                    <a:pt x="21227" y="1578"/>
                    <a:pt x="21545" y="1085"/>
                    <a:pt x="21386" y="690"/>
                  </a:cubicBezTo>
                  <a:cubicBezTo>
                    <a:pt x="21227" y="296"/>
                    <a:pt x="20592" y="0"/>
                    <a:pt x="18924" y="0"/>
                  </a:cubicBezTo>
                  <a:cubicBezTo>
                    <a:pt x="17257" y="0"/>
                    <a:pt x="14557" y="296"/>
                    <a:pt x="12095" y="1134"/>
                  </a:cubicBezTo>
                  <a:cubicBezTo>
                    <a:pt x="9633" y="1973"/>
                    <a:pt x="7410" y="3353"/>
                    <a:pt x="5583" y="5671"/>
                  </a:cubicBezTo>
                  <a:cubicBezTo>
                    <a:pt x="3757" y="7989"/>
                    <a:pt x="2327" y="11244"/>
                    <a:pt x="1454" y="13611"/>
                  </a:cubicBezTo>
                  <a:cubicBezTo>
                    <a:pt x="580" y="15978"/>
                    <a:pt x="263" y="17458"/>
                    <a:pt x="104" y="18542"/>
                  </a:cubicBezTo>
                  <a:cubicBezTo>
                    <a:pt x="-55" y="19627"/>
                    <a:pt x="-55" y="20318"/>
                    <a:pt x="263" y="20811"/>
                  </a:cubicBezTo>
                  <a:cubicBezTo>
                    <a:pt x="580" y="21304"/>
                    <a:pt x="1216" y="21600"/>
                    <a:pt x="3121" y="21551"/>
                  </a:cubicBezTo>
                  <a:cubicBezTo>
                    <a:pt x="5027" y="21501"/>
                    <a:pt x="8204" y="21107"/>
                    <a:pt x="11460" y="20515"/>
                  </a:cubicBezTo>
                  <a:cubicBezTo>
                    <a:pt x="14716" y="19923"/>
                    <a:pt x="18051" y="19134"/>
                    <a:pt x="21386" y="183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1314593" y="3856895"/>
              <a:ext cx="23183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600" fill="norm" stroke="1" extrusionOk="0">
                  <a:moveTo>
                    <a:pt x="2656" y="21600"/>
                  </a:moveTo>
                  <a:cubicBezTo>
                    <a:pt x="1282" y="20160"/>
                    <a:pt x="-93" y="18720"/>
                    <a:pt x="5" y="18000"/>
                  </a:cubicBezTo>
                  <a:cubicBezTo>
                    <a:pt x="103" y="17280"/>
                    <a:pt x="1674" y="17280"/>
                    <a:pt x="5503" y="14400"/>
                  </a:cubicBezTo>
                  <a:cubicBezTo>
                    <a:pt x="9332" y="11520"/>
                    <a:pt x="15420" y="5760"/>
                    <a:pt x="2150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1680185" y="3560157"/>
              <a:ext cx="294132" cy="49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68" fill="norm" stroke="1" extrusionOk="0">
                  <a:moveTo>
                    <a:pt x="21111" y="1573"/>
                  </a:moveTo>
                  <a:cubicBezTo>
                    <a:pt x="21264" y="1024"/>
                    <a:pt x="21417" y="475"/>
                    <a:pt x="21111" y="201"/>
                  </a:cubicBezTo>
                  <a:cubicBezTo>
                    <a:pt x="20804" y="-74"/>
                    <a:pt x="20038" y="-74"/>
                    <a:pt x="18200" y="246"/>
                  </a:cubicBezTo>
                  <a:cubicBezTo>
                    <a:pt x="16362" y="567"/>
                    <a:pt x="13451" y="1207"/>
                    <a:pt x="11230" y="2077"/>
                  </a:cubicBezTo>
                  <a:cubicBezTo>
                    <a:pt x="9008" y="2946"/>
                    <a:pt x="7477" y="4045"/>
                    <a:pt x="6711" y="5372"/>
                  </a:cubicBezTo>
                  <a:cubicBezTo>
                    <a:pt x="5945" y="6699"/>
                    <a:pt x="5945" y="8255"/>
                    <a:pt x="5332" y="10314"/>
                  </a:cubicBezTo>
                  <a:cubicBezTo>
                    <a:pt x="4719" y="12373"/>
                    <a:pt x="3494" y="14936"/>
                    <a:pt x="2574" y="16584"/>
                  </a:cubicBezTo>
                  <a:cubicBezTo>
                    <a:pt x="1655" y="18231"/>
                    <a:pt x="1043" y="18963"/>
                    <a:pt x="583" y="19604"/>
                  </a:cubicBezTo>
                  <a:cubicBezTo>
                    <a:pt x="123" y="20245"/>
                    <a:pt x="-183" y="20794"/>
                    <a:pt x="123" y="21114"/>
                  </a:cubicBezTo>
                  <a:cubicBezTo>
                    <a:pt x="430" y="21434"/>
                    <a:pt x="1349" y="21526"/>
                    <a:pt x="4030" y="21434"/>
                  </a:cubicBezTo>
                  <a:cubicBezTo>
                    <a:pt x="6711" y="21343"/>
                    <a:pt x="11153" y="21068"/>
                    <a:pt x="15596" y="207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1978222" y="3717195"/>
              <a:ext cx="2286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00" y="1910"/>
                    <a:pt x="6800" y="3820"/>
                    <a:pt x="9800" y="5951"/>
                  </a:cubicBezTo>
                  <a:cubicBezTo>
                    <a:pt x="12800" y="8082"/>
                    <a:pt x="15400" y="10433"/>
                    <a:pt x="17300" y="13078"/>
                  </a:cubicBezTo>
                  <a:cubicBezTo>
                    <a:pt x="19200" y="15722"/>
                    <a:pt x="20400" y="1866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2023483" y="3723067"/>
              <a:ext cx="189690" cy="377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395" fill="norm" stroke="1" extrusionOk="0">
                  <a:moveTo>
                    <a:pt x="21272" y="1107"/>
                  </a:moveTo>
                  <a:cubicBezTo>
                    <a:pt x="20560" y="627"/>
                    <a:pt x="19848" y="147"/>
                    <a:pt x="18898" y="27"/>
                  </a:cubicBezTo>
                  <a:cubicBezTo>
                    <a:pt x="17949" y="-93"/>
                    <a:pt x="16762" y="147"/>
                    <a:pt x="14270" y="1527"/>
                  </a:cubicBezTo>
                  <a:cubicBezTo>
                    <a:pt x="11777" y="2907"/>
                    <a:pt x="7980" y="5427"/>
                    <a:pt x="5250" y="8607"/>
                  </a:cubicBezTo>
                  <a:cubicBezTo>
                    <a:pt x="2520" y="11787"/>
                    <a:pt x="859" y="15627"/>
                    <a:pt x="265" y="17907"/>
                  </a:cubicBezTo>
                  <a:cubicBezTo>
                    <a:pt x="-328" y="20187"/>
                    <a:pt x="147" y="20907"/>
                    <a:pt x="977" y="21207"/>
                  </a:cubicBezTo>
                  <a:cubicBezTo>
                    <a:pt x="1808" y="21507"/>
                    <a:pt x="2995" y="21387"/>
                    <a:pt x="4182" y="212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2263972" y="3555895"/>
              <a:ext cx="240121" cy="56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535" fill="norm" stroke="1" extrusionOk="0">
                  <a:moveTo>
                    <a:pt x="0" y="828"/>
                  </a:moveTo>
                  <a:cubicBezTo>
                    <a:pt x="2463" y="503"/>
                    <a:pt x="4926" y="179"/>
                    <a:pt x="8147" y="57"/>
                  </a:cubicBezTo>
                  <a:cubicBezTo>
                    <a:pt x="11368" y="-65"/>
                    <a:pt x="15347" y="16"/>
                    <a:pt x="17716" y="219"/>
                  </a:cubicBezTo>
                  <a:cubicBezTo>
                    <a:pt x="20084" y="422"/>
                    <a:pt x="20842" y="747"/>
                    <a:pt x="21221" y="1803"/>
                  </a:cubicBezTo>
                  <a:cubicBezTo>
                    <a:pt x="21600" y="2858"/>
                    <a:pt x="21600" y="4645"/>
                    <a:pt x="21126" y="6837"/>
                  </a:cubicBezTo>
                  <a:cubicBezTo>
                    <a:pt x="20653" y="9030"/>
                    <a:pt x="19705" y="11628"/>
                    <a:pt x="19232" y="13415"/>
                  </a:cubicBezTo>
                  <a:cubicBezTo>
                    <a:pt x="18758" y="15201"/>
                    <a:pt x="18758" y="16176"/>
                    <a:pt x="19042" y="16825"/>
                  </a:cubicBezTo>
                  <a:cubicBezTo>
                    <a:pt x="19326" y="17475"/>
                    <a:pt x="19895" y="17800"/>
                    <a:pt x="20274" y="18287"/>
                  </a:cubicBezTo>
                  <a:cubicBezTo>
                    <a:pt x="20653" y="18774"/>
                    <a:pt x="20842" y="19424"/>
                    <a:pt x="20558" y="19870"/>
                  </a:cubicBezTo>
                  <a:cubicBezTo>
                    <a:pt x="20274" y="20317"/>
                    <a:pt x="19516" y="20561"/>
                    <a:pt x="16863" y="20804"/>
                  </a:cubicBezTo>
                  <a:cubicBezTo>
                    <a:pt x="14211" y="21048"/>
                    <a:pt x="9663" y="21291"/>
                    <a:pt x="5116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774" name="Line Line" descr="Line Lin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736922" y="4803045"/>
              <a:ext cx="38101" cy="76201"/>
            </a:xfrm>
            <a:prstGeom prst="rect">
              <a:avLst/>
            </a:prstGeom>
            <a:effectLst/>
          </p:spPr>
        </p:pic>
        <p:pic>
          <p:nvPicPr>
            <p:cNvPr id="1776" name="Line Line" descr="Line Lin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711522" y="4961795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778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997272" y="4796695"/>
              <a:ext cx="196851" cy="225715"/>
            </a:xfrm>
            <a:prstGeom prst="rect">
              <a:avLst/>
            </a:prstGeom>
            <a:effectLst/>
          </p:spPr>
        </p:pic>
        <p:pic>
          <p:nvPicPr>
            <p:cNvPr id="1780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161225" y="4795864"/>
              <a:ext cx="166248" cy="193073"/>
            </a:xfrm>
            <a:prstGeom prst="rect">
              <a:avLst/>
            </a:prstGeom>
            <a:effectLst/>
          </p:spPr>
        </p:pic>
        <p:pic>
          <p:nvPicPr>
            <p:cNvPr id="1782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341115" y="4764382"/>
              <a:ext cx="138758" cy="239747"/>
            </a:xfrm>
            <a:prstGeom prst="rect">
              <a:avLst/>
            </a:prstGeom>
            <a:effectLst/>
          </p:spPr>
        </p:pic>
        <p:pic>
          <p:nvPicPr>
            <p:cNvPr id="1784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499773" y="4616582"/>
              <a:ext cx="281995" cy="379081"/>
            </a:xfrm>
            <a:prstGeom prst="rect">
              <a:avLst/>
            </a:prstGeom>
            <a:effectLst/>
          </p:spPr>
        </p:pic>
        <p:pic>
          <p:nvPicPr>
            <p:cNvPr id="1786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810866" y="4625245"/>
              <a:ext cx="88107" cy="356579"/>
            </a:xfrm>
            <a:prstGeom prst="rect">
              <a:avLst/>
            </a:prstGeom>
            <a:effectLst/>
          </p:spPr>
        </p:pic>
        <p:pic>
          <p:nvPicPr>
            <p:cNvPr id="1788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2776581" y="4783995"/>
              <a:ext cx="230342" cy="63501"/>
            </a:xfrm>
            <a:prstGeom prst="rect">
              <a:avLst/>
            </a:prstGeom>
            <a:effectLst/>
          </p:spPr>
        </p:pic>
        <p:pic>
          <p:nvPicPr>
            <p:cNvPr id="1790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3350433" y="4587145"/>
              <a:ext cx="418490" cy="608013"/>
            </a:xfrm>
            <a:prstGeom prst="rect">
              <a:avLst/>
            </a:prstGeom>
            <a:effectLst/>
          </p:spPr>
        </p:pic>
        <p:pic>
          <p:nvPicPr>
            <p:cNvPr id="1792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4191107" y="4513122"/>
              <a:ext cx="282666" cy="414807"/>
            </a:xfrm>
            <a:prstGeom prst="rect">
              <a:avLst/>
            </a:prstGeom>
            <a:effectLst/>
          </p:spPr>
        </p:pic>
        <p:pic>
          <p:nvPicPr>
            <p:cNvPr id="1794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4429322" y="4593495"/>
              <a:ext cx="76201" cy="311151"/>
            </a:xfrm>
            <a:prstGeom prst="rect">
              <a:avLst/>
            </a:prstGeom>
            <a:effectLst/>
          </p:spPr>
        </p:pic>
        <p:pic>
          <p:nvPicPr>
            <p:cNvPr id="1796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4467422" y="4688745"/>
              <a:ext cx="44451" cy="177801"/>
            </a:xfrm>
            <a:prstGeom prst="rect">
              <a:avLst/>
            </a:prstGeom>
            <a:effectLst/>
          </p:spPr>
        </p:pic>
        <p:pic>
          <p:nvPicPr>
            <p:cNvPr id="1798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4506316" y="4701449"/>
              <a:ext cx="147374" cy="424226"/>
            </a:xfrm>
            <a:prstGeom prst="rect">
              <a:avLst/>
            </a:prstGeom>
            <a:effectLst/>
          </p:spPr>
        </p:pic>
        <p:pic>
          <p:nvPicPr>
            <p:cNvPr id="1800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4816672" y="4575690"/>
              <a:ext cx="55971" cy="348006"/>
            </a:xfrm>
            <a:prstGeom prst="rect">
              <a:avLst/>
            </a:prstGeom>
            <a:effectLst/>
          </p:spPr>
        </p:pic>
        <p:pic>
          <p:nvPicPr>
            <p:cNvPr id="1802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5102422" y="4783995"/>
              <a:ext cx="114301" cy="31751"/>
            </a:xfrm>
            <a:prstGeom prst="rect">
              <a:avLst/>
            </a:prstGeom>
            <a:effectLst/>
          </p:spPr>
        </p:pic>
        <p:pic>
          <p:nvPicPr>
            <p:cNvPr id="1804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5102422" y="4841145"/>
              <a:ext cx="209551" cy="50801"/>
            </a:xfrm>
            <a:prstGeom prst="rect">
              <a:avLst/>
            </a:prstGeom>
            <a:effectLst/>
          </p:spPr>
        </p:pic>
        <p:pic>
          <p:nvPicPr>
            <p:cNvPr id="1806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5506705" y="4437131"/>
              <a:ext cx="287191" cy="781182"/>
            </a:xfrm>
            <a:prstGeom prst="rect">
              <a:avLst/>
            </a:prstGeom>
            <a:effectLst/>
          </p:spPr>
        </p:pic>
        <p:pic>
          <p:nvPicPr>
            <p:cNvPr id="1808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5991422" y="4315806"/>
              <a:ext cx="85101" cy="290390"/>
            </a:xfrm>
            <a:prstGeom prst="rect">
              <a:avLst/>
            </a:prstGeom>
            <a:effectLst/>
          </p:spPr>
        </p:pic>
        <p:pic>
          <p:nvPicPr>
            <p:cNvPr id="1810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6639122" y="4479195"/>
              <a:ext cx="44451" cy="91018"/>
            </a:xfrm>
            <a:prstGeom prst="rect">
              <a:avLst/>
            </a:prstGeom>
            <a:effectLst/>
          </p:spPr>
        </p:pic>
        <p:pic>
          <p:nvPicPr>
            <p:cNvPr id="1812" name="Line Line" descr="Line Lin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6645472" y="4377595"/>
              <a:ext cx="38101" cy="88901"/>
            </a:xfrm>
            <a:prstGeom prst="rect">
              <a:avLst/>
            </a:prstGeom>
            <a:effectLst/>
          </p:spPr>
        </p:pic>
        <p:pic>
          <p:nvPicPr>
            <p:cNvPr id="1814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6708972" y="4290179"/>
              <a:ext cx="146051" cy="303317"/>
            </a:xfrm>
            <a:prstGeom prst="rect">
              <a:avLst/>
            </a:prstGeom>
            <a:effectLst/>
          </p:spPr>
        </p:pic>
        <p:pic>
          <p:nvPicPr>
            <p:cNvPr id="1816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6670872" y="4491895"/>
              <a:ext cx="177801" cy="57151"/>
            </a:xfrm>
            <a:prstGeom prst="rect">
              <a:avLst/>
            </a:prstGeom>
            <a:effectLst/>
          </p:spPr>
        </p:pic>
        <p:pic>
          <p:nvPicPr>
            <p:cNvPr id="1818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7150767" y="4318802"/>
              <a:ext cx="282106" cy="297739"/>
            </a:xfrm>
            <a:prstGeom prst="rect">
              <a:avLst/>
            </a:prstGeom>
            <a:effectLst/>
          </p:spPr>
        </p:pic>
        <p:pic>
          <p:nvPicPr>
            <p:cNvPr id="1820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7433961" y="4472845"/>
              <a:ext cx="112707" cy="298451"/>
            </a:xfrm>
            <a:prstGeom prst="rect">
              <a:avLst/>
            </a:prstGeom>
            <a:effectLst/>
          </p:spPr>
        </p:pic>
        <p:pic>
          <p:nvPicPr>
            <p:cNvPr id="1822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7788472" y="4390295"/>
              <a:ext cx="69851" cy="228601"/>
            </a:xfrm>
            <a:prstGeom prst="rect">
              <a:avLst/>
            </a:prstGeom>
            <a:effectLst/>
          </p:spPr>
        </p:pic>
        <p:pic>
          <p:nvPicPr>
            <p:cNvPr id="1824" name="Line Line" descr="Line Lin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7940872" y="4441095"/>
              <a:ext cx="107951" cy="31751"/>
            </a:xfrm>
            <a:prstGeom prst="rect">
              <a:avLst/>
            </a:prstGeom>
            <a:effectLst/>
          </p:spPr>
        </p:pic>
        <p:pic>
          <p:nvPicPr>
            <p:cNvPr id="1826" name="Line Line" descr="Line Lin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7940872" y="4523645"/>
              <a:ext cx="95251" cy="31751"/>
            </a:xfrm>
            <a:prstGeom prst="rect">
              <a:avLst/>
            </a:prstGeom>
            <a:effectLst/>
          </p:spPr>
        </p:pic>
        <p:pic>
          <p:nvPicPr>
            <p:cNvPr id="1828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8105972" y="4402995"/>
              <a:ext cx="57151" cy="260351"/>
            </a:xfrm>
            <a:prstGeom prst="rect">
              <a:avLst/>
            </a:prstGeom>
            <a:effectLst/>
          </p:spPr>
        </p:pic>
        <p:pic>
          <p:nvPicPr>
            <p:cNvPr id="1830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8093272" y="4429242"/>
              <a:ext cx="213361" cy="227754"/>
            </a:xfrm>
            <a:prstGeom prst="rect">
              <a:avLst/>
            </a:prstGeom>
            <a:effectLst/>
          </p:spPr>
        </p:pic>
        <p:pic>
          <p:nvPicPr>
            <p:cNvPr id="1832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6114173" y="4946301"/>
              <a:ext cx="163567" cy="199882"/>
            </a:xfrm>
            <a:prstGeom prst="rect">
              <a:avLst/>
            </a:prstGeom>
            <a:effectLst/>
          </p:spPr>
        </p:pic>
        <p:pic>
          <p:nvPicPr>
            <p:cNvPr id="1834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6649553" y="4988521"/>
              <a:ext cx="155800" cy="173541"/>
            </a:xfrm>
            <a:prstGeom prst="rect">
              <a:avLst/>
            </a:prstGeom>
            <a:effectLst/>
          </p:spPr>
        </p:pic>
        <p:pic>
          <p:nvPicPr>
            <p:cNvPr id="1836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6808455" y="4841145"/>
              <a:ext cx="205318" cy="266701"/>
            </a:xfrm>
            <a:prstGeom prst="rect">
              <a:avLst/>
            </a:prstGeom>
            <a:effectLst/>
          </p:spPr>
        </p:pic>
        <p:pic>
          <p:nvPicPr>
            <p:cNvPr id="1838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7010341" y="4972483"/>
              <a:ext cx="232032" cy="146352"/>
            </a:xfrm>
            <a:prstGeom prst="rect">
              <a:avLst/>
            </a:prstGeom>
            <a:effectLst/>
          </p:spPr>
        </p:pic>
        <p:pic>
          <p:nvPicPr>
            <p:cNvPr id="1840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7223322" y="4968145"/>
              <a:ext cx="184151" cy="137584"/>
            </a:xfrm>
            <a:prstGeom prst="rect">
              <a:avLst/>
            </a:prstGeom>
            <a:effectLst/>
          </p:spPr>
        </p:pic>
        <p:pic>
          <p:nvPicPr>
            <p:cNvPr id="1842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7393547" y="4930045"/>
              <a:ext cx="77426" cy="175980"/>
            </a:xfrm>
            <a:prstGeom prst="rect">
              <a:avLst/>
            </a:prstGeom>
            <a:effectLst/>
          </p:spPr>
        </p:pic>
        <p:pic>
          <p:nvPicPr>
            <p:cNvPr id="1844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7455278" y="4953450"/>
              <a:ext cx="98245" cy="160746"/>
            </a:xfrm>
            <a:prstGeom prst="rect">
              <a:avLst/>
            </a:prstGeom>
            <a:effectLst/>
          </p:spPr>
        </p:pic>
        <p:pic>
          <p:nvPicPr>
            <p:cNvPr id="1846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7521772" y="4978688"/>
              <a:ext cx="152401" cy="154558"/>
            </a:xfrm>
            <a:prstGeom prst="rect">
              <a:avLst/>
            </a:prstGeom>
            <a:effectLst/>
          </p:spPr>
        </p:pic>
        <p:pic>
          <p:nvPicPr>
            <p:cNvPr id="1848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1256439" y="4640660"/>
              <a:ext cx="35984" cy="429086"/>
            </a:xfrm>
            <a:prstGeom prst="rect">
              <a:avLst/>
            </a:prstGeom>
            <a:effectLst/>
          </p:spPr>
        </p:pic>
        <p:pic>
          <p:nvPicPr>
            <p:cNvPr id="1850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1061705" y="4663345"/>
              <a:ext cx="446618" cy="133351"/>
            </a:xfrm>
            <a:prstGeom prst="rect">
              <a:avLst/>
            </a:prstGeom>
            <a:effectLst/>
          </p:spPr>
        </p:pic>
        <p:pic>
          <p:nvPicPr>
            <p:cNvPr id="1852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1095572" y="5063395"/>
              <a:ext cx="361951" cy="44451"/>
            </a:xfrm>
            <a:prstGeom prst="rect">
              <a:avLst/>
            </a:prstGeom>
            <a:effectLst/>
          </p:spPr>
        </p:pic>
        <p:pic>
          <p:nvPicPr>
            <p:cNvPr id="1854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1444822" y="4980845"/>
              <a:ext cx="82551" cy="196851"/>
            </a:xfrm>
            <a:prstGeom prst="rect">
              <a:avLst/>
            </a:prstGeom>
            <a:effectLst/>
          </p:spPr>
        </p:pic>
        <p:sp>
          <p:nvSpPr>
            <p:cNvPr id="1856" name="Line"/>
            <p:cNvSpPr/>
            <p:nvPr/>
          </p:nvSpPr>
          <p:spPr>
            <a:xfrm>
              <a:off x="1140022" y="4228576"/>
              <a:ext cx="794769" cy="60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155" fill="norm" stroke="1" extrusionOk="0">
                  <a:moveTo>
                    <a:pt x="0" y="21155"/>
                  </a:moveTo>
                  <a:cubicBezTo>
                    <a:pt x="1891" y="16686"/>
                    <a:pt x="3781" y="12217"/>
                    <a:pt x="5701" y="9610"/>
                  </a:cubicBezTo>
                  <a:cubicBezTo>
                    <a:pt x="7620" y="7003"/>
                    <a:pt x="9568" y="6258"/>
                    <a:pt x="11430" y="5141"/>
                  </a:cubicBezTo>
                  <a:cubicBezTo>
                    <a:pt x="13292" y="4024"/>
                    <a:pt x="15068" y="2534"/>
                    <a:pt x="16673" y="1417"/>
                  </a:cubicBezTo>
                  <a:cubicBezTo>
                    <a:pt x="18277" y="300"/>
                    <a:pt x="19709" y="-445"/>
                    <a:pt x="20540" y="300"/>
                  </a:cubicBezTo>
                  <a:cubicBezTo>
                    <a:pt x="21371" y="1045"/>
                    <a:pt x="21600" y="3279"/>
                    <a:pt x="21485" y="4769"/>
                  </a:cubicBezTo>
                  <a:cubicBezTo>
                    <a:pt x="21371" y="6258"/>
                    <a:pt x="20912" y="7003"/>
                    <a:pt x="20053" y="7748"/>
                  </a:cubicBezTo>
                  <a:cubicBezTo>
                    <a:pt x="19194" y="8493"/>
                    <a:pt x="17933" y="9238"/>
                    <a:pt x="16673" y="99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1198169" y="4230322"/>
              <a:ext cx="951504" cy="82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169" fill="norm" stroke="1" extrusionOk="0">
                  <a:moveTo>
                    <a:pt x="4009" y="13272"/>
                  </a:moveTo>
                  <a:cubicBezTo>
                    <a:pt x="2857" y="14892"/>
                    <a:pt x="1705" y="16512"/>
                    <a:pt x="985" y="17862"/>
                  </a:cubicBezTo>
                  <a:cubicBezTo>
                    <a:pt x="265" y="19212"/>
                    <a:pt x="-23" y="20292"/>
                    <a:pt x="1" y="20832"/>
                  </a:cubicBezTo>
                  <a:cubicBezTo>
                    <a:pt x="25" y="21372"/>
                    <a:pt x="361" y="21372"/>
                    <a:pt x="1393" y="20022"/>
                  </a:cubicBezTo>
                  <a:cubicBezTo>
                    <a:pt x="2425" y="18672"/>
                    <a:pt x="4153" y="15972"/>
                    <a:pt x="5977" y="13002"/>
                  </a:cubicBezTo>
                  <a:cubicBezTo>
                    <a:pt x="7801" y="10032"/>
                    <a:pt x="9721" y="6792"/>
                    <a:pt x="11785" y="4362"/>
                  </a:cubicBezTo>
                  <a:cubicBezTo>
                    <a:pt x="13849" y="1932"/>
                    <a:pt x="16057" y="312"/>
                    <a:pt x="17713" y="42"/>
                  </a:cubicBezTo>
                  <a:cubicBezTo>
                    <a:pt x="19369" y="-228"/>
                    <a:pt x="20473" y="852"/>
                    <a:pt x="21577" y="19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3064072" y="3759528"/>
              <a:ext cx="26670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6171" y="12960"/>
                    <a:pt x="12343" y="5400"/>
                    <a:pt x="15943" y="2160"/>
                  </a:cubicBezTo>
                  <a:cubicBezTo>
                    <a:pt x="19543" y="-1080"/>
                    <a:pt x="20571" y="0"/>
                    <a:pt x="21600" y="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3013272" y="3942802"/>
              <a:ext cx="2984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136" y="11918"/>
                    <a:pt x="8272" y="3818"/>
                    <a:pt x="11872" y="1118"/>
                  </a:cubicBezTo>
                  <a:cubicBezTo>
                    <a:pt x="15472" y="-1582"/>
                    <a:pt x="18536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1076522" y="5382116"/>
              <a:ext cx="387351" cy="4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1" fill="norm" stroke="1" extrusionOk="0">
                  <a:moveTo>
                    <a:pt x="0" y="21081"/>
                  </a:moveTo>
                  <a:cubicBezTo>
                    <a:pt x="3305" y="13881"/>
                    <a:pt x="6610" y="6681"/>
                    <a:pt x="9856" y="3081"/>
                  </a:cubicBezTo>
                  <a:cubicBezTo>
                    <a:pt x="13102" y="-519"/>
                    <a:pt x="16289" y="-519"/>
                    <a:pt x="18236" y="831"/>
                  </a:cubicBezTo>
                  <a:cubicBezTo>
                    <a:pt x="20184" y="2181"/>
                    <a:pt x="20892" y="4881"/>
                    <a:pt x="21600" y="75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1114622" y="5442278"/>
              <a:ext cx="30480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2850" y="12960"/>
                    <a:pt x="5700" y="5400"/>
                    <a:pt x="9300" y="2160"/>
                  </a:cubicBezTo>
                  <a:cubicBezTo>
                    <a:pt x="12900" y="-1080"/>
                    <a:pt x="17250" y="0"/>
                    <a:pt x="21600" y="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3941745" y="3467428"/>
              <a:ext cx="239928" cy="444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99" fill="norm" stroke="1" extrusionOk="0">
                  <a:moveTo>
                    <a:pt x="21477" y="1945"/>
                  </a:moveTo>
                  <a:cubicBezTo>
                    <a:pt x="21288" y="1433"/>
                    <a:pt x="21098" y="921"/>
                    <a:pt x="20530" y="563"/>
                  </a:cubicBezTo>
                  <a:cubicBezTo>
                    <a:pt x="19961" y="205"/>
                    <a:pt x="19014" y="0"/>
                    <a:pt x="17498" y="0"/>
                  </a:cubicBezTo>
                  <a:cubicBezTo>
                    <a:pt x="15982" y="0"/>
                    <a:pt x="13898" y="205"/>
                    <a:pt x="11624" y="768"/>
                  </a:cubicBezTo>
                  <a:cubicBezTo>
                    <a:pt x="9351" y="1331"/>
                    <a:pt x="6888" y="2252"/>
                    <a:pt x="5277" y="4095"/>
                  </a:cubicBezTo>
                  <a:cubicBezTo>
                    <a:pt x="3666" y="5937"/>
                    <a:pt x="2909" y="8701"/>
                    <a:pt x="2151" y="11414"/>
                  </a:cubicBezTo>
                  <a:cubicBezTo>
                    <a:pt x="1393" y="14127"/>
                    <a:pt x="635" y="16789"/>
                    <a:pt x="256" y="18478"/>
                  </a:cubicBezTo>
                  <a:cubicBezTo>
                    <a:pt x="-123" y="20167"/>
                    <a:pt x="-123" y="20883"/>
                    <a:pt x="540" y="21242"/>
                  </a:cubicBezTo>
                  <a:cubicBezTo>
                    <a:pt x="1203" y="21600"/>
                    <a:pt x="2530" y="21600"/>
                    <a:pt x="5845" y="21139"/>
                  </a:cubicBezTo>
                  <a:cubicBezTo>
                    <a:pt x="9161" y="20679"/>
                    <a:pt x="14466" y="19757"/>
                    <a:pt x="19772" y="188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3959422" y="3755295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4341165" y="3407328"/>
              <a:ext cx="265958" cy="480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17" fill="norm" stroke="1" extrusionOk="0">
                  <a:moveTo>
                    <a:pt x="21370" y="1080"/>
                  </a:moveTo>
                  <a:cubicBezTo>
                    <a:pt x="20860" y="701"/>
                    <a:pt x="20350" y="322"/>
                    <a:pt x="18564" y="132"/>
                  </a:cubicBezTo>
                  <a:cubicBezTo>
                    <a:pt x="16778" y="-57"/>
                    <a:pt x="13716" y="-57"/>
                    <a:pt x="11420" y="227"/>
                  </a:cubicBezTo>
                  <a:cubicBezTo>
                    <a:pt x="9124" y="511"/>
                    <a:pt x="7594" y="1080"/>
                    <a:pt x="6403" y="2406"/>
                  </a:cubicBezTo>
                  <a:cubicBezTo>
                    <a:pt x="5213" y="3732"/>
                    <a:pt x="4362" y="5817"/>
                    <a:pt x="3682" y="8232"/>
                  </a:cubicBezTo>
                  <a:cubicBezTo>
                    <a:pt x="3001" y="10648"/>
                    <a:pt x="2491" y="13396"/>
                    <a:pt x="1981" y="15290"/>
                  </a:cubicBezTo>
                  <a:cubicBezTo>
                    <a:pt x="1471" y="17185"/>
                    <a:pt x="961" y="18227"/>
                    <a:pt x="535" y="19127"/>
                  </a:cubicBezTo>
                  <a:cubicBezTo>
                    <a:pt x="110" y="20027"/>
                    <a:pt x="-230" y="20785"/>
                    <a:pt x="195" y="21164"/>
                  </a:cubicBezTo>
                  <a:cubicBezTo>
                    <a:pt x="620" y="21543"/>
                    <a:pt x="1811" y="21543"/>
                    <a:pt x="4107" y="21496"/>
                  </a:cubicBezTo>
                  <a:cubicBezTo>
                    <a:pt x="6403" y="21448"/>
                    <a:pt x="9805" y="21354"/>
                    <a:pt x="13206" y="212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4727772" y="3558445"/>
              <a:ext cx="2413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2483"/>
                    <a:pt x="7579" y="4966"/>
                    <a:pt x="11179" y="8566"/>
                  </a:cubicBezTo>
                  <a:cubicBezTo>
                    <a:pt x="14779" y="12166"/>
                    <a:pt x="18189" y="1688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4823022" y="3494945"/>
              <a:ext cx="1333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2810"/>
                    <a:pt x="13371" y="5620"/>
                    <a:pt x="9771" y="8429"/>
                  </a:cubicBezTo>
                  <a:cubicBezTo>
                    <a:pt x="6171" y="11239"/>
                    <a:pt x="3086" y="14049"/>
                    <a:pt x="1543" y="16244"/>
                  </a:cubicBezTo>
                  <a:cubicBezTo>
                    <a:pt x="0" y="18439"/>
                    <a:pt x="0" y="200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5172742" y="3367945"/>
              <a:ext cx="31281" cy="491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fill="norm" stroke="1" extrusionOk="0">
                  <a:moveTo>
                    <a:pt x="21280" y="0"/>
                  </a:moveTo>
                  <a:cubicBezTo>
                    <a:pt x="21280" y="2048"/>
                    <a:pt x="21280" y="4097"/>
                    <a:pt x="18400" y="6936"/>
                  </a:cubicBezTo>
                  <a:cubicBezTo>
                    <a:pt x="15520" y="9776"/>
                    <a:pt x="9760" y="13407"/>
                    <a:pt x="6160" y="15828"/>
                  </a:cubicBezTo>
                  <a:cubicBezTo>
                    <a:pt x="2560" y="18248"/>
                    <a:pt x="1120" y="19459"/>
                    <a:pt x="400" y="20297"/>
                  </a:cubicBezTo>
                  <a:cubicBezTo>
                    <a:pt x="-320" y="21134"/>
                    <a:pt x="-320" y="21600"/>
                    <a:pt x="2560" y="21600"/>
                  </a:cubicBezTo>
                  <a:cubicBezTo>
                    <a:pt x="5440" y="21600"/>
                    <a:pt x="11200" y="21134"/>
                    <a:pt x="16960" y="206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5527872" y="3494945"/>
              <a:ext cx="6351" cy="2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0"/>
                  </a:moveTo>
                  <a:cubicBezTo>
                    <a:pt x="0" y="6264"/>
                    <a:pt x="0" y="12528"/>
                    <a:pt x="0" y="16200"/>
                  </a:cubicBezTo>
                  <a:cubicBezTo>
                    <a:pt x="0" y="19872"/>
                    <a:pt x="0" y="20952"/>
                    <a:pt x="3600" y="21276"/>
                  </a:cubicBezTo>
                  <a:cubicBezTo>
                    <a:pt x="7200" y="21600"/>
                    <a:pt x="14400" y="21168"/>
                    <a:pt x="21600" y="20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5438972" y="3491916"/>
              <a:ext cx="209551" cy="41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6" fill="norm" stroke="1" extrusionOk="0">
                  <a:moveTo>
                    <a:pt x="0" y="19986"/>
                  </a:moveTo>
                  <a:cubicBezTo>
                    <a:pt x="4800" y="11757"/>
                    <a:pt x="9600" y="3529"/>
                    <a:pt x="13200" y="957"/>
                  </a:cubicBezTo>
                  <a:cubicBezTo>
                    <a:pt x="16800" y="-1614"/>
                    <a:pt x="19200" y="1472"/>
                    <a:pt x="21600" y="4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5451672" y="3717195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21600"/>
                    <a:pt x="11631" y="21600"/>
                    <a:pt x="15231" y="18000"/>
                  </a:cubicBezTo>
                  <a:cubicBezTo>
                    <a:pt x="18831" y="14400"/>
                    <a:pt x="20215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5680272" y="3710845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5800922" y="3640995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5832672" y="3685445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6093022" y="3507645"/>
              <a:ext cx="9807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795"/>
                    <a:pt x="17280" y="11590"/>
                    <a:pt x="19440" y="15190"/>
                  </a:cubicBezTo>
                  <a:cubicBezTo>
                    <a:pt x="21600" y="18790"/>
                    <a:pt x="17280" y="20195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6270822" y="3320060"/>
              <a:ext cx="208105" cy="510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24" fill="norm" stroke="1" extrusionOk="0">
                  <a:moveTo>
                    <a:pt x="0" y="2287"/>
                  </a:moveTo>
                  <a:cubicBezTo>
                    <a:pt x="3273" y="1662"/>
                    <a:pt x="6545" y="1037"/>
                    <a:pt x="9491" y="635"/>
                  </a:cubicBezTo>
                  <a:cubicBezTo>
                    <a:pt x="12436" y="234"/>
                    <a:pt x="15055" y="55"/>
                    <a:pt x="16909" y="11"/>
                  </a:cubicBezTo>
                  <a:cubicBezTo>
                    <a:pt x="18764" y="-34"/>
                    <a:pt x="19855" y="55"/>
                    <a:pt x="20509" y="323"/>
                  </a:cubicBezTo>
                  <a:cubicBezTo>
                    <a:pt x="21164" y="591"/>
                    <a:pt x="21382" y="1037"/>
                    <a:pt x="20836" y="2421"/>
                  </a:cubicBezTo>
                  <a:cubicBezTo>
                    <a:pt x="20291" y="3804"/>
                    <a:pt x="18982" y="6125"/>
                    <a:pt x="18327" y="8535"/>
                  </a:cubicBezTo>
                  <a:cubicBezTo>
                    <a:pt x="17673" y="10945"/>
                    <a:pt x="17673" y="13444"/>
                    <a:pt x="18327" y="15407"/>
                  </a:cubicBezTo>
                  <a:cubicBezTo>
                    <a:pt x="18982" y="17371"/>
                    <a:pt x="20291" y="18799"/>
                    <a:pt x="20945" y="19736"/>
                  </a:cubicBezTo>
                  <a:cubicBezTo>
                    <a:pt x="21600" y="20673"/>
                    <a:pt x="21600" y="21120"/>
                    <a:pt x="21055" y="21343"/>
                  </a:cubicBezTo>
                  <a:cubicBezTo>
                    <a:pt x="20509" y="21566"/>
                    <a:pt x="19418" y="21566"/>
                    <a:pt x="18109" y="21432"/>
                  </a:cubicBezTo>
                  <a:cubicBezTo>
                    <a:pt x="16800" y="21298"/>
                    <a:pt x="15273" y="21030"/>
                    <a:pt x="13745" y="20807"/>
                  </a:cubicBezTo>
                  <a:cubicBezTo>
                    <a:pt x="12218" y="20584"/>
                    <a:pt x="10691" y="20406"/>
                    <a:pt x="10036" y="20093"/>
                  </a:cubicBezTo>
                  <a:cubicBezTo>
                    <a:pt x="9382" y="19781"/>
                    <a:pt x="9600" y="19335"/>
                    <a:pt x="9818" y="188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6620072" y="3723545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6861372" y="3282961"/>
              <a:ext cx="136838" cy="482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520" fill="norm" stroke="1" extrusionOk="0">
                  <a:moveTo>
                    <a:pt x="0" y="10861"/>
                  </a:moveTo>
                  <a:cubicBezTo>
                    <a:pt x="0" y="13974"/>
                    <a:pt x="0" y="17087"/>
                    <a:pt x="164" y="18973"/>
                  </a:cubicBezTo>
                  <a:cubicBezTo>
                    <a:pt x="327" y="20860"/>
                    <a:pt x="655" y="21520"/>
                    <a:pt x="818" y="21520"/>
                  </a:cubicBezTo>
                  <a:cubicBezTo>
                    <a:pt x="982" y="21520"/>
                    <a:pt x="982" y="20860"/>
                    <a:pt x="982" y="18973"/>
                  </a:cubicBezTo>
                  <a:cubicBezTo>
                    <a:pt x="982" y="17087"/>
                    <a:pt x="982" y="13974"/>
                    <a:pt x="1800" y="11003"/>
                  </a:cubicBezTo>
                  <a:cubicBezTo>
                    <a:pt x="2618" y="8032"/>
                    <a:pt x="4255" y="5202"/>
                    <a:pt x="5891" y="3410"/>
                  </a:cubicBezTo>
                  <a:cubicBezTo>
                    <a:pt x="7527" y="1618"/>
                    <a:pt x="9164" y="863"/>
                    <a:pt x="10964" y="439"/>
                  </a:cubicBezTo>
                  <a:cubicBezTo>
                    <a:pt x="12764" y="14"/>
                    <a:pt x="14727" y="-80"/>
                    <a:pt x="16200" y="61"/>
                  </a:cubicBezTo>
                  <a:cubicBezTo>
                    <a:pt x="17673" y="203"/>
                    <a:pt x="18655" y="580"/>
                    <a:pt x="19636" y="1806"/>
                  </a:cubicBezTo>
                  <a:cubicBezTo>
                    <a:pt x="20618" y="3033"/>
                    <a:pt x="21600" y="5108"/>
                    <a:pt x="20945" y="6711"/>
                  </a:cubicBezTo>
                  <a:cubicBezTo>
                    <a:pt x="20291" y="8315"/>
                    <a:pt x="18000" y="9447"/>
                    <a:pt x="15873" y="10154"/>
                  </a:cubicBezTo>
                  <a:cubicBezTo>
                    <a:pt x="13745" y="10861"/>
                    <a:pt x="11782" y="11144"/>
                    <a:pt x="9982" y="11144"/>
                  </a:cubicBezTo>
                  <a:cubicBezTo>
                    <a:pt x="8182" y="11144"/>
                    <a:pt x="6545" y="10861"/>
                    <a:pt x="4909" y="105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6950272" y="3526695"/>
              <a:ext cx="177801" cy="226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11400"/>
                  </a:moveTo>
                  <a:cubicBezTo>
                    <a:pt x="0" y="10400"/>
                    <a:pt x="0" y="9400"/>
                    <a:pt x="514" y="8600"/>
                  </a:cubicBezTo>
                  <a:cubicBezTo>
                    <a:pt x="1029" y="7800"/>
                    <a:pt x="2057" y="7200"/>
                    <a:pt x="3214" y="7100"/>
                  </a:cubicBezTo>
                  <a:cubicBezTo>
                    <a:pt x="4371" y="7000"/>
                    <a:pt x="5657" y="7400"/>
                    <a:pt x="7071" y="9200"/>
                  </a:cubicBezTo>
                  <a:cubicBezTo>
                    <a:pt x="8486" y="11000"/>
                    <a:pt x="10029" y="14200"/>
                    <a:pt x="10800" y="16300"/>
                  </a:cubicBezTo>
                  <a:cubicBezTo>
                    <a:pt x="11571" y="18400"/>
                    <a:pt x="11571" y="19400"/>
                    <a:pt x="11057" y="20200"/>
                  </a:cubicBezTo>
                  <a:cubicBezTo>
                    <a:pt x="10543" y="21000"/>
                    <a:pt x="9514" y="21600"/>
                    <a:pt x="8614" y="21300"/>
                  </a:cubicBezTo>
                  <a:cubicBezTo>
                    <a:pt x="7714" y="21000"/>
                    <a:pt x="6943" y="19800"/>
                    <a:pt x="6943" y="17500"/>
                  </a:cubicBezTo>
                  <a:cubicBezTo>
                    <a:pt x="6943" y="15200"/>
                    <a:pt x="7714" y="11800"/>
                    <a:pt x="10286" y="8700"/>
                  </a:cubicBezTo>
                  <a:cubicBezTo>
                    <a:pt x="12857" y="5600"/>
                    <a:pt x="17229" y="2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7258096" y="3369682"/>
              <a:ext cx="136677" cy="309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79" fill="norm" stroke="1" extrusionOk="0">
                  <a:moveTo>
                    <a:pt x="21132" y="2083"/>
                  </a:moveTo>
                  <a:cubicBezTo>
                    <a:pt x="20805" y="1348"/>
                    <a:pt x="20477" y="614"/>
                    <a:pt x="19496" y="246"/>
                  </a:cubicBezTo>
                  <a:cubicBezTo>
                    <a:pt x="18514" y="-121"/>
                    <a:pt x="16877" y="-121"/>
                    <a:pt x="14914" y="540"/>
                  </a:cubicBezTo>
                  <a:cubicBezTo>
                    <a:pt x="12950" y="1201"/>
                    <a:pt x="10659" y="2524"/>
                    <a:pt x="8041" y="5463"/>
                  </a:cubicBezTo>
                  <a:cubicBezTo>
                    <a:pt x="5423" y="8401"/>
                    <a:pt x="2477" y="12957"/>
                    <a:pt x="1005" y="15601"/>
                  </a:cubicBezTo>
                  <a:cubicBezTo>
                    <a:pt x="-468" y="18246"/>
                    <a:pt x="-468" y="18981"/>
                    <a:pt x="1987" y="19642"/>
                  </a:cubicBezTo>
                  <a:cubicBezTo>
                    <a:pt x="4441" y="20303"/>
                    <a:pt x="9350" y="20891"/>
                    <a:pt x="14259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7521772" y="3399695"/>
              <a:ext cx="254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670"/>
                    <a:pt x="10800" y="9341"/>
                    <a:pt x="8100" y="12162"/>
                  </a:cubicBezTo>
                  <a:cubicBezTo>
                    <a:pt x="5400" y="14984"/>
                    <a:pt x="5400" y="15957"/>
                    <a:pt x="4500" y="17222"/>
                  </a:cubicBezTo>
                  <a:cubicBezTo>
                    <a:pt x="3600" y="18486"/>
                    <a:pt x="1800" y="200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7445572" y="3395054"/>
              <a:ext cx="184151" cy="49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0" y="20873"/>
                  </a:moveTo>
                  <a:cubicBezTo>
                    <a:pt x="0" y="15473"/>
                    <a:pt x="0" y="10073"/>
                    <a:pt x="2234" y="6023"/>
                  </a:cubicBezTo>
                  <a:cubicBezTo>
                    <a:pt x="4469" y="1973"/>
                    <a:pt x="8938" y="-727"/>
                    <a:pt x="12538" y="173"/>
                  </a:cubicBezTo>
                  <a:cubicBezTo>
                    <a:pt x="16138" y="1073"/>
                    <a:pt x="18869" y="5573"/>
                    <a:pt x="21600" y="10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7432872" y="3647345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7628499" y="3615595"/>
              <a:ext cx="1392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950"/>
                    <a:pt x="1783" y="9900"/>
                    <a:pt x="240" y="13500"/>
                  </a:cubicBezTo>
                  <a:cubicBezTo>
                    <a:pt x="-1303" y="17100"/>
                    <a:pt x="4868" y="19350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7731322" y="3525472"/>
              <a:ext cx="952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920" y="11040"/>
                    <a:pt x="3840" y="1783"/>
                    <a:pt x="7440" y="240"/>
                  </a:cubicBezTo>
                  <a:cubicBezTo>
                    <a:pt x="11040" y="-1303"/>
                    <a:pt x="1632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7731322" y="3596545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7972059" y="3488595"/>
              <a:ext cx="1961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629"/>
                    <a:pt x="2735" y="9257"/>
                    <a:pt x="575" y="12857"/>
                  </a:cubicBezTo>
                  <a:cubicBezTo>
                    <a:pt x="-1585" y="16457"/>
                    <a:pt x="2735" y="19029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8029772" y="3355245"/>
              <a:ext cx="10709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9" h="21600" fill="norm" stroke="1" extrusionOk="0">
                  <a:moveTo>
                    <a:pt x="3668" y="0"/>
                  </a:moveTo>
                  <a:cubicBezTo>
                    <a:pt x="9781" y="2267"/>
                    <a:pt x="15894" y="4533"/>
                    <a:pt x="18747" y="7133"/>
                  </a:cubicBezTo>
                  <a:cubicBezTo>
                    <a:pt x="21600" y="9733"/>
                    <a:pt x="21192" y="12667"/>
                    <a:pt x="17525" y="15133"/>
                  </a:cubicBezTo>
                  <a:cubicBezTo>
                    <a:pt x="13857" y="17600"/>
                    <a:pt x="6928" y="19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8499672" y="3539395"/>
              <a:ext cx="260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4" y="15600"/>
                    <a:pt x="10888" y="9600"/>
                    <a:pt x="14488" y="6000"/>
                  </a:cubicBezTo>
                  <a:cubicBezTo>
                    <a:pt x="18088" y="2400"/>
                    <a:pt x="19844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8579705" y="3469545"/>
              <a:ext cx="3426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600" fill="norm" stroke="1" extrusionOk="0">
                  <a:moveTo>
                    <a:pt x="20570" y="0"/>
                  </a:moveTo>
                  <a:cubicBezTo>
                    <a:pt x="14217" y="1543"/>
                    <a:pt x="7864" y="3086"/>
                    <a:pt x="4052" y="5743"/>
                  </a:cubicBezTo>
                  <a:cubicBezTo>
                    <a:pt x="241" y="8400"/>
                    <a:pt x="-1030" y="12171"/>
                    <a:pt x="876" y="15000"/>
                  </a:cubicBezTo>
                  <a:cubicBezTo>
                    <a:pt x="2782" y="17829"/>
                    <a:pt x="7864" y="19714"/>
                    <a:pt x="1294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9042341" y="3281162"/>
              <a:ext cx="200332" cy="353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71" fill="norm" stroke="1" extrusionOk="0">
                  <a:moveTo>
                    <a:pt x="20615" y="2571"/>
                  </a:moveTo>
                  <a:cubicBezTo>
                    <a:pt x="21065" y="1800"/>
                    <a:pt x="21515" y="1029"/>
                    <a:pt x="21178" y="579"/>
                  </a:cubicBezTo>
                  <a:cubicBezTo>
                    <a:pt x="20840" y="129"/>
                    <a:pt x="19715" y="0"/>
                    <a:pt x="17915" y="0"/>
                  </a:cubicBezTo>
                  <a:cubicBezTo>
                    <a:pt x="16115" y="0"/>
                    <a:pt x="13640" y="129"/>
                    <a:pt x="11277" y="964"/>
                  </a:cubicBezTo>
                  <a:cubicBezTo>
                    <a:pt x="8915" y="1800"/>
                    <a:pt x="6665" y="3343"/>
                    <a:pt x="4865" y="5593"/>
                  </a:cubicBezTo>
                  <a:cubicBezTo>
                    <a:pt x="3065" y="7843"/>
                    <a:pt x="1715" y="10800"/>
                    <a:pt x="927" y="13114"/>
                  </a:cubicBezTo>
                  <a:cubicBezTo>
                    <a:pt x="140" y="15429"/>
                    <a:pt x="-85" y="17100"/>
                    <a:pt x="27" y="18321"/>
                  </a:cubicBezTo>
                  <a:cubicBezTo>
                    <a:pt x="140" y="19543"/>
                    <a:pt x="590" y="20314"/>
                    <a:pt x="2277" y="20829"/>
                  </a:cubicBezTo>
                  <a:cubicBezTo>
                    <a:pt x="3965" y="21343"/>
                    <a:pt x="6890" y="21600"/>
                    <a:pt x="9477" y="21407"/>
                  </a:cubicBezTo>
                  <a:cubicBezTo>
                    <a:pt x="12065" y="21214"/>
                    <a:pt x="14315" y="20571"/>
                    <a:pt x="16565" y="199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9045772" y="3501295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9296507" y="3289701"/>
              <a:ext cx="269966" cy="379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71" fill="norm" stroke="1" extrusionOk="0">
                  <a:moveTo>
                    <a:pt x="21523" y="1548"/>
                  </a:moveTo>
                  <a:cubicBezTo>
                    <a:pt x="21185" y="951"/>
                    <a:pt x="20848" y="354"/>
                    <a:pt x="18654" y="116"/>
                  </a:cubicBezTo>
                  <a:cubicBezTo>
                    <a:pt x="16460" y="-123"/>
                    <a:pt x="12410" y="-4"/>
                    <a:pt x="9879" y="593"/>
                  </a:cubicBezTo>
                  <a:cubicBezTo>
                    <a:pt x="7348" y="1190"/>
                    <a:pt x="6335" y="2264"/>
                    <a:pt x="5661" y="4233"/>
                  </a:cubicBezTo>
                  <a:cubicBezTo>
                    <a:pt x="4986" y="6202"/>
                    <a:pt x="4648" y="9066"/>
                    <a:pt x="3973" y="11393"/>
                  </a:cubicBezTo>
                  <a:cubicBezTo>
                    <a:pt x="3298" y="13720"/>
                    <a:pt x="2286" y="15510"/>
                    <a:pt x="1442" y="17062"/>
                  </a:cubicBezTo>
                  <a:cubicBezTo>
                    <a:pt x="598" y="18613"/>
                    <a:pt x="-77" y="19926"/>
                    <a:pt x="7" y="20642"/>
                  </a:cubicBezTo>
                  <a:cubicBezTo>
                    <a:pt x="92" y="21358"/>
                    <a:pt x="936" y="21477"/>
                    <a:pt x="3467" y="21298"/>
                  </a:cubicBezTo>
                  <a:cubicBezTo>
                    <a:pt x="5998" y="21119"/>
                    <a:pt x="10217" y="20642"/>
                    <a:pt x="14435" y="201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9591872" y="3359151"/>
              <a:ext cx="196851" cy="315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166"/>
                  </a:moveTo>
                  <a:cubicBezTo>
                    <a:pt x="1161" y="22"/>
                    <a:pt x="2323" y="-122"/>
                    <a:pt x="3252" y="166"/>
                  </a:cubicBezTo>
                  <a:cubicBezTo>
                    <a:pt x="4181" y="454"/>
                    <a:pt x="4877" y="1174"/>
                    <a:pt x="6968" y="3406"/>
                  </a:cubicBezTo>
                  <a:cubicBezTo>
                    <a:pt x="9058" y="5638"/>
                    <a:pt x="12542" y="9382"/>
                    <a:pt x="14865" y="12406"/>
                  </a:cubicBezTo>
                  <a:cubicBezTo>
                    <a:pt x="17187" y="15430"/>
                    <a:pt x="18348" y="17734"/>
                    <a:pt x="19045" y="19246"/>
                  </a:cubicBezTo>
                  <a:cubicBezTo>
                    <a:pt x="19742" y="20758"/>
                    <a:pt x="19974" y="21478"/>
                    <a:pt x="20323" y="21478"/>
                  </a:cubicBezTo>
                  <a:cubicBezTo>
                    <a:pt x="20671" y="21478"/>
                    <a:pt x="21135" y="20758"/>
                    <a:pt x="21600" y="200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9629972" y="3380645"/>
              <a:ext cx="1524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1260"/>
                    <a:pt x="15600" y="2520"/>
                    <a:pt x="12300" y="5130"/>
                  </a:cubicBezTo>
                  <a:cubicBezTo>
                    <a:pt x="9000" y="7740"/>
                    <a:pt x="5400" y="11700"/>
                    <a:pt x="3150" y="14130"/>
                  </a:cubicBezTo>
                  <a:cubicBezTo>
                    <a:pt x="900" y="16560"/>
                    <a:pt x="0" y="17460"/>
                    <a:pt x="0" y="18450"/>
                  </a:cubicBezTo>
                  <a:cubicBezTo>
                    <a:pt x="0" y="19440"/>
                    <a:pt x="900" y="20520"/>
                    <a:pt x="18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9912728" y="3215545"/>
              <a:ext cx="110945" cy="579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508" fill="norm" stroke="1" extrusionOk="0">
                  <a:moveTo>
                    <a:pt x="21361" y="0"/>
                  </a:moveTo>
                  <a:cubicBezTo>
                    <a:pt x="18916" y="1571"/>
                    <a:pt x="16470" y="3142"/>
                    <a:pt x="14025" y="5223"/>
                  </a:cubicBezTo>
                  <a:cubicBezTo>
                    <a:pt x="11580" y="7305"/>
                    <a:pt x="9135" y="9897"/>
                    <a:pt x="7097" y="12292"/>
                  </a:cubicBezTo>
                  <a:cubicBezTo>
                    <a:pt x="5059" y="14688"/>
                    <a:pt x="3429" y="16887"/>
                    <a:pt x="2410" y="18183"/>
                  </a:cubicBezTo>
                  <a:cubicBezTo>
                    <a:pt x="1391" y="19479"/>
                    <a:pt x="984" y="19872"/>
                    <a:pt x="576" y="20343"/>
                  </a:cubicBezTo>
                  <a:cubicBezTo>
                    <a:pt x="169" y="20815"/>
                    <a:pt x="-239" y="21364"/>
                    <a:pt x="169" y="21482"/>
                  </a:cubicBezTo>
                  <a:cubicBezTo>
                    <a:pt x="576" y="21600"/>
                    <a:pt x="1799" y="21286"/>
                    <a:pt x="3021" y="209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10112572" y="3374295"/>
              <a:ext cx="44451" cy="269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21600" y="0"/>
                  </a:moveTo>
                  <a:cubicBezTo>
                    <a:pt x="17486" y="4688"/>
                    <a:pt x="13371" y="9377"/>
                    <a:pt x="10800" y="12307"/>
                  </a:cubicBezTo>
                  <a:cubicBezTo>
                    <a:pt x="8229" y="15237"/>
                    <a:pt x="7200" y="16409"/>
                    <a:pt x="5657" y="17833"/>
                  </a:cubicBezTo>
                  <a:cubicBezTo>
                    <a:pt x="4114" y="19256"/>
                    <a:pt x="2057" y="20930"/>
                    <a:pt x="1029" y="21265"/>
                  </a:cubicBezTo>
                  <a:cubicBezTo>
                    <a:pt x="0" y="21600"/>
                    <a:pt x="0" y="20595"/>
                    <a:pt x="0" y="195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10042722" y="3368281"/>
              <a:ext cx="215901" cy="44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63" fill="norm" stroke="1" extrusionOk="0">
                  <a:moveTo>
                    <a:pt x="0" y="20463"/>
                  </a:moveTo>
                  <a:cubicBezTo>
                    <a:pt x="212" y="15554"/>
                    <a:pt x="424" y="10645"/>
                    <a:pt x="1165" y="7699"/>
                  </a:cubicBezTo>
                  <a:cubicBezTo>
                    <a:pt x="1906" y="4754"/>
                    <a:pt x="3176" y="3772"/>
                    <a:pt x="6247" y="2299"/>
                  </a:cubicBezTo>
                  <a:cubicBezTo>
                    <a:pt x="9318" y="827"/>
                    <a:pt x="14188" y="-1137"/>
                    <a:pt x="17047" y="827"/>
                  </a:cubicBezTo>
                  <a:cubicBezTo>
                    <a:pt x="19906" y="2790"/>
                    <a:pt x="20753" y="8681"/>
                    <a:pt x="21600" y="145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10017322" y="3628295"/>
              <a:ext cx="16510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31" y="10800"/>
                    <a:pt x="1662" y="21600"/>
                    <a:pt x="5262" y="21600"/>
                  </a:cubicBezTo>
                  <a:cubicBezTo>
                    <a:pt x="8862" y="21600"/>
                    <a:pt x="15231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10245922" y="3602895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506"/>
                    <a:pt x="0" y="11012"/>
                    <a:pt x="0" y="14612"/>
                  </a:cubicBezTo>
                  <a:cubicBezTo>
                    <a:pt x="0" y="18212"/>
                    <a:pt x="10800" y="1990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10379272" y="3533045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10379272" y="3647345"/>
              <a:ext cx="1079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10599876" y="3488595"/>
              <a:ext cx="157472" cy="206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066" fill="norm" stroke="1" extrusionOk="0">
                  <a:moveTo>
                    <a:pt x="13683" y="0"/>
                  </a:moveTo>
                  <a:cubicBezTo>
                    <a:pt x="12280" y="216"/>
                    <a:pt x="10878" y="432"/>
                    <a:pt x="8634" y="2808"/>
                  </a:cubicBezTo>
                  <a:cubicBezTo>
                    <a:pt x="6389" y="5184"/>
                    <a:pt x="3304" y="9720"/>
                    <a:pt x="1621" y="13068"/>
                  </a:cubicBezTo>
                  <a:cubicBezTo>
                    <a:pt x="-62" y="16416"/>
                    <a:pt x="-343" y="18576"/>
                    <a:pt x="358" y="19872"/>
                  </a:cubicBezTo>
                  <a:cubicBezTo>
                    <a:pt x="1060" y="21168"/>
                    <a:pt x="2743" y="21600"/>
                    <a:pt x="6389" y="20196"/>
                  </a:cubicBezTo>
                  <a:cubicBezTo>
                    <a:pt x="10036" y="18792"/>
                    <a:pt x="15647" y="15552"/>
                    <a:pt x="18452" y="12744"/>
                  </a:cubicBezTo>
                  <a:cubicBezTo>
                    <a:pt x="21257" y="9936"/>
                    <a:pt x="21257" y="7560"/>
                    <a:pt x="20275" y="5508"/>
                  </a:cubicBezTo>
                  <a:cubicBezTo>
                    <a:pt x="19293" y="3456"/>
                    <a:pt x="17330" y="1728"/>
                    <a:pt x="15366" y="864"/>
                  </a:cubicBezTo>
                  <a:cubicBezTo>
                    <a:pt x="13402" y="0"/>
                    <a:pt x="11439" y="0"/>
                    <a:pt x="947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10741222" y="3346266"/>
              <a:ext cx="211858" cy="420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72" fill="norm" stroke="1" extrusionOk="0">
                  <a:moveTo>
                    <a:pt x="0" y="1106"/>
                  </a:moveTo>
                  <a:cubicBezTo>
                    <a:pt x="855" y="674"/>
                    <a:pt x="1711" y="242"/>
                    <a:pt x="4384" y="80"/>
                  </a:cubicBezTo>
                  <a:cubicBezTo>
                    <a:pt x="7057" y="-82"/>
                    <a:pt x="11549" y="26"/>
                    <a:pt x="14436" y="188"/>
                  </a:cubicBezTo>
                  <a:cubicBezTo>
                    <a:pt x="17323" y="350"/>
                    <a:pt x="18606" y="566"/>
                    <a:pt x="19568" y="944"/>
                  </a:cubicBezTo>
                  <a:cubicBezTo>
                    <a:pt x="20531" y="1322"/>
                    <a:pt x="21172" y="1862"/>
                    <a:pt x="20851" y="2996"/>
                  </a:cubicBezTo>
                  <a:cubicBezTo>
                    <a:pt x="20531" y="4130"/>
                    <a:pt x="19248" y="5858"/>
                    <a:pt x="18820" y="8126"/>
                  </a:cubicBezTo>
                  <a:cubicBezTo>
                    <a:pt x="18392" y="10394"/>
                    <a:pt x="18820" y="13202"/>
                    <a:pt x="19354" y="15146"/>
                  </a:cubicBezTo>
                  <a:cubicBezTo>
                    <a:pt x="19889" y="17090"/>
                    <a:pt x="20531" y="18170"/>
                    <a:pt x="20958" y="19088"/>
                  </a:cubicBezTo>
                  <a:cubicBezTo>
                    <a:pt x="21386" y="20006"/>
                    <a:pt x="21600" y="20762"/>
                    <a:pt x="21172" y="21140"/>
                  </a:cubicBezTo>
                  <a:cubicBezTo>
                    <a:pt x="20745" y="21518"/>
                    <a:pt x="19675" y="21518"/>
                    <a:pt x="18606" y="21410"/>
                  </a:cubicBezTo>
                  <a:cubicBezTo>
                    <a:pt x="17537" y="21302"/>
                    <a:pt x="16467" y="21086"/>
                    <a:pt x="15398" y="20924"/>
                  </a:cubicBezTo>
                  <a:cubicBezTo>
                    <a:pt x="14329" y="20762"/>
                    <a:pt x="13259" y="20654"/>
                    <a:pt x="12725" y="20546"/>
                  </a:cubicBezTo>
                  <a:cubicBezTo>
                    <a:pt x="12190" y="20438"/>
                    <a:pt x="12190" y="20330"/>
                    <a:pt x="12190" y="202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11134922" y="3679095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11262980" y="3359694"/>
              <a:ext cx="188839" cy="411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0874" fill="norm" stroke="1" extrusionOk="0">
                  <a:moveTo>
                    <a:pt x="6290" y="8801"/>
                  </a:moveTo>
                  <a:cubicBezTo>
                    <a:pt x="5103" y="10521"/>
                    <a:pt x="3916" y="12240"/>
                    <a:pt x="2848" y="14175"/>
                  </a:cubicBezTo>
                  <a:cubicBezTo>
                    <a:pt x="1780" y="16109"/>
                    <a:pt x="830" y="18258"/>
                    <a:pt x="356" y="19601"/>
                  </a:cubicBezTo>
                  <a:cubicBezTo>
                    <a:pt x="-119" y="20945"/>
                    <a:pt x="-119" y="21482"/>
                    <a:pt x="356" y="19924"/>
                  </a:cubicBezTo>
                  <a:cubicBezTo>
                    <a:pt x="830" y="18366"/>
                    <a:pt x="1780" y="14712"/>
                    <a:pt x="3679" y="11273"/>
                  </a:cubicBezTo>
                  <a:cubicBezTo>
                    <a:pt x="5578" y="7834"/>
                    <a:pt x="8426" y="4610"/>
                    <a:pt x="10325" y="2730"/>
                  </a:cubicBezTo>
                  <a:cubicBezTo>
                    <a:pt x="12224" y="849"/>
                    <a:pt x="13173" y="312"/>
                    <a:pt x="14241" y="97"/>
                  </a:cubicBezTo>
                  <a:cubicBezTo>
                    <a:pt x="15310" y="-118"/>
                    <a:pt x="16496" y="-11"/>
                    <a:pt x="17802" y="795"/>
                  </a:cubicBezTo>
                  <a:cubicBezTo>
                    <a:pt x="19107" y="1601"/>
                    <a:pt x="20532" y="3106"/>
                    <a:pt x="21006" y="4503"/>
                  </a:cubicBezTo>
                  <a:cubicBezTo>
                    <a:pt x="21481" y="5900"/>
                    <a:pt x="21006" y="7189"/>
                    <a:pt x="18989" y="8264"/>
                  </a:cubicBezTo>
                  <a:cubicBezTo>
                    <a:pt x="16971" y="9339"/>
                    <a:pt x="13411" y="10198"/>
                    <a:pt x="10325" y="10467"/>
                  </a:cubicBezTo>
                  <a:cubicBezTo>
                    <a:pt x="7239" y="10736"/>
                    <a:pt x="4628" y="10413"/>
                    <a:pt x="2017" y="10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11357172" y="3558445"/>
              <a:ext cx="152401" cy="212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2566"/>
                  </a:moveTo>
                  <a:cubicBezTo>
                    <a:pt x="2700" y="5988"/>
                    <a:pt x="5400" y="9410"/>
                    <a:pt x="6750" y="12190"/>
                  </a:cubicBezTo>
                  <a:cubicBezTo>
                    <a:pt x="8100" y="14970"/>
                    <a:pt x="8100" y="17109"/>
                    <a:pt x="7800" y="18713"/>
                  </a:cubicBezTo>
                  <a:cubicBezTo>
                    <a:pt x="7500" y="20317"/>
                    <a:pt x="6900" y="21386"/>
                    <a:pt x="6150" y="21493"/>
                  </a:cubicBezTo>
                  <a:cubicBezTo>
                    <a:pt x="5400" y="21600"/>
                    <a:pt x="4500" y="20745"/>
                    <a:pt x="4650" y="18606"/>
                  </a:cubicBezTo>
                  <a:cubicBezTo>
                    <a:pt x="4800" y="16467"/>
                    <a:pt x="6000" y="13046"/>
                    <a:pt x="9000" y="9731"/>
                  </a:cubicBezTo>
                  <a:cubicBezTo>
                    <a:pt x="12000" y="6416"/>
                    <a:pt x="16800" y="320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11561742" y="3492992"/>
              <a:ext cx="119281" cy="245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248" fill="norm" stroke="1" extrusionOk="0">
                  <a:moveTo>
                    <a:pt x="21355" y="2366"/>
                  </a:moveTo>
                  <a:cubicBezTo>
                    <a:pt x="20976" y="1450"/>
                    <a:pt x="20597" y="535"/>
                    <a:pt x="19460" y="169"/>
                  </a:cubicBezTo>
                  <a:cubicBezTo>
                    <a:pt x="18323" y="-197"/>
                    <a:pt x="16429" y="-14"/>
                    <a:pt x="13587" y="1176"/>
                  </a:cubicBezTo>
                  <a:cubicBezTo>
                    <a:pt x="10744" y="2366"/>
                    <a:pt x="6955" y="4562"/>
                    <a:pt x="4492" y="7400"/>
                  </a:cubicBezTo>
                  <a:cubicBezTo>
                    <a:pt x="2029" y="10237"/>
                    <a:pt x="892" y="13715"/>
                    <a:pt x="323" y="15911"/>
                  </a:cubicBezTo>
                  <a:cubicBezTo>
                    <a:pt x="-245" y="18108"/>
                    <a:pt x="-245" y="19023"/>
                    <a:pt x="1839" y="19847"/>
                  </a:cubicBezTo>
                  <a:cubicBezTo>
                    <a:pt x="3923" y="20671"/>
                    <a:pt x="8092" y="21403"/>
                    <a:pt x="11692" y="21220"/>
                  </a:cubicBezTo>
                  <a:cubicBezTo>
                    <a:pt x="15292" y="21037"/>
                    <a:pt x="18323" y="19939"/>
                    <a:pt x="21355" y="188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11719547" y="3513995"/>
              <a:ext cx="44026" cy="204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96" fill="norm" stroke="1" extrusionOk="0">
                  <a:moveTo>
                    <a:pt x="21393" y="0"/>
                  </a:moveTo>
                  <a:cubicBezTo>
                    <a:pt x="15222" y="2227"/>
                    <a:pt x="9050" y="4454"/>
                    <a:pt x="5450" y="7571"/>
                  </a:cubicBezTo>
                  <a:cubicBezTo>
                    <a:pt x="1850" y="10689"/>
                    <a:pt x="822" y="14697"/>
                    <a:pt x="307" y="17369"/>
                  </a:cubicBezTo>
                  <a:cubicBezTo>
                    <a:pt x="-207" y="20041"/>
                    <a:pt x="-207" y="21377"/>
                    <a:pt x="1336" y="21489"/>
                  </a:cubicBezTo>
                  <a:cubicBezTo>
                    <a:pt x="2879" y="21600"/>
                    <a:pt x="5964" y="20487"/>
                    <a:pt x="9050" y="19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11649272" y="3535908"/>
              <a:ext cx="177801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5577"/>
                  </a:moveTo>
                  <a:cubicBezTo>
                    <a:pt x="3343" y="1977"/>
                    <a:pt x="6686" y="-1623"/>
                    <a:pt x="10286" y="777"/>
                  </a:cubicBezTo>
                  <a:cubicBezTo>
                    <a:pt x="13886" y="3177"/>
                    <a:pt x="17743" y="11577"/>
                    <a:pt x="21600" y="199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11617522" y="3729895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11776272" y="3698145"/>
              <a:ext cx="317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11896922" y="3646782"/>
              <a:ext cx="1079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082" y="2735"/>
                    <a:pt x="10165" y="-1585"/>
                    <a:pt x="13765" y="575"/>
                  </a:cubicBezTo>
                  <a:cubicBezTo>
                    <a:pt x="17365" y="2735"/>
                    <a:pt x="19482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11890572" y="3691795"/>
              <a:ext cx="2032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5" y="18900"/>
                    <a:pt x="11250" y="16200"/>
                    <a:pt x="14850" y="12600"/>
                  </a:cubicBezTo>
                  <a:cubicBezTo>
                    <a:pt x="18450" y="9000"/>
                    <a:pt x="20025" y="45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12079637" y="3571145"/>
              <a:ext cx="138051" cy="180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388" fill="norm" stroke="1" extrusionOk="0">
                  <a:moveTo>
                    <a:pt x="12792" y="7535"/>
                  </a:moveTo>
                  <a:cubicBezTo>
                    <a:pt x="11502" y="6530"/>
                    <a:pt x="10213" y="5526"/>
                    <a:pt x="9084" y="5526"/>
                  </a:cubicBezTo>
                  <a:cubicBezTo>
                    <a:pt x="7956" y="5526"/>
                    <a:pt x="6989" y="6530"/>
                    <a:pt x="5538" y="8288"/>
                  </a:cubicBezTo>
                  <a:cubicBezTo>
                    <a:pt x="4087" y="10047"/>
                    <a:pt x="2153" y="12558"/>
                    <a:pt x="1025" y="14567"/>
                  </a:cubicBezTo>
                  <a:cubicBezTo>
                    <a:pt x="-104" y="16577"/>
                    <a:pt x="-426" y="18084"/>
                    <a:pt x="702" y="19340"/>
                  </a:cubicBezTo>
                  <a:cubicBezTo>
                    <a:pt x="1831" y="20595"/>
                    <a:pt x="4410" y="21600"/>
                    <a:pt x="7473" y="21349"/>
                  </a:cubicBezTo>
                  <a:cubicBezTo>
                    <a:pt x="10535" y="21098"/>
                    <a:pt x="14081" y="19591"/>
                    <a:pt x="16661" y="17079"/>
                  </a:cubicBezTo>
                  <a:cubicBezTo>
                    <a:pt x="19240" y="14567"/>
                    <a:pt x="20852" y="11051"/>
                    <a:pt x="21013" y="8916"/>
                  </a:cubicBezTo>
                  <a:cubicBezTo>
                    <a:pt x="21174" y="6781"/>
                    <a:pt x="19884" y="6028"/>
                    <a:pt x="18595" y="5274"/>
                  </a:cubicBezTo>
                  <a:cubicBezTo>
                    <a:pt x="17305" y="4521"/>
                    <a:pt x="16016" y="3767"/>
                    <a:pt x="15693" y="2888"/>
                  </a:cubicBezTo>
                  <a:cubicBezTo>
                    <a:pt x="15371" y="2009"/>
                    <a:pt x="16016" y="1005"/>
                    <a:pt x="1666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12138222" y="3483947"/>
              <a:ext cx="157443" cy="357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328" fill="norm" stroke="1" extrusionOk="0">
                  <a:moveTo>
                    <a:pt x="14495" y="656"/>
                  </a:moveTo>
                  <a:cubicBezTo>
                    <a:pt x="15632" y="277"/>
                    <a:pt x="16768" y="-102"/>
                    <a:pt x="17763" y="24"/>
                  </a:cubicBezTo>
                  <a:cubicBezTo>
                    <a:pt x="18758" y="151"/>
                    <a:pt x="19611" y="782"/>
                    <a:pt x="20321" y="2803"/>
                  </a:cubicBezTo>
                  <a:cubicBezTo>
                    <a:pt x="21032" y="4824"/>
                    <a:pt x="21600" y="8235"/>
                    <a:pt x="20605" y="11203"/>
                  </a:cubicBezTo>
                  <a:cubicBezTo>
                    <a:pt x="19611" y="14172"/>
                    <a:pt x="17053" y="16698"/>
                    <a:pt x="14495" y="18403"/>
                  </a:cubicBezTo>
                  <a:cubicBezTo>
                    <a:pt x="11937" y="20109"/>
                    <a:pt x="9379" y="20993"/>
                    <a:pt x="6963" y="21245"/>
                  </a:cubicBezTo>
                  <a:cubicBezTo>
                    <a:pt x="4547" y="21498"/>
                    <a:pt x="2274" y="21119"/>
                    <a:pt x="0" y="207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916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3959422" y="3880043"/>
              <a:ext cx="2452232" cy="281653"/>
            </a:xfrm>
            <a:prstGeom prst="rect">
              <a:avLst/>
            </a:prstGeom>
            <a:effectLst/>
          </p:spPr>
        </p:pic>
        <p:pic>
          <p:nvPicPr>
            <p:cNvPr id="1918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9002320" y="3825508"/>
              <a:ext cx="1971736" cy="158388"/>
            </a:xfrm>
            <a:prstGeom prst="rect">
              <a:avLst/>
            </a:prstGeom>
            <a:effectLst/>
          </p:spPr>
        </p:pic>
        <p:pic>
          <p:nvPicPr>
            <p:cNvPr id="1920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6620548" y="3139940"/>
              <a:ext cx="1617402" cy="740239"/>
            </a:xfrm>
            <a:prstGeom prst="rect">
              <a:avLst/>
            </a:prstGeom>
            <a:effectLst/>
          </p:spPr>
        </p:pic>
        <p:pic>
          <p:nvPicPr>
            <p:cNvPr id="1922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8309535" y="3046112"/>
              <a:ext cx="171003" cy="285851"/>
            </a:xfrm>
            <a:prstGeom prst="rect">
              <a:avLst/>
            </a:prstGeom>
            <a:effectLst/>
          </p:spPr>
        </p:pic>
        <p:pic>
          <p:nvPicPr>
            <p:cNvPr id="1924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11147190" y="3244808"/>
              <a:ext cx="1124383" cy="648336"/>
            </a:xfrm>
            <a:prstGeom prst="rect">
              <a:avLst/>
            </a:prstGeom>
            <a:effectLst/>
          </p:spPr>
        </p:pic>
        <p:pic>
          <p:nvPicPr>
            <p:cNvPr id="1926" name="Line Line" descr="Line Lin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11687372" y="2967895"/>
              <a:ext cx="44451" cy="190501"/>
            </a:xfrm>
            <a:prstGeom prst="rect">
              <a:avLst/>
            </a:prstGeom>
            <a:effectLst/>
          </p:spPr>
        </p:pic>
        <p:pic>
          <p:nvPicPr>
            <p:cNvPr id="1928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11763572" y="3025045"/>
              <a:ext cx="165101" cy="76201"/>
            </a:xfrm>
            <a:prstGeom prst="rect">
              <a:avLst/>
            </a:prstGeom>
            <a:effectLst/>
          </p:spPr>
        </p:pic>
        <p:pic>
          <p:nvPicPr>
            <p:cNvPr id="1930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11976022" y="2884135"/>
              <a:ext cx="161193" cy="296981"/>
            </a:xfrm>
            <a:prstGeom prst="rect">
              <a:avLst/>
            </a:prstGeom>
            <a:effectLst/>
          </p:spPr>
        </p:pic>
        <p:pic>
          <p:nvPicPr>
            <p:cNvPr id="1932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3712329" y="3054678"/>
              <a:ext cx="3038992" cy="1221318"/>
            </a:xfrm>
            <a:prstGeom prst="rect">
              <a:avLst/>
            </a:prstGeom>
            <a:effectLst/>
          </p:spPr>
        </p:pic>
        <p:pic>
          <p:nvPicPr>
            <p:cNvPr id="1934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653189" y="4104545"/>
              <a:ext cx="3274484" cy="2034912"/>
            </a:xfrm>
            <a:prstGeom prst="rect">
              <a:avLst/>
            </a:prstGeom>
            <a:effectLst/>
          </p:spPr>
        </p:pic>
        <p:pic>
          <p:nvPicPr>
            <p:cNvPr id="1936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1247972" y="5970925"/>
              <a:ext cx="190667" cy="343421"/>
            </a:xfrm>
            <a:prstGeom prst="rect">
              <a:avLst/>
            </a:prstGeom>
            <a:effectLst/>
          </p:spPr>
        </p:pic>
        <p:sp>
          <p:nvSpPr>
            <p:cNvPr id="1938" name="Line"/>
            <p:cNvSpPr/>
            <p:nvPr/>
          </p:nvSpPr>
          <p:spPr>
            <a:xfrm>
              <a:off x="1863922" y="5879115"/>
              <a:ext cx="266751" cy="452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99" fill="norm" stroke="1" extrusionOk="0">
                  <a:moveTo>
                    <a:pt x="20920" y="1971"/>
                  </a:moveTo>
                  <a:cubicBezTo>
                    <a:pt x="21260" y="1369"/>
                    <a:pt x="21600" y="766"/>
                    <a:pt x="21345" y="414"/>
                  </a:cubicBezTo>
                  <a:cubicBezTo>
                    <a:pt x="21090" y="62"/>
                    <a:pt x="20239" y="-38"/>
                    <a:pt x="17858" y="12"/>
                  </a:cubicBezTo>
                  <a:cubicBezTo>
                    <a:pt x="15477" y="62"/>
                    <a:pt x="11565" y="263"/>
                    <a:pt x="8589" y="816"/>
                  </a:cubicBezTo>
                  <a:cubicBezTo>
                    <a:pt x="5613" y="1369"/>
                    <a:pt x="3572" y="2273"/>
                    <a:pt x="2296" y="3981"/>
                  </a:cubicBezTo>
                  <a:cubicBezTo>
                    <a:pt x="1020" y="5689"/>
                    <a:pt x="510" y="8200"/>
                    <a:pt x="255" y="11013"/>
                  </a:cubicBezTo>
                  <a:cubicBezTo>
                    <a:pt x="0" y="13826"/>
                    <a:pt x="0" y="16941"/>
                    <a:pt x="0" y="18749"/>
                  </a:cubicBezTo>
                  <a:cubicBezTo>
                    <a:pt x="0" y="20557"/>
                    <a:pt x="0" y="21060"/>
                    <a:pt x="425" y="21311"/>
                  </a:cubicBezTo>
                  <a:cubicBezTo>
                    <a:pt x="850" y="21562"/>
                    <a:pt x="1701" y="21562"/>
                    <a:pt x="4252" y="21311"/>
                  </a:cubicBezTo>
                  <a:cubicBezTo>
                    <a:pt x="6803" y="21060"/>
                    <a:pt x="11055" y="20557"/>
                    <a:pt x="15307" y="20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1857572" y="6136545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2236576" y="5806345"/>
              <a:ext cx="268697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21422" y="0"/>
                  </a:moveTo>
                  <a:cubicBezTo>
                    <a:pt x="18047" y="0"/>
                    <a:pt x="14672" y="0"/>
                    <a:pt x="12141" y="608"/>
                  </a:cubicBezTo>
                  <a:cubicBezTo>
                    <a:pt x="9609" y="1217"/>
                    <a:pt x="7922" y="2434"/>
                    <a:pt x="6656" y="4411"/>
                  </a:cubicBezTo>
                  <a:cubicBezTo>
                    <a:pt x="5391" y="6389"/>
                    <a:pt x="4547" y="9127"/>
                    <a:pt x="3619" y="11510"/>
                  </a:cubicBezTo>
                  <a:cubicBezTo>
                    <a:pt x="2691" y="13893"/>
                    <a:pt x="1678" y="15921"/>
                    <a:pt x="1088" y="17189"/>
                  </a:cubicBezTo>
                  <a:cubicBezTo>
                    <a:pt x="497" y="18456"/>
                    <a:pt x="328" y="18963"/>
                    <a:pt x="159" y="19470"/>
                  </a:cubicBezTo>
                  <a:cubicBezTo>
                    <a:pt x="-9" y="19977"/>
                    <a:pt x="-178" y="20485"/>
                    <a:pt x="413" y="20789"/>
                  </a:cubicBezTo>
                  <a:cubicBezTo>
                    <a:pt x="1003" y="21093"/>
                    <a:pt x="2353" y="21194"/>
                    <a:pt x="4800" y="21296"/>
                  </a:cubicBezTo>
                  <a:cubicBezTo>
                    <a:pt x="7247" y="21397"/>
                    <a:pt x="10791" y="21499"/>
                    <a:pt x="143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2517972" y="5952395"/>
              <a:ext cx="1905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164"/>
                    <a:pt x="2880" y="327"/>
                    <a:pt x="4920" y="1555"/>
                  </a:cubicBezTo>
                  <a:cubicBezTo>
                    <a:pt x="6960" y="2782"/>
                    <a:pt x="9600" y="5073"/>
                    <a:pt x="12480" y="8591"/>
                  </a:cubicBezTo>
                  <a:cubicBezTo>
                    <a:pt x="15360" y="12109"/>
                    <a:pt x="18480" y="1685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2543372" y="5952395"/>
              <a:ext cx="2095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36" y="3532"/>
                    <a:pt x="12873" y="7064"/>
                    <a:pt x="9273" y="10664"/>
                  </a:cubicBezTo>
                  <a:cubicBezTo>
                    <a:pt x="5673" y="14264"/>
                    <a:pt x="2836" y="179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2990765" y="5755545"/>
              <a:ext cx="66958" cy="71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21352" y="0"/>
                  </a:moveTo>
                  <a:cubicBezTo>
                    <a:pt x="17977" y="2121"/>
                    <a:pt x="14602" y="4243"/>
                    <a:pt x="11565" y="6493"/>
                  </a:cubicBezTo>
                  <a:cubicBezTo>
                    <a:pt x="8527" y="8743"/>
                    <a:pt x="5827" y="11121"/>
                    <a:pt x="3802" y="13371"/>
                  </a:cubicBezTo>
                  <a:cubicBezTo>
                    <a:pt x="1777" y="15621"/>
                    <a:pt x="427" y="17743"/>
                    <a:pt x="89" y="19093"/>
                  </a:cubicBezTo>
                  <a:cubicBezTo>
                    <a:pt x="-248" y="20443"/>
                    <a:pt x="427" y="21021"/>
                    <a:pt x="110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3172022" y="5971445"/>
              <a:ext cx="444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4383"/>
                    <a:pt x="17486" y="8765"/>
                    <a:pt x="13886" y="12365"/>
                  </a:cubicBezTo>
                  <a:cubicBezTo>
                    <a:pt x="10286" y="15965"/>
                    <a:pt x="5143" y="1878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3090177" y="5949950"/>
              <a:ext cx="240596" cy="104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235" fill="norm" stroke="1" extrusionOk="0">
                  <a:moveTo>
                    <a:pt x="501" y="21235"/>
                  </a:moveTo>
                  <a:cubicBezTo>
                    <a:pt x="126" y="17779"/>
                    <a:pt x="-250" y="14323"/>
                    <a:pt x="220" y="11731"/>
                  </a:cubicBezTo>
                  <a:cubicBezTo>
                    <a:pt x="689" y="9139"/>
                    <a:pt x="2004" y="7411"/>
                    <a:pt x="4821" y="5251"/>
                  </a:cubicBezTo>
                  <a:cubicBezTo>
                    <a:pt x="7639" y="3091"/>
                    <a:pt x="11959" y="499"/>
                    <a:pt x="14964" y="67"/>
                  </a:cubicBezTo>
                  <a:cubicBezTo>
                    <a:pt x="17969" y="-365"/>
                    <a:pt x="19660" y="1363"/>
                    <a:pt x="21350" y="3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3051372" y="6257195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67" y="3600"/>
                    <a:pt x="11733" y="7200"/>
                    <a:pt x="15333" y="10800"/>
                  </a:cubicBezTo>
                  <a:cubicBezTo>
                    <a:pt x="18933" y="14400"/>
                    <a:pt x="20267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3260922" y="6225445"/>
              <a:ext cx="1569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4168"/>
                    <a:pt x="16200" y="8337"/>
                    <a:pt x="18900" y="11937"/>
                  </a:cubicBezTo>
                  <a:cubicBezTo>
                    <a:pt x="21600" y="15537"/>
                    <a:pt x="18900" y="18568"/>
                    <a:pt x="16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3483172" y="6155595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48" y="10800"/>
                    <a:pt x="11896" y="0"/>
                    <a:pt x="15496" y="0"/>
                  </a:cubicBezTo>
                  <a:cubicBezTo>
                    <a:pt x="19096" y="0"/>
                    <a:pt x="20348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3521272" y="6225445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3756222" y="6053995"/>
              <a:ext cx="508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526"/>
                    <a:pt x="14400" y="9051"/>
                    <a:pt x="10800" y="12651"/>
                  </a:cubicBezTo>
                  <a:cubicBezTo>
                    <a:pt x="7200" y="16251"/>
                    <a:pt x="3600" y="1892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3845122" y="5834660"/>
              <a:ext cx="232289" cy="555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569" fill="norm" stroke="1" extrusionOk="0">
                  <a:moveTo>
                    <a:pt x="0" y="1365"/>
                  </a:moveTo>
                  <a:cubicBezTo>
                    <a:pt x="193" y="955"/>
                    <a:pt x="386" y="544"/>
                    <a:pt x="1061" y="298"/>
                  </a:cubicBezTo>
                  <a:cubicBezTo>
                    <a:pt x="1736" y="51"/>
                    <a:pt x="2893" y="-31"/>
                    <a:pt x="5111" y="10"/>
                  </a:cubicBezTo>
                  <a:cubicBezTo>
                    <a:pt x="7329" y="51"/>
                    <a:pt x="10607" y="215"/>
                    <a:pt x="13596" y="544"/>
                  </a:cubicBezTo>
                  <a:cubicBezTo>
                    <a:pt x="16586" y="872"/>
                    <a:pt x="19286" y="1365"/>
                    <a:pt x="20443" y="2104"/>
                  </a:cubicBezTo>
                  <a:cubicBezTo>
                    <a:pt x="21600" y="2844"/>
                    <a:pt x="21214" y="3829"/>
                    <a:pt x="20346" y="5554"/>
                  </a:cubicBezTo>
                  <a:cubicBezTo>
                    <a:pt x="19479" y="7279"/>
                    <a:pt x="18129" y="9742"/>
                    <a:pt x="17261" y="11672"/>
                  </a:cubicBezTo>
                  <a:cubicBezTo>
                    <a:pt x="16393" y="13602"/>
                    <a:pt x="16007" y="14999"/>
                    <a:pt x="15911" y="15902"/>
                  </a:cubicBezTo>
                  <a:cubicBezTo>
                    <a:pt x="15814" y="16806"/>
                    <a:pt x="16007" y="17216"/>
                    <a:pt x="16489" y="17545"/>
                  </a:cubicBezTo>
                  <a:cubicBezTo>
                    <a:pt x="16971" y="17873"/>
                    <a:pt x="17743" y="18120"/>
                    <a:pt x="18032" y="18448"/>
                  </a:cubicBezTo>
                  <a:cubicBezTo>
                    <a:pt x="18321" y="18777"/>
                    <a:pt x="18129" y="19187"/>
                    <a:pt x="16200" y="19721"/>
                  </a:cubicBezTo>
                  <a:cubicBezTo>
                    <a:pt x="14271" y="20255"/>
                    <a:pt x="10607" y="20912"/>
                    <a:pt x="6943" y="21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4461072" y="6180995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4485340" y="6257195"/>
              <a:ext cx="147183" cy="25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0375" fill="norm" stroke="1" extrusionOk="0">
                  <a:moveTo>
                    <a:pt x="2942" y="0"/>
                  </a:moveTo>
                  <a:cubicBezTo>
                    <a:pt x="1399" y="4985"/>
                    <a:pt x="-144" y="9969"/>
                    <a:pt x="10" y="14123"/>
                  </a:cubicBezTo>
                  <a:cubicBezTo>
                    <a:pt x="165" y="18277"/>
                    <a:pt x="2016" y="21600"/>
                    <a:pt x="5873" y="19938"/>
                  </a:cubicBezTo>
                  <a:cubicBezTo>
                    <a:pt x="9730" y="18277"/>
                    <a:pt x="15593" y="11631"/>
                    <a:pt x="21456" y="49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5097208" y="5921968"/>
              <a:ext cx="221115" cy="391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75" fill="norm" stroke="1" extrusionOk="0">
                  <a:moveTo>
                    <a:pt x="21490" y="1669"/>
                  </a:moveTo>
                  <a:cubicBezTo>
                    <a:pt x="21284" y="1088"/>
                    <a:pt x="21079" y="508"/>
                    <a:pt x="20256" y="217"/>
                  </a:cubicBezTo>
                  <a:cubicBezTo>
                    <a:pt x="19433" y="-73"/>
                    <a:pt x="17993" y="-73"/>
                    <a:pt x="15730" y="217"/>
                  </a:cubicBezTo>
                  <a:cubicBezTo>
                    <a:pt x="13467" y="508"/>
                    <a:pt x="10381" y="1088"/>
                    <a:pt x="7810" y="2424"/>
                  </a:cubicBezTo>
                  <a:cubicBezTo>
                    <a:pt x="5239" y="3759"/>
                    <a:pt x="3181" y="5850"/>
                    <a:pt x="1947" y="8172"/>
                  </a:cubicBezTo>
                  <a:cubicBezTo>
                    <a:pt x="713" y="10495"/>
                    <a:pt x="301" y="13050"/>
                    <a:pt x="96" y="15198"/>
                  </a:cubicBezTo>
                  <a:cubicBezTo>
                    <a:pt x="-110" y="17346"/>
                    <a:pt x="-110" y="19088"/>
                    <a:pt x="1433" y="20133"/>
                  </a:cubicBezTo>
                  <a:cubicBezTo>
                    <a:pt x="2976" y="21179"/>
                    <a:pt x="6061" y="21527"/>
                    <a:pt x="9147" y="21469"/>
                  </a:cubicBezTo>
                  <a:cubicBezTo>
                    <a:pt x="12233" y="21411"/>
                    <a:pt x="15319" y="20946"/>
                    <a:pt x="18404" y="20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5096072" y="6168295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5377122" y="5849816"/>
              <a:ext cx="265051" cy="482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29" fill="norm" stroke="1" extrusionOk="0">
                  <a:moveTo>
                    <a:pt x="21466" y="1171"/>
                  </a:moveTo>
                  <a:cubicBezTo>
                    <a:pt x="20952" y="795"/>
                    <a:pt x="20437" y="419"/>
                    <a:pt x="18809" y="185"/>
                  </a:cubicBezTo>
                  <a:cubicBezTo>
                    <a:pt x="17180" y="-50"/>
                    <a:pt x="14437" y="-144"/>
                    <a:pt x="12209" y="419"/>
                  </a:cubicBezTo>
                  <a:cubicBezTo>
                    <a:pt x="9980" y="983"/>
                    <a:pt x="8266" y="2204"/>
                    <a:pt x="6980" y="3941"/>
                  </a:cubicBezTo>
                  <a:cubicBezTo>
                    <a:pt x="5695" y="5679"/>
                    <a:pt x="4837" y="7933"/>
                    <a:pt x="3723" y="10515"/>
                  </a:cubicBezTo>
                  <a:cubicBezTo>
                    <a:pt x="2609" y="13098"/>
                    <a:pt x="1237" y="16009"/>
                    <a:pt x="552" y="17887"/>
                  </a:cubicBezTo>
                  <a:cubicBezTo>
                    <a:pt x="-134" y="19766"/>
                    <a:pt x="-134" y="20611"/>
                    <a:pt x="295" y="21033"/>
                  </a:cubicBezTo>
                  <a:cubicBezTo>
                    <a:pt x="723" y="21456"/>
                    <a:pt x="1580" y="21456"/>
                    <a:pt x="3552" y="21409"/>
                  </a:cubicBezTo>
                  <a:cubicBezTo>
                    <a:pt x="5523" y="21362"/>
                    <a:pt x="8609" y="21268"/>
                    <a:pt x="11695" y="211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5699322" y="5971445"/>
              <a:ext cx="381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900"/>
                    <a:pt x="14400" y="7800"/>
                    <a:pt x="10800" y="11400"/>
                  </a:cubicBezTo>
                  <a:cubicBezTo>
                    <a:pt x="7200" y="15000"/>
                    <a:pt x="3600" y="183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5794572" y="5965095"/>
              <a:ext cx="254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745"/>
                    <a:pt x="14400" y="9491"/>
                    <a:pt x="10800" y="13091"/>
                  </a:cubicBezTo>
                  <a:cubicBezTo>
                    <a:pt x="7200" y="16691"/>
                    <a:pt x="3600" y="191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5578672" y="6105737"/>
              <a:ext cx="2349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5059" y="10932"/>
                    <a:pt x="10119" y="1332"/>
                    <a:pt x="13719" y="132"/>
                  </a:cubicBezTo>
                  <a:cubicBezTo>
                    <a:pt x="17319" y="-1068"/>
                    <a:pt x="19459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5661222" y="6174645"/>
              <a:ext cx="234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14400"/>
                    <a:pt x="12065" y="7200"/>
                    <a:pt x="15665" y="3600"/>
                  </a:cubicBezTo>
                  <a:cubicBezTo>
                    <a:pt x="19265" y="0"/>
                    <a:pt x="2043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6016822" y="5906019"/>
              <a:ext cx="139701" cy="357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21600" y="1640"/>
                  </a:moveTo>
                  <a:cubicBezTo>
                    <a:pt x="20618" y="1005"/>
                    <a:pt x="19636" y="369"/>
                    <a:pt x="18327" y="115"/>
                  </a:cubicBezTo>
                  <a:cubicBezTo>
                    <a:pt x="17018" y="-139"/>
                    <a:pt x="15382" y="-12"/>
                    <a:pt x="13091" y="877"/>
                  </a:cubicBezTo>
                  <a:cubicBezTo>
                    <a:pt x="10800" y="1767"/>
                    <a:pt x="7855" y="3419"/>
                    <a:pt x="6545" y="5325"/>
                  </a:cubicBezTo>
                  <a:cubicBezTo>
                    <a:pt x="5236" y="7230"/>
                    <a:pt x="5564" y="9390"/>
                    <a:pt x="6218" y="11805"/>
                  </a:cubicBezTo>
                  <a:cubicBezTo>
                    <a:pt x="6873" y="14219"/>
                    <a:pt x="7855" y="16887"/>
                    <a:pt x="7855" y="18539"/>
                  </a:cubicBezTo>
                  <a:cubicBezTo>
                    <a:pt x="7855" y="20190"/>
                    <a:pt x="6873" y="20826"/>
                    <a:pt x="5400" y="21143"/>
                  </a:cubicBezTo>
                  <a:cubicBezTo>
                    <a:pt x="3927" y="21461"/>
                    <a:pt x="1964" y="21461"/>
                    <a:pt x="0" y="21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5959672" y="6123845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6159878" y="5920645"/>
              <a:ext cx="4744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fill="norm" stroke="1" extrusionOk="0">
                  <a:moveTo>
                    <a:pt x="21050" y="0"/>
                  </a:moveTo>
                  <a:cubicBezTo>
                    <a:pt x="17293" y="565"/>
                    <a:pt x="13537" y="1129"/>
                    <a:pt x="11189" y="2824"/>
                  </a:cubicBezTo>
                  <a:cubicBezTo>
                    <a:pt x="8841" y="4518"/>
                    <a:pt x="7902" y="7341"/>
                    <a:pt x="6024" y="10306"/>
                  </a:cubicBezTo>
                  <a:cubicBezTo>
                    <a:pt x="4146" y="13271"/>
                    <a:pt x="1328" y="16376"/>
                    <a:pt x="389" y="18282"/>
                  </a:cubicBezTo>
                  <a:cubicBezTo>
                    <a:pt x="-550" y="20188"/>
                    <a:pt x="389" y="20894"/>
                    <a:pt x="132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6213672" y="6161945"/>
              <a:ext cx="1" cy="635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6207322" y="6073045"/>
              <a:ext cx="19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6221080" y="6081795"/>
              <a:ext cx="112618" cy="313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08" fill="norm" stroke="1" extrusionOk="0">
                  <a:moveTo>
                    <a:pt x="9400" y="1997"/>
                  </a:moveTo>
                  <a:cubicBezTo>
                    <a:pt x="9000" y="5597"/>
                    <a:pt x="8600" y="9197"/>
                    <a:pt x="7800" y="12005"/>
                  </a:cubicBezTo>
                  <a:cubicBezTo>
                    <a:pt x="7000" y="14813"/>
                    <a:pt x="5800" y="16829"/>
                    <a:pt x="4400" y="18413"/>
                  </a:cubicBezTo>
                  <a:cubicBezTo>
                    <a:pt x="3000" y="19997"/>
                    <a:pt x="1400" y="21149"/>
                    <a:pt x="600" y="21293"/>
                  </a:cubicBezTo>
                  <a:cubicBezTo>
                    <a:pt x="-200" y="21437"/>
                    <a:pt x="-200" y="20573"/>
                    <a:pt x="600" y="18125"/>
                  </a:cubicBezTo>
                  <a:cubicBezTo>
                    <a:pt x="1400" y="15677"/>
                    <a:pt x="3000" y="11645"/>
                    <a:pt x="5200" y="8477"/>
                  </a:cubicBezTo>
                  <a:cubicBezTo>
                    <a:pt x="7400" y="5309"/>
                    <a:pt x="10200" y="3005"/>
                    <a:pt x="12800" y="1637"/>
                  </a:cubicBezTo>
                  <a:cubicBezTo>
                    <a:pt x="15400" y="269"/>
                    <a:pt x="17800" y="-163"/>
                    <a:pt x="19200" y="53"/>
                  </a:cubicBezTo>
                  <a:cubicBezTo>
                    <a:pt x="20600" y="269"/>
                    <a:pt x="21000" y="1133"/>
                    <a:pt x="21200" y="1997"/>
                  </a:cubicBezTo>
                  <a:cubicBezTo>
                    <a:pt x="21400" y="2861"/>
                    <a:pt x="21400" y="3725"/>
                    <a:pt x="19200" y="4877"/>
                  </a:cubicBezTo>
                  <a:cubicBezTo>
                    <a:pt x="17000" y="6029"/>
                    <a:pt x="12600" y="7469"/>
                    <a:pt x="8200" y="89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6315272" y="6080337"/>
              <a:ext cx="82551" cy="126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21600" y="2000"/>
                  </a:moveTo>
                  <a:cubicBezTo>
                    <a:pt x="19385" y="920"/>
                    <a:pt x="17169" y="-160"/>
                    <a:pt x="15231" y="20"/>
                  </a:cubicBezTo>
                  <a:cubicBezTo>
                    <a:pt x="13292" y="200"/>
                    <a:pt x="11631" y="1640"/>
                    <a:pt x="10800" y="3260"/>
                  </a:cubicBezTo>
                  <a:cubicBezTo>
                    <a:pt x="9969" y="4880"/>
                    <a:pt x="9969" y="6680"/>
                    <a:pt x="10800" y="8480"/>
                  </a:cubicBezTo>
                  <a:cubicBezTo>
                    <a:pt x="11631" y="10280"/>
                    <a:pt x="13292" y="12080"/>
                    <a:pt x="14400" y="14060"/>
                  </a:cubicBezTo>
                  <a:cubicBezTo>
                    <a:pt x="15508" y="16040"/>
                    <a:pt x="16062" y="18200"/>
                    <a:pt x="14954" y="19460"/>
                  </a:cubicBezTo>
                  <a:cubicBezTo>
                    <a:pt x="13846" y="20720"/>
                    <a:pt x="11077" y="21080"/>
                    <a:pt x="8308" y="21260"/>
                  </a:cubicBezTo>
                  <a:cubicBezTo>
                    <a:pt x="5538" y="21440"/>
                    <a:pt x="2769" y="21440"/>
                    <a:pt x="0" y="21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6677222" y="5888895"/>
              <a:ext cx="762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00" y="4408"/>
                    <a:pt x="8400" y="8816"/>
                    <a:pt x="4800" y="12416"/>
                  </a:cubicBezTo>
                  <a:cubicBezTo>
                    <a:pt x="1200" y="16016"/>
                    <a:pt x="600" y="1880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6611276" y="6092600"/>
              <a:ext cx="202561" cy="91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295" fill="norm" stroke="1" extrusionOk="0">
                  <a:moveTo>
                    <a:pt x="1593" y="7247"/>
                  </a:moveTo>
                  <a:cubicBezTo>
                    <a:pt x="703" y="4792"/>
                    <a:pt x="-188" y="2338"/>
                    <a:pt x="35" y="1110"/>
                  </a:cubicBezTo>
                  <a:cubicBezTo>
                    <a:pt x="257" y="-117"/>
                    <a:pt x="1593" y="-117"/>
                    <a:pt x="4266" y="128"/>
                  </a:cubicBezTo>
                  <a:cubicBezTo>
                    <a:pt x="6938" y="374"/>
                    <a:pt x="10946" y="865"/>
                    <a:pt x="13507" y="1110"/>
                  </a:cubicBezTo>
                  <a:cubicBezTo>
                    <a:pt x="16068" y="1356"/>
                    <a:pt x="17181" y="1356"/>
                    <a:pt x="17181" y="1601"/>
                  </a:cubicBezTo>
                  <a:cubicBezTo>
                    <a:pt x="17181" y="1847"/>
                    <a:pt x="16068" y="2338"/>
                    <a:pt x="15177" y="3565"/>
                  </a:cubicBezTo>
                  <a:cubicBezTo>
                    <a:pt x="14286" y="4792"/>
                    <a:pt x="13618" y="6756"/>
                    <a:pt x="13061" y="9701"/>
                  </a:cubicBezTo>
                  <a:cubicBezTo>
                    <a:pt x="12505" y="12647"/>
                    <a:pt x="12059" y="16574"/>
                    <a:pt x="12505" y="18783"/>
                  </a:cubicBezTo>
                  <a:cubicBezTo>
                    <a:pt x="12950" y="20992"/>
                    <a:pt x="14286" y="21483"/>
                    <a:pt x="15511" y="21238"/>
                  </a:cubicBezTo>
                  <a:cubicBezTo>
                    <a:pt x="16736" y="20992"/>
                    <a:pt x="17849" y="20010"/>
                    <a:pt x="18963" y="17556"/>
                  </a:cubicBezTo>
                  <a:cubicBezTo>
                    <a:pt x="20076" y="15101"/>
                    <a:pt x="21189" y="11174"/>
                    <a:pt x="21301" y="8228"/>
                  </a:cubicBezTo>
                  <a:cubicBezTo>
                    <a:pt x="21412" y="5283"/>
                    <a:pt x="20521" y="3319"/>
                    <a:pt x="19297" y="2338"/>
                  </a:cubicBezTo>
                  <a:cubicBezTo>
                    <a:pt x="18072" y="1356"/>
                    <a:pt x="16513" y="1356"/>
                    <a:pt x="14954" y="1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6980580" y="6058611"/>
              <a:ext cx="141143" cy="308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305" fill="norm" stroke="1" extrusionOk="0">
                  <a:moveTo>
                    <a:pt x="21181" y="3623"/>
                  </a:moveTo>
                  <a:cubicBezTo>
                    <a:pt x="21181" y="2747"/>
                    <a:pt x="21181" y="1871"/>
                    <a:pt x="19434" y="1142"/>
                  </a:cubicBezTo>
                  <a:cubicBezTo>
                    <a:pt x="17687" y="412"/>
                    <a:pt x="14193" y="-172"/>
                    <a:pt x="11016" y="47"/>
                  </a:cubicBezTo>
                  <a:cubicBezTo>
                    <a:pt x="7840" y="266"/>
                    <a:pt x="4981" y="1287"/>
                    <a:pt x="3234" y="2163"/>
                  </a:cubicBezTo>
                  <a:cubicBezTo>
                    <a:pt x="1487" y="3039"/>
                    <a:pt x="852" y="3769"/>
                    <a:pt x="375" y="4498"/>
                  </a:cubicBezTo>
                  <a:cubicBezTo>
                    <a:pt x="-101" y="5228"/>
                    <a:pt x="-419" y="5958"/>
                    <a:pt x="1328" y="6469"/>
                  </a:cubicBezTo>
                  <a:cubicBezTo>
                    <a:pt x="3075" y="6979"/>
                    <a:pt x="6887" y="7271"/>
                    <a:pt x="10222" y="7125"/>
                  </a:cubicBezTo>
                  <a:cubicBezTo>
                    <a:pt x="13557" y="6979"/>
                    <a:pt x="16416" y="6396"/>
                    <a:pt x="17846" y="6469"/>
                  </a:cubicBezTo>
                  <a:cubicBezTo>
                    <a:pt x="19275" y="6542"/>
                    <a:pt x="19275" y="7271"/>
                    <a:pt x="18957" y="9314"/>
                  </a:cubicBezTo>
                  <a:cubicBezTo>
                    <a:pt x="18640" y="11358"/>
                    <a:pt x="18005" y="14714"/>
                    <a:pt x="16575" y="16904"/>
                  </a:cubicBezTo>
                  <a:cubicBezTo>
                    <a:pt x="15146" y="19093"/>
                    <a:pt x="12922" y="20114"/>
                    <a:pt x="11016" y="20698"/>
                  </a:cubicBezTo>
                  <a:cubicBezTo>
                    <a:pt x="9110" y="21282"/>
                    <a:pt x="7522" y="21428"/>
                    <a:pt x="6252" y="21209"/>
                  </a:cubicBezTo>
                  <a:cubicBezTo>
                    <a:pt x="4981" y="20990"/>
                    <a:pt x="4028" y="20406"/>
                    <a:pt x="3869" y="19239"/>
                  </a:cubicBezTo>
                  <a:cubicBezTo>
                    <a:pt x="3710" y="18071"/>
                    <a:pt x="4346" y="16320"/>
                    <a:pt x="4981" y="14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7135430" y="6085475"/>
              <a:ext cx="100593" cy="100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872" fill="norm" stroke="1" extrusionOk="0">
                  <a:moveTo>
                    <a:pt x="2486" y="9313"/>
                  </a:moveTo>
                  <a:cubicBezTo>
                    <a:pt x="4736" y="8431"/>
                    <a:pt x="6986" y="7550"/>
                    <a:pt x="7886" y="5566"/>
                  </a:cubicBezTo>
                  <a:cubicBezTo>
                    <a:pt x="8786" y="3582"/>
                    <a:pt x="8336" y="497"/>
                    <a:pt x="7436" y="56"/>
                  </a:cubicBezTo>
                  <a:cubicBezTo>
                    <a:pt x="6536" y="-385"/>
                    <a:pt x="5186" y="1819"/>
                    <a:pt x="3836" y="4684"/>
                  </a:cubicBezTo>
                  <a:cubicBezTo>
                    <a:pt x="2486" y="7550"/>
                    <a:pt x="1136" y="11076"/>
                    <a:pt x="461" y="13942"/>
                  </a:cubicBezTo>
                  <a:cubicBezTo>
                    <a:pt x="-214" y="16807"/>
                    <a:pt x="-214" y="19011"/>
                    <a:pt x="911" y="20113"/>
                  </a:cubicBezTo>
                  <a:cubicBezTo>
                    <a:pt x="2036" y="21215"/>
                    <a:pt x="4286" y="21215"/>
                    <a:pt x="7886" y="19452"/>
                  </a:cubicBezTo>
                  <a:cubicBezTo>
                    <a:pt x="11486" y="17688"/>
                    <a:pt x="16436" y="14162"/>
                    <a:pt x="21386" y="106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7244073" y="5901595"/>
              <a:ext cx="935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21214" y="0"/>
                  </a:moveTo>
                  <a:cubicBezTo>
                    <a:pt x="15934" y="2989"/>
                    <a:pt x="10654" y="5977"/>
                    <a:pt x="6814" y="8966"/>
                  </a:cubicBezTo>
                  <a:cubicBezTo>
                    <a:pt x="2974" y="11955"/>
                    <a:pt x="574" y="14943"/>
                    <a:pt x="94" y="17049"/>
                  </a:cubicBezTo>
                  <a:cubicBezTo>
                    <a:pt x="-386" y="19155"/>
                    <a:pt x="1054" y="20377"/>
                    <a:pt x="24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7199806" y="6079395"/>
              <a:ext cx="150517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3333" y="21600"/>
                  </a:moveTo>
                  <a:cubicBezTo>
                    <a:pt x="1533" y="16800"/>
                    <a:pt x="-267" y="12000"/>
                    <a:pt x="33" y="8400"/>
                  </a:cubicBezTo>
                  <a:cubicBezTo>
                    <a:pt x="333" y="4800"/>
                    <a:pt x="2733" y="2400"/>
                    <a:pt x="6633" y="1200"/>
                  </a:cubicBezTo>
                  <a:cubicBezTo>
                    <a:pt x="10533" y="0"/>
                    <a:pt x="15933" y="0"/>
                    <a:pt x="2133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7648722" y="5926995"/>
              <a:ext cx="826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600" fill="norm" stroke="1" extrusionOk="0">
                  <a:moveTo>
                    <a:pt x="21073" y="0"/>
                  </a:moveTo>
                  <a:cubicBezTo>
                    <a:pt x="16213" y="3812"/>
                    <a:pt x="11353" y="7624"/>
                    <a:pt x="7573" y="10800"/>
                  </a:cubicBezTo>
                  <a:cubicBezTo>
                    <a:pt x="3793" y="13976"/>
                    <a:pt x="1093" y="16518"/>
                    <a:pt x="283" y="18212"/>
                  </a:cubicBezTo>
                  <a:cubicBezTo>
                    <a:pt x="-527" y="19906"/>
                    <a:pt x="553" y="20753"/>
                    <a:pt x="16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7705922" y="6117487"/>
              <a:ext cx="44451" cy="126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0833" fill="norm" stroke="1" extrusionOk="0">
                  <a:moveTo>
                    <a:pt x="20618" y="4182"/>
                  </a:moveTo>
                  <a:cubicBezTo>
                    <a:pt x="20618" y="2440"/>
                    <a:pt x="20618" y="698"/>
                    <a:pt x="17673" y="176"/>
                  </a:cubicBezTo>
                  <a:cubicBezTo>
                    <a:pt x="14727" y="-347"/>
                    <a:pt x="8836" y="350"/>
                    <a:pt x="5400" y="1569"/>
                  </a:cubicBezTo>
                  <a:cubicBezTo>
                    <a:pt x="1964" y="2788"/>
                    <a:pt x="982" y="4530"/>
                    <a:pt x="3436" y="6795"/>
                  </a:cubicBezTo>
                  <a:cubicBezTo>
                    <a:pt x="5891" y="9059"/>
                    <a:pt x="11782" y="11847"/>
                    <a:pt x="15709" y="14111"/>
                  </a:cubicBezTo>
                  <a:cubicBezTo>
                    <a:pt x="19636" y="16376"/>
                    <a:pt x="21600" y="18118"/>
                    <a:pt x="18655" y="19337"/>
                  </a:cubicBezTo>
                  <a:cubicBezTo>
                    <a:pt x="15709" y="20556"/>
                    <a:pt x="7855" y="21253"/>
                    <a:pt x="3927" y="20556"/>
                  </a:cubicBezTo>
                  <a:cubicBezTo>
                    <a:pt x="0" y="19859"/>
                    <a:pt x="0" y="17769"/>
                    <a:pt x="0" y="156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7839272" y="5952395"/>
              <a:ext cx="6279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1" h="21600" fill="norm" stroke="1" extrusionOk="0">
                  <a:moveTo>
                    <a:pt x="18813" y="0"/>
                  </a:moveTo>
                  <a:cubicBezTo>
                    <a:pt x="20206" y="1600"/>
                    <a:pt x="21600" y="3200"/>
                    <a:pt x="19858" y="5680"/>
                  </a:cubicBezTo>
                  <a:cubicBezTo>
                    <a:pt x="18116" y="8160"/>
                    <a:pt x="13239" y="11520"/>
                    <a:pt x="9406" y="14320"/>
                  </a:cubicBezTo>
                  <a:cubicBezTo>
                    <a:pt x="5574" y="17120"/>
                    <a:pt x="2787" y="193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7763072" y="6108468"/>
              <a:ext cx="1397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236" y="12302"/>
                    <a:pt x="10473" y="4448"/>
                    <a:pt x="14073" y="1502"/>
                  </a:cubicBezTo>
                  <a:cubicBezTo>
                    <a:pt x="17673" y="-1443"/>
                    <a:pt x="19636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8226622" y="5939695"/>
              <a:ext cx="69851" cy="267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21600" y="0"/>
                  </a:moveTo>
                  <a:cubicBezTo>
                    <a:pt x="18327" y="5062"/>
                    <a:pt x="15055" y="10125"/>
                    <a:pt x="13091" y="13078"/>
                  </a:cubicBezTo>
                  <a:cubicBezTo>
                    <a:pt x="11127" y="16031"/>
                    <a:pt x="10473" y="16875"/>
                    <a:pt x="9818" y="18056"/>
                  </a:cubicBezTo>
                  <a:cubicBezTo>
                    <a:pt x="9164" y="19237"/>
                    <a:pt x="8509" y="20756"/>
                    <a:pt x="6873" y="21178"/>
                  </a:cubicBezTo>
                  <a:cubicBezTo>
                    <a:pt x="5236" y="21600"/>
                    <a:pt x="2618" y="20925"/>
                    <a:pt x="0" y="20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8213922" y="5994401"/>
              <a:ext cx="208371" cy="231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34" fill="norm" stroke="1" extrusionOk="0">
                  <a:moveTo>
                    <a:pt x="0" y="16132"/>
                  </a:moveTo>
                  <a:cubicBezTo>
                    <a:pt x="2182" y="14954"/>
                    <a:pt x="4364" y="13776"/>
                    <a:pt x="7309" y="11812"/>
                  </a:cubicBezTo>
                  <a:cubicBezTo>
                    <a:pt x="10255" y="9849"/>
                    <a:pt x="13964" y="7099"/>
                    <a:pt x="16036" y="5234"/>
                  </a:cubicBezTo>
                  <a:cubicBezTo>
                    <a:pt x="18109" y="3369"/>
                    <a:pt x="18545" y="2387"/>
                    <a:pt x="19200" y="1503"/>
                  </a:cubicBezTo>
                  <a:cubicBezTo>
                    <a:pt x="19855" y="619"/>
                    <a:pt x="20727" y="-166"/>
                    <a:pt x="21164" y="30"/>
                  </a:cubicBezTo>
                  <a:cubicBezTo>
                    <a:pt x="21600" y="227"/>
                    <a:pt x="21600" y="1405"/>
                    <a:pt x="21055" y="3859"/>
                  </a:cubicBezTo>
                  <a:cubicBezTo>
                    <a:pt x="20509" y="6314"/>
                    <a:pt x="19418" y="10045"/>
                    <a:pt x="18982" y="13187"/>
                  </a:cubicBezTo>
                  <a:cubicBezTo>
                    <a:pt x="18545" y="16329"/>
                    <a:pt x="18764" y="18881"/>
                    <a:pt x="18982" y="21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8504026" y="5742845"/>
              <a:ext cx="173447" cy="76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600" fill="norm" stroke="1" extrusionOk="0">
                  <a:moveTo>
                    <a:pt x="21325" y="0"/>
                  </a:moveTo>
                  <a:cubicBezTo>
                    <a:pt x="21065" y="1666"/>
                    <a:pt x="20805" y="3332"/>
                    <a:pt x="19373" y="5296"/>
                  </a:cubicBezTo>
                  <a:cubicBezTo>
                    <a:pt x="17942" y="7260"/>
                    <a:pt x="15339" y="9521"/>
                    <a:pt x="12867" y="11514"/>
                  </a:cubicBezTo>
                  <a:cubicBezTo>
                    <a:pt x="10395" y="13507"/>
                    <a:pt x="8053" y="15233"/>
                    <a:pt x="5841" y="16691"/>
                  </a:cubicBezTo>
                  <a:cubicBezTo>
                    <a:pt x="3629" y="18149"/>
                    <a:pt x="1547" y="19339"/>
                    <a:pt x="636" y="20112"/>
                  </a:cubicBezTo>
                  <a:cubicBezTo>
                    <a:pt x="-275" y="20886"/>
                    <a:pt x="-15" y="21243"/>
                    <a:pt x="24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6728022" y="4739545"/>
              <a:ext cx="1524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086"/>
                  </a:moveTo>
                  <a:cubicBezTo>
                    <a:pt x="1080" y="2057"/>
                    <a:pt x="2160" y="1029"/>
                    <a:pt x="3330" y="514"/>
                  </a:cubicBezTo>
                  <a:cubicBezTo>
                    <a:pt x="4500" y="0"/>
                    <a:pt x="5760" y="0"/>
                    <a:pt x="6975" y="0"/>
                  </a:cubicBezTo>
                  <a:cubicBezTo>
                    <a:pt x="8190" y="0"/>
                    <a:pt x="9360" y="0"/>
                    <a:pt x="10515" y="514"/>
                  </a:cubicBezTo>
                  <a:cubicBezTo>
                    <a:pt x="11670" y="1029"/>
                    <a:pt x="12810" y="2057"/>
                    <a:pt x="13860" y="4114"/>
                  </a:cubicBezTo>
                  <a:cubicBezTo>
                    <a:pt x="14910" y="6171"/>
                    <a:pt x="15870" y="9257"/>
                    <a:pt x="16950" y="11829"/>
                  </a:cubicBezTo>
                  <a:cubicBezTo>
                    <a:pt x="18030" y="14400"/>
                    <a:pt x="19230" y="16457"/>
                    <a:pt x="20025" y="18000"/>
                  </a:cubicBezTo>
                  <a:cubicBezTo>
                    <a:pt x="20820" y="19543"/>
                    <a:pt x="21210" y="205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7369372" y="4796695"/>
              <a:ext cx="952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8" y="0"/>
                    <a:pt x="3936" y="0"/>
                    <a:pt x="5856" y="1200"/>
                  </a:cubicBezTo>
                  <a:cubicBezTo>
                    <a:pt x="7776" y="2400"/>
                    <a:pt x="9648" y="4800"/>
                    <a:pt x="11568" y="6600"/>
                  </a:cubicBezTo>
                  <a:cubicBezTo>
                    <a:pt x="13488" y="8400"/>
                    <a:pt x="15456" y="9600"/>
                    <a:pt x="17136" y="12000"/>
                  </a:cubicBezTo>
                  <a:cubicBezTo>
                    <a:pt x="18816" y="14400"/>
                    <a:pt x="20208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8858768" y="5925519"/>
              <a:ext cx="117155" cy="388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48" fill="norm" stroke="1" extrusionOk="0">
                  <a:moveTo>
                    <a:pt x="21349" y="3584"/>
                  </a:moveTo>
                  <a:cubicBezTo>
                    <a:pt x="21349" y="3000"/>
                    <a:pt x="21349" y="2417"/>
                    <a:pt x="21349" y="1774"/>
                  </a:cubicBezTo>
                  <a:cubicBezTo>
                    <a:pt x="21349" y="1132"/>
                    <a:pt x="21349" y="432"/>
                    <a:pt x="19613" y="140"/>
                  </a:cubicBezTo>
                  <a:cubicBezTo>
                    <a:pt x="17878" y="-152"/>
                    <a:pt x="14406" y="-35"/>
                    <a:pt x="10935" y="957"/>
                  </a:cubicBezTo>
                  <a:cubicBezTo>
                    <a:pt x="7463" y="1950"/>
                    <a:pt x="3992" y="3818"/>
                    <a:pt x="2063" y="6445"/>
                  </a:cubicBezTo>
                  <a:cubicBezTo>
                    <a:pt x="135" y="9072"/>
                    <a:pt x="-251" y="12458"/>
                    <a:pt x="135" y="15085"/>
                  </a:cubicBezTo>
                  <a:cubicBezTo>
                    <a:pt x="520" y="17712"/>
                    <a:pt x="1678" y="19580"/>
                    <a:pt x="2835" y="21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8810822" y="6136545"/>
              <a:ext cx="146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6560"/>
                    <a:pt x="11270" y="11520"/>
                    <a:pt x="14870" y="7920"/>
                  </a:cubicBezTo>
                  <a:cubicBezTo>
                    <a:pt x="18470" y="4320"/>
                    <a:pt x="20035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9077522" y="5946045"/>
              <a:ext cx="127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764"/>
                    <a:pt x="14400" y="7527"/>
                    <a:pt x="10800" y="11127"/>
                  </a:cubicBezTo>
                  <a:cubicBezTo>
                    <a:pt x="7200" y="14727"/>
                    <a:pt x="3600" y="181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9096572" y="6180995"/>
              <a:ext cx="19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200"/>
                    <a:pt x="14400" y="6400"/>
                    <a:pt x="18000" y="10000"/>
                  </a:cubicBezTo>
                  <a:cubicBezTo>
                    <a:pt x="21600" y="13600"/>
                    <a:pt x="21600" y="17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9128322" y="6053995"/>
              <a:ext cx="1" cy="254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9151093" y="6112591"/>
              <a:ext cx="128689" cy="304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429" fill="norm" stroke="1" extrusionOk="0">
                  <a:moveTo>
                    <a:pt x="8794" y="2579"/>
                  </a:moveTo>
                  <a:cubicBezTo>
                    <a:pt x="7749" y="6304"/>
                    <a:pt x="6704" y="10028"/>
                    <a:pt x="5659" y="12932"/>
                  </a:cubicBezTo>
                  <a:cubicBezTo>
                    <a:pt x="4613" y="15837"/>
                    <a:pt x="3568" y="17923"/>
                    <a:pt x="2697" y="19338"/>
                  </a:cubicBezTo>
                  <a:cubicBezTo>
                    <a:pt x="1826" y="20753"/>
                    <a:pt x="1130" y="21498"/>
                    <a:pt x="607" y="21424"/>
                  </a:cubicBezTo>
                  <a:cubicBezTo>
                    <a:pt x="84" y="21349"/>
                    <a:pt x="-264" y="20455"/>
                    <a:pt x="259" y="18072"/>
                  </a:cubicBezTo>
                  <a:cubicBezTo>
                    <a:pt x="781" y="15688"/>
                    <a:pt x="2175" y="11815"/>
                    <a:pt x="3568" y="8985"/>
                  </a:cubicBezTo>
                  <a:cubicBezTo>
                    <a:pt x="4962" y="6155"/>
                    <a:pt x="6355" y="4367"/>
                    <a:pt x="8097" y="3026"/>
                  </a:cubicBezTo>
                  <a:cubicBezTo>
                    <a:pt x="9839" y="1686"/>
                    <a:pt x="11930" y="792"/>
                    <a:pt x="13846" y="345"/>
                  </a:cubicBezTo>
                  <a:cubicBezTo>
                    <a:pt x="15762" y="-102"/>
                    <a:pt x="17504" y="-102"/>
                    <a:pt x="18723" y="270"/>
                  </a:cubicBezTo>
                  <a:cubicBezTo>
                    <a:pt x="19942" y="643"/>
                    <a:pt x="20639" y="1388"/>
                    <a:pt x="20988" y="2207"/>
                  </a:cubicBezTo>
                  <a:cubicBezTo>
                    <a:pt x="21336" y="3026"/>
                    <a:pt x="21336" y="3920"/>
                    <a:pt x="19942" y="4814"/>
                  </a:cubicBezTo>
                  <a:cubicBezTo>
                    <a:pt x="18549" y="5708"/>
                    <a:pt x="15762" y="6601"/>
                    <a:pt x="13846" y="7048"/>
                  </a:cubicBezTo>
                  <a:cubicBezTo>
                    <a:pt x="11930" y="7495"/>
                    <a:pt x="10884" y="7495"/>
                    <a:pt x="9839" y="7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9426772" y="5958745"/>
              <a:ext cx="13924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3600"/>
                    <a:pt x="21600" y="7200"/>
                    <a:pt x="20057" y="10800"/>
                  </a:cubicBezTo>
                  <a:cubicBezTo>
                    <a:pt x="18514" y="14400"/>
                    <a:pt x="9257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9776022" y="6123845"/>
              <a:ext cx="1" cy="1143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9763322" y="6047645"/>
              <a:ext cx="508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9826323" y="6057901"/>
              <a:ext cx="108357" cy="185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262" fill="norm" stroke="1" extrusionOk="0">
                  <a:moveTo>
                    <a:pt x="18436" y="280"/>
                  </a:moveTo>
                  <a:cubicBezTo>
                    <a:pt x="13546" y="38"/>
                    <a:pt x="8655" y="-205"/>
                    <a:pt x="5395" y="280"/>
                  </a:cubicBezTo>
                  <a:cubicBezTo>
                    <a:pt x="2134" y="766"/>
                    <a:pt x="504" y="1979"/>
                    <a:pt x="97" y="3193"/>
                  </a:cubicBezTo>
                  <a:cubicBezTo>
                    <a:pt x="-311" y="4406"/>
                    <a:pt x="504" y="5620"/>
                    <a:pt x="3968" y="7561"/>
                  </a:cubicBezTo>
                  <a:cubicBezTo>
                    <a:pt x="7432" y="9503"/>
                    <a:pt x="13546" y="12173"/>
                    <a:pt x="17010" y="14235"/>
                  </a:cubicBezTo>
                  <a:cubicBezTo>
                    <a:pt x="20474" y="16298"/>
                    <a:pt x="21289" y="17755"/>
                    <a:pt x="20678" y="18847"/>
                  </a:cubicBezTo>
                  <a:cubicBezTo>
                    <a:pt x="20066" y="19939"/>
                    <a:pt x="18029" y="20667"/>
                    <a:pt x="15991" y="21031"/>
                  </a:cubicBezTo>
                  <a:cubicBezTo>
                    <a:pt x="13953" y="21395"/>
                    <a:pt x="11915" y="21395"/>
                    <a:pt x="10693" y="20546"/>
                  </a:cubicBezTo>
                  <a:cubicBezTo>
                    <a:pt x="9470" y="19696"/>
                    <a:pt x="9063" y="17997"/>
                    <a:pt x="8655" y="16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10163322" y="5971445"/>
              <a:ext cx="211759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600" fill="norm" stroke="1" extrusionOk="0">
                  <a:moveTo>
                    <a:pt x="6993" y="0"/>
                  </a:moveTo>
                  <a:cubicBezTo>
                    <a:pt x="6781" y="3943"/>
                    <a:pt x="6569" y="7886"/>
                    <a:pt x="6358" y="10714"/>
                  </a:cubicBezTo>
                  <a:cubicBezTo>
                    <a:pt x="6146" y="13543"/>
                    <a:pt x="5934" y="15257"/>
                    <a:pt x="5722" y="16629"/>
                  </a:cubicBezTo>
                  <a:cubicBezTo>
                    <a:pt x="5511" y="18000"/>
                    <a:pt x="5299" y="19029"/>
                    <a:pt x="4664" y="19371"/>
                  </a:cubicBezTo>
                  <a:cubicBezTo>
                    <a:pt x="4028" y="19714"/>
                    <a:pt x="2969" y="19371"/>
                    <a:pt x="2228" y="18771"/>
                  </a:cubicBezTo>
                  <a:cubicBezTo>
                    <a:pt x="1487" y="18171"/>
                    <a:pt x="1064" y="17314"/>
                    <a:pt x="640" y="16371"/>
                  </a:cubicBezTo>
                  <a:cubicBezTo>
                    <a:pt x="217" y="15429"/>
                    <a:pt x="-207" y="14400"/>
                    <a:pt x="111" y="13800"/>
                  </a:cubicBezTo>
                  <a:cubicBezTo>
                    <a:pt x="428" y="13200"/>
                    <a:pt x="1487" y="13029"/>
                    <a:pt x="3817" y="12257"/>
                  </a:cubicBezTo>
                  <a:cubicBezTo>
                    <a:pt x="6146" y="11486"/>
                    <a:pt x="9746" y="10114"/>
                    <a:pt x="12393" y="8657"/>
                  </a:cubicBezTo>
                  <a:cubicBezTo>
                    <a:pt x="15040" y="7200"/>
                    <a:pt x="16734" y="5657"/>
                    <a:pt x="18111" y="4200"/>
                  </a:cubicBezTo>
                  <a:cubicBezTo>
                    <a:pt x="19487" y="2743"/>
                    <a:pt x="20546" y="1371"/>
                    <a:pt x="20969" y="1286"/>
                  </a:cubicBezTo>
                  <a:cubicBezTo>
                    <a:pt x="21393" y="1200"/>
                    <a:pt x="21181" y="2400"/>
                    <a:pt x="20440" y="6000"/>
                  </a:cubicBezTo>
                  <a:cubicBezTo>
                    <a:pt x="19699" y="9600"/>
                    <a:pt x="18428" y="15600"/>
                    <a:pt x="171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10296722" y="5845171"/>
              <a:ext cx="367358" cy="570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573" fill="norm" stroke="1" extrusionOk="0">
                  <a:moveTo>
                    <a:pt x="7448" y="1893"/>
                  </a:moveTo>
                  <a:cubicBezTo>
                    <a:pt x="10055" y="1413"/>
                    <a:pt x="12662" y="933"/>
                    <a:pt x="14524" y="613"/>
                  </a:cubicBezTo>
                  <a:cubicBezTo>
                    <a:pt x="16386" y="293"/>
                    <a:pt x="17503" y="133"/>
                    <a:pt x="18434" y="53"/>
                  </a:cubicBezTo>
                  <a:cubicBezTo>
                    <a:pt x="19366" y="-27"/>
                    <a:pt x="20110" y="-27"/>
                    <a:pt x="20669" y="133"/>
                  </a:cubicBezTo>
                  <a:cubicBezTo>
                    <a:pt x="21228" y="293"/>
                    <a:pt x="21600" y="613"/>
                    <a:pt x="21538" y="1773"/>
                  </a:cubicBezTo>
                  <a:cubicBezTo>
                    <a:pt x="21476" y="2933"/>
                    <a:pt x="20979" y="4933"/>
                    <a:pt x="20172" y="7333"/>
                  </a:cubicBezTo>
                  <a:cubicBezTo>
                    <a:pt x="19366" y="9733"/>
                    <a:pt x="18248" y="12533"/>
                    <a:pt x="17566" y="14373"/>
                  </a:cubicBezTo>
                  <a:cubicBezTo>
                    <a:pt x="16883" y="16213"/>
                    <a:pt x="16634" y="17093"/>
                    <a:pt x="16510" y="17973"/>
                  </a:cubicBezTo>
                  <a:cubicBezTo>
                    <a:pt x="16386" y="18853"/>
                    <a:pt x="16386" y="19733"/>
                    <a:pt x="16014" y="20173"/>
                  </a:cubicBezTo>
                  <a:cubicBezTo>
                    <a:pt x="15641" y="20613"/>
                    <a:pt x="14897" y="20613"/>
                    <a:pt x="12166" y="20773"/>
                  </a:cubicBezTo>
                  <a:cubicBezTo>
                    <a:pt x="9434" y="20933"/>
                    <a:pt x="4717" y="21253"/>
                    <a:pt x="0" y="215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5712022" y="6486060"/>
              <a:ext cx="2552701" cy="31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4140"/>
                  </a:moveTo>
                  <a:cubicBezTo>
                    <a:pt x="412" y="4140"/>
                    <a:pt x="824" y="4140"/>
                    <a:pt x="1334" y="4140"/>
                  </a:cubicBezTo>
                  <a:cubicBezTo>
                    <a:pt x="1845" y="4140"/>
                    <a:pt x="2454" y="4140"/>
                    <a:pt x="3081" y="3420"/>
                  </a:cubicBezTo>
                  <a:cubicBezTo>
                    <a:pt x="3707" y="2700"/>
                    <a:pt x="4352" y="1260"/>
                    <a:pt x="5024" y="540"/>
                  </a:cubicBezTo>
                  <a:cubicBezTo>
                    <a:pt x="5696" y="-180"/>
                    <a:pt x="6394" y="-180"/>
                    <a:pt x="7066" y="540"/>
                  </a:cubicBezTo>
                  <a:cubicBezTo>
                    <a:pt x="7737" y="1260"/>
                    <a:pt x="8382" y="2700"/>
                    <a:pt x="9000" y="5580"/>
                  </a:cubicBezTo>
                  <a:cubicBezTo>
                    <a:pt x="9618" y="8460"/>
                    <a:pt x="10209" y="12780"/>
                    <a:pt x="10782" y="15660"/>
                  </a:cubicBezTo>
                  <a:cubicBezTo>
                    <a:pt x="11355" y="18540"/>
                    <a:pt x="11910" y="19980"/>
                    <a:pt x="12573" y="20700"/>
                  </a:cubicBezTo>
                  <a:cubicBezTo>
                    <a:pt x="13236" y="21420"/>
                    <a:pt x="14006" y="21420"/>
                    <a:pt x="14758" y="21420"/>
                  </a:cubicBezTo>
                  <a:cubicBezTo>
                    <a:pt x="15510" y="21420"/>
                    <a:pt x="16245" y="21420"/>
                    <a:pt x="16961" y="21420"/>
                  </a:cubicBezTo>
                  <a:cubicBezTo>
                    <a:pt x="17678" y="21420"/>
                    <a:pt x="18376" y="21420"/>
                    <a:pt x="19012" y="20700"/>
                  </a:cubicBezTo>
                  <a:cubicBezTo>
                    <a:pt x="19648" y="19980"/>
                    <a:pt x="20221" y="18540"/>
                    <a:pt x="20606" y="16380"/>
                  </a:cubicBezTo>
                  <a:cubicBezTo>
                    <a:pt x="20991" y="14220"/>
                    <a:pt x="21188" y="11340"/>
                    <a:pt x="21322" y="11340"/>
                  </a:cubicBezTo>
                  <a:cubicBezTo>
                    <a:pt x="21457" y="11340"/>
                    <a:pt x="21528" y="14220"/>
                    <a:pt x="21600" y="17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8791772" y="6517545"/>
              <a:ext cx="1371601" cy="6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0"/>
                  </a:moveTo>
                  <a:cubicBezTo>
                    <a:pt x="1500" y="0"/>
                    <a:pt x="3000" y="0"/>
                    <a:pt x="4500" y="0"/>
                  </a:cubicBezTo>
                  <a:cubicBezTo>
                    <a:pt x="6000" y="0"/>
                    <a:pt x="7500" y="0"/>
                    <a:pt x="8950" y="0"/>
                  </a:cubicBezTo>
                  <a:cubicBezTo>
                    <a:pt x="10400" y="0"/>
                    <a:pt x="11800" y="0"/>
                    <a:pt x="13200" y="3600"/>
                  </a:cubicBezTo>
                  <a:cubicBezTo>
                    <a:pt x="14600" y="7200"/>
                    <a:pt x="16000" y="14400"/>
                    <a:pt x="17283" y="18000"/>
                  </a:cubicBezTo>
                  <a:cubicBezTo>
                    <a:pt x="18567" y="21600"/>
                    <a:pt x="19733" y="21600"/>
                    <a:pt x="20433" y="18000"/>
                  </a:cubicBezTo>
                  <a:cubicBezTo>
                    <a:pt x="21133" y="14400"/>
                    <a:pt x="21367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5750122" y="6568345"/>
              <a:ext cx="4417580" cy="304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55" fill="norm" stroke="1" extrusionOk="0">
                  <a:moveTo>
                    <a:pt x="0" y="0"/>
                  </a:moveTo>
                  <a:cubicBezTo>
                    <a:pt x="124" y="3150"/>
                    <a:pt x="248" y="6300"/>
                    <a:pt x="409" y="8400"/>
                  </a:cubicBezTo>
                  <a:cubicBezTo>
                    <a:pt x="569" y="10500"/>
                    <a:pt x="766" y="11550"/>
                    <a:pt x="1019" y="12300"/>
                  </a:cubicBezTo>
                  <a:cubicBezTo>
                    <a:pt x="1272" y="13050"/>
                    <a:pt x="1583" y="13500"/>
                    <a:pt x="1940" y="13725"/>
                  </a:cubicBezTo>
                  <a:cubicBezTo>
                    <a:pt x="2297" y="13950"/>
                    <a:pt x="2700" y="13950"/>
                    <a:pt x="3098" y="13650"/>
                  </a:cubicBezTo>
                  <a:cubicBezTo>
                    <a:pt x="3497" y="13350"/>
                    <a:pt x="3890" y="12750"/>
                    <a:pt x="4278" y="12225"/>
                  </a:cubicBezTo>
                  <a:cubicBezTo>
                    <a:pt x="4666" y="11700"/>
                    <a:pt x="5048" y="11250"/>
                    <a:pt x="5426" y="10725"/>
                  </a:cubicBezTo>
                  <a:cubicBezTo>
                    <a:pt x="5803" y="10200"/>
                    <a:pt x="6176" y="9600"/>
                    <a:pt x="6538" y="8775"/>
                  </a:cubicBezTo>
                  <a:cubicBezTo>
                    <a:pt x="6900" y="7950"/>
                    <a:pt x="7252" y="6900"/>
                    <a:pt x="7536" y="6675"/>
                  </a:cubicBezTo>
                  <a:cubicBezTo>
                    <a:pt x="7821" y="6450"/>
                    <a:pt x="8038" y="7050"/>
                    <a:pt x="8214" y="8325"/>
                  </a:cubicBezTo>
                  <a:cubicBezTo>
                    <a:pt x="8390" y="9600"/>
                    <a:pt x="8524" y="11550"/>
                    <a:pt x="8659" y="12375"/>
                  </a:cubicBezTo>
                  <a:cubicBezTo>
                    <a:pt x="8793" y="13200"/>
                    <a:pt x="8928" y="12900"/>
                    <a:pt x="9119" y="12825"/>
                  </a:cubicBezTo>
                  <a:cubicBezTo>
                    <a:pt x="9310" y="12750"/>
                    <a:pt x="9559" y="12900"/>
                    <a:pt x="9895" y="13050"/>
                  </a:cubicBezTo>
                  <a:cubicBezTo>
                    <a:pt x="10231" y="13200"/>
                    <a:pt x="10655" y="13350"/>
                    <a:pt x="11038" y="13650"/>
                  </a:cubicBezTo>
                  <a:cubicBezTo>
                    <a:pt x="11421" y="13950"/>
                    <a:pt x="11762" y="14400"/>
                    <a:pt x="12083" y="14925"/>
                  </a:cubicBezTo>
                  <a:cubicBezTo>
                    <a:pt x="12403" y="15450"/>
                    <a:pt x="12703" y="16050"/>
                    <a:pt x="13055" y="16575"/>
                  </a:cubicBezTo>
                  <a:cubicBezTo>
                    <a:pt x="13407" y="17100"/>
                    <a:pt x="13810" y="17550"/>
                    <a:pt x="14178" y="17925"/>
                  </a:cubicBezTo>
                  <a:cubicBezTo>
                    <a:pt x="14545" y="18300"/>
                    <a:pt x="14876" y="18600"/>
                    <a:pt x="15202" y="18900"/>
                  </a:cubicBezTo>
                  <a:cubicBezTo>
                    <a:pt x="15528" y="19200"/>
                    <a:pt x="15848" y="19500"/>
                    <a:pt x="16190" y="19800"/>
                  </a:cubicBezTo>
                  <a:cubicBezTo>
                    <a:pt x="16531" y="20100"/>
                    <a:pt x="16893" y="20400"/>
                    <a:pt x="17271" y="20700"/>
                  </a:cubicBezTo>
                  <a:cubicBezTo>
                    <a:pt x="17648" y="21000"/>
                    <a:pt x="18041" y="21300"/>
                    <a:pt x="18450" y="21450"/>
                  </a:cubicBezTo>
                  <a:cubicBezTo>
                    <a:pt x="18859" y="21600"/>
                    <a:pt x="19283" y="21600"/>
                    <a:pt x="19660" y="21375"/>
                  </a:cubicBezTo>
                  <a:cubicBezTo>
                    <a:pt x="20038" y="21150"/>
                    <a:pt x="20369" y="20700"/>
                    <a:pt x="20664" y="19800"/>
                  </a:cubicBezTo>
                  <a:cubicBezTo>
                    <a:pt x="20959" y="18900"/>
                    <a:pt x="21217" y="17550"/>
                    <a:pt x="21367" y="16425"/>
                  </a:cubicBezTo>
                  <a:cubicBezTo>
                    <a:pt x="21517" y="15300"/>
                    <a:pt x="21559" y="14400"/>
                    <a:pt x="21579" y="13575"/>
                  </a:cubicBezTo>
                  <a:cubicBezTo>
                    <a:pt x="21600" y="12750"/>
                    <a:pt x="21600" y="12000"/>
                    <a:pt x="21497" y="11025"/>
                  </a:cubicBezTo>
                  <a:cubicBezTo>
                    <a:pt x="21393" y="10050"/>
                    <a:pt x="21186" y="8850"/>
                    <a:pt x="20979" y="76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7210622" y="6860445"/>
              <a:ext cx="139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0"/>
                    <a:pt x="3273" y="0"/>
                    <a:pt x="4418" y="581"/>
                  </a:cubicBezTo>
                  <a:cubicBezTo>
                    <a:pt x="5564" y="1161"/>
                    <a:pt x="6218" y="2323"/>
                    <a:pt x="8345" y="5226"/>
                  </a:cubicBezTo>
                  <a:cubicBezTo>
                    <a:pt x="10473" y="8129"/>
                    <a:pt x="14073" y="12774"/>
                    <a:pt x="16527" y="15794"/>
                  </a:cubicBezTo>
                  <a:cubicBezTo>
                    <a:pt x="18982" y="18813"/>
                    <a:pt x="20291" y="2020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7304645" y="6873145"/>
              <a:ext cx="153628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21476" y="0"/>
                  </a:moveTo>
                  <a:cubicBezTo>
                    <a:pt x="16446" y="2434"/>
                    <a:pt x="11416" y="4868"/>
                    <a:pt x="8161" y="6592"/>
                  </a:cubicBezTo>
                  <a:cubicBezTo>
                    <a:pt x="4906" y="8315"/>
                    <a:pt x="3427" y="9330"/>
                    <a:pt x="2243" y="10039"/>
                  </a:cubicBezTo>
                  <a:cubicBezTo>
                    <a:pt x="1060" y="10749"/>
                    <a:pt x="172" y="11155"/>
                    <a:pt x="24" y="11966"/>
                  </a:cubicBezTo>
                  <a:cubicBezTo>
                    <a:pt x="-124" y="12777"/>
                    <a:pt x="468" y="13994"/>
                    <a:pt x="616" y="15617"/>
                  </a:cubicBezTo>
                  <a:cubicBezTo>
                    <a:pt x="764" y="17239"/>
                    <a:pt x="468" y="19268"/>
                    <a:pt x="320" y="20332"/>
                  </a:cubicBezTo>
                  <a:cubicBezTo>
                    <a:pt x="172" y="21397"/>
                    <a:pt x="172" y="21499"/>
                    <a:pt x="17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11090472" y="6164062"/>
              <a:ext cx="17780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0800"/>
                    <a:pt x="9257" y="0"/>
                    <a:pt x="12857" y="0"/>
                  </a:cubicBezTo>
                  <a:cubicBezTo>
                    <a:pt x="16457" y="0"/>
                    <a:pt x="19029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11058722" y="6288945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11890572" y="5955716"/>
              <a:ext cx="56093" cy="37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12" fill="norm" stroke="1" extrusionOk="0">
                  <a:moveTo>
                    <a:pt x="12000" y="532"/>
                  </a:moveTo>
                  <a:cubicBezTo>
                    <a:pt x="15200" y="172"/>
                    <a:pt x="18400" y="-188"/>
                    <a:pt x="20000" y="112"/>
                  </a:cubicBezTo>
                  <a:cubicBezTo>
                    <a:pt x="21600" y="412"/>
                    <a:pt x="21600" y="1372"/>
                    <a:pt x="20000" y="3592"/>
                  </a:cubicBezTo>
                  <a:cubicBezTo>
                    <a:pt x="18400" y="5812"/>
                    <a:pt x="15200" y="9292"/>
                    <a:pt x="11600" y="12472"/>
                  </a:cubicBezTo>
                  <a:cubicBezTo>
                    <a:pt x="8000" y="15652"/>
                    <a:pt x="4000" y="18532"/>
                    <a:pt x="0" y="21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11642922" y="6479445"/>
              <a:ext cx="317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4400"/>
                    <a:pt x="5760" y="7200"/>
                    <a:pt x="9360" y="3600"/>
                  </a:cubicBezTo>
                  <a:cubicBezTo>
                    <a:pt x="12960" y="0"/>
                    <a:pt x="1728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11750872" y="6565352"/>
              <a:ext cx="2476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6277" y="11918"/>
                    <a:pt x="12554" y="3818"/>
                    <a:pt x="16154" y="1118"/>
                  </a:cubicBezTo>
                  <a:cubicBezTo>
                    <a:pt x="19754" y="-1582"/>
                    <a:pt x="20677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8710868" y="2984992"/>
              <a:ext cx="2306320" cy="1106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40" fill="norm" stroke="1" extrusionOk="0">
                  <a:moveTo>
                    <a:pt x="9826" y="2759"/>
                  </a:moveTo>
                  <a:cubicBezTo>
                    <a:pt x="9708" y="2429"/>
                    <a:pt x="9589" y="2100"/>
                    <a:pt x="9312" y="1729"/>
                  </a:cubicBezTo>
                  <a:cubicBezTo>
                    <a:pt x="9036" y="1358"/>
                    <a:pt x="8601" y="945"/>
                    <a:pt x="8087" y="636"/>
                  </a:cubicBezTo>
                  <a:cubicBezTo>
                    <a:pt x="7573" y="327"/>
                    <a:pt x="6981" y="121"/>
                    <a:pt x="6388" y="38"/>
                  </a:cubicBezTo>
                  <a:cubicBezTo>
                    <a:pt x="5795" y="-44"/>
                    <a:pt x="5202" y="-3"/>
                    <a:pt x="4649" y="265"/>
                  </a:cubicBezTo>
                  <a:cubicBezTo>
                    <a:pt x="4095" y="533"/>
                    <a:pt x="3581" y="1028"/>
                    <a:pt x="3117" y="1584"/>
                  </a:cubicBezTo>
                  <a:cubicBezTo>
                    <a:pt x="2653" y="2141"/>
                    <a:pt x="2238" y="2759"/>
                    <a:pt x="1803" y="3625"/>
                  </a:cubicBezTo>
                  <a:cubicBezTo>
                    <a:pt x="1368" y="4490"/>
                    <a:pt x="914" y="5603"/>
                    <a:pt x="597" y="6613"/>
                  </a:cubicBezTo>
                  <a:cubicBezTo>
                    <a:pt x="281" y="7623"/>
                    <a:pt x="103" y="8530"/>
                    <a:pt x="34" y="9416"/>
                  </a:cubicBezTo>
                  <a:cubicBezTo>
                    <a:pt x="-35" y="10303"/>
                    <a:pt x="5" y="11168"/>
                    <a:pt x="123" y="12075"/>
                  </a:cubicBezTo>
                  <a:cubicBezTo>
                    <a:pt x="242" y="12982"/>
                    <a:pt x="439" y="13930"/>
                    <a:pt x="785" y="14754"/>
                  </a:cubicBezTo>
                  <a:cubicBezTo>
                    <a:pt x="1131" y="15579"/>
                    <a:pt x="1625" y="16280"/>
                    <a:pt x="2109" y="16877"/>
                  </a:cubicBezTo>
                  <a:cubicBezTo>
                    <a:pt x="2593" y="17475"/>
                    <a:pt x="3068" y="17970"/>
                    <a:pt x="3601" y="18403"/>
                  </a:cubicBezTo>
                  <a:cubicBezTo>
                    <a:pt x="4135" y="18835"/>
                    <a:pt x="4728" y="19206"/>
                    <a:pt x="5261" y="19495"/>
                  </a:cubicBezTo>
                  <a:cubicBezTo>
                    <a:pt x="5795" y="19783"/>
                    <a:pt x="6269" y="19990"/>
                    <a:pt x="6852" y="20196"/>
                  </a:cubicBezTo>
                  <a:cubicBezTo>
                    <a:pt x="7435" y="20402"/>
                    <a:pt x="8127" y="20608"/>
                    <a:pt x="8769" y="20773"/>
                  </a:cubicBezTo>
                  <a:cubicBezTo>
                    <a:pt x="9411" y="20938"/>
                    <a:pt x="10004" y="21061"/>
                    <a:pt x="10587" y="21185"/>
                  </a:cubicBezTo>
                  <a:cubicBezTo>
                    <a:pt x="11170" y="21309"/>
                    <a:pt x="11743" y="21432"/>
                    <a:pt x="12376" y="21494"/>
                  </a:cubicBezTo>
                  <a:cubicBezTo>
                    <a:pt x="13008" y="21556"/>
                    <a:pt x="13700" y="21556"/>
                    <a:pt x="14322" y="21494"/>
                  </a:cubicBezTo>
                  <a:cubicBezTo>
                    <a:pt x="14945" y="21432"/>
                    <a:pt x="15498" y="21309"/>
                    <a:pt x="16071" y="21164"/>
                  </a:cubicBezTo>
                  <a:cubicBezTo>
                    <a:pt x="16644" y="21020"/>
                    <a:pt x="17237" y="20855"/>
                    <a:pt x="17781" y="20629"/>
                  </a:cubicBezTo>
                  <a:cubicBezTo>
                    <a:pt x="18324" y="20402"/>
                    <a:pt x="18818" y="20113"/>
                    <a:pt x="19223" y="19742"/>
                  </a:cubicBezTo>
                  <a:cubicBezTo>
                    <a:pt x="19628" y="19371"/>
                    <a:pt x="19945" y="18918"/>
                    <a:pt x="20251" y="18155"/>
                  </a:cubicBezTo>
                  <a:cubicBezTo>
                    <a:pt x="20557" y="17393"/>
                    <a:pt x="20854" y="16321"/>
                    <a:pt x="21081" y="15270"/>
                  </a:cubicBezTo>
                  <a:cubicBezTo>
                    <a:pt x="21308" y="14219"/>
                    <a:pt x="21466" y="13188"/>
                    <a:pt x="21516" y="12240"/>
                  </a:cubicBezTo>
                  <a:cubicBezTo>
                    <a:pt x="21565" y="11292"/>
                    <a:pt x="21506" y="10426"/>
                    <a:pt x="21377" y="9561"/>
                  </a:cubicBezTo>
                  <a:cubicBezTo>
                    <a:pt x="21249" y="8695"/>
                    <a:pt x="21051" y="7829"/>
                    <a:pt x="20755" y="7005"/>
                  </a:cubicBezTo>
                  <a:cubicBezTo>
                    <a:pt x="20458" y="6180"/>
                    <a:pt x="20063" y="5397"/>
                    <a:pt x="19609" y="4696"/>
                  </a:cubicBezTo>
                  <a:cubicBezTo>
                    <a:pt x="19154" y="3996"/>
                    <a:pt x="18640" y="3377"/>
                    <a:pt x="18067" y="2924"/>
                  </a:cubicBezTo>
                  <a:cubicBezTo>
                    <a:pt x="17494" y="2471"/>
                    <a:pt x="16862" y="2182"/>
                    <a:pt x="16219" y="1955"/>
                  </a:cubicBezTo>
                  <a:cubicBezTo>
                    <a:pt x="15577" y="1729"/>
                    <a:pt x="14925" y="1564"/>
                    <a:pt x="14233" y="1399"/>
                  </a:cubicBezTo>
                  <a:cubicBezTo>
                    <a:pt x="13542" y="1234"/>
                    <a:pt x="12810" y="1069"/>
                    <a:pt x="12129" y="945"/>
                  </a:cubicBezTo>
                  <a:cubicBezTo>
                    <a:pt x="11447" y="822"/>
                    <a:pt x="10814" y="739"/>
                    <a:pt x="10231" y="636"/>
                  </a:cubicBezTo>
                  <a:cubicBezTo>
                    <a:pt x="9648" y="533"/>
                    <a:pt x="9115" y="409"/>
                    <a:pt x="8641" y="698"/>
                  </a:cubicBezTo>
                  <a:cubicBezTo>
                    <a:pt x="8166" y="987"/>
                    <a:pt x="7751" y="1687"/>
                    <a:pt x="7336" y="2388"/>
                  </a:cubicBezTo>
                </a:path>
              </a:pathLst>
            </a:custGeom>
            <a:noFill/>
            <a:ln w="12700" cap="rnd">
              <a:solidFill>
                <a:srgbClr val="76BB4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-1" y="3928970"/>
              <a:ext cx="9484856" cy="3795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587" fill="norm" stroke="1" extrusionOk="0">
                  <a:moveTo>
                    <a:pt x="21265" y="168"/>
                  </a:moveTo>
                  <a:cubicBezTo>
                    <a:pt x="21270" y="107"/>
                    <a:pt x="21275" y="47"/>
                    <a:pt x="21292" y="17"/>
                  </a:cubicBezTo>
                  <a:cubicBezTo>
                    <a:pt x="21309" y="-13"/>
                    <a:pt x="21338" y="-13"/>
                    <a:pt x="21374" y="89"/>
                  </a:cubicBezTo>
                  <a:cubicBezTo>
                    <a:pt x="21410" y="192"/>
                    <a:pt x="21453" y="396"/>
                    <a:pt x="21489" y="721"/>
                  </a:cubicBezTo>
                  <a:cubicBezTo>
                    <a:pt x="21526" y="1047"/>
                    <a:pt x="21554" y="1492"/>
                    <a:pt x="21571" y="1931"/>
                  </a:cubicBezTo>
                  <a:cubicBezTo>
                    <a:pt x="21588" y="2371"/>
                    <a:pt x="21593" y="2804"/>
                    <a:pt x="21569" y="3232"/>
                  </a:cubicBezTo>
                  <a:cubicBezTo>
                    <a:pt x="21545" y="3659"/>
                    <a:pt x="21492" y="4081"/>
                    <a:pt x="21422" y="4460"/>
                  </a:cubicBezTo>
                  <a:cubicBezTo>
                    <a:pt x="21352" y="4839"/>
                    <a:pt x="21265" y="5176"/>
                    <a:pt x="21155" y="5519"/>
                  </a:cubicBezTo>
                  <a:cubicBezTo>
                    <a:pt x="21044" y="5863"/>
                    <a:pt x="20909" y="6212"/>
                    <a:pt x="20781" y="6507"/>
                  </a:cubicBezTo>
                  <a:cubicBezTo>
                    <a:pt x="20654" y="6802"/>
                    <a:pt x="20533" y="7043"/>
                    <a:pt x="20401" y="7295"/>
                  </a:cubicBezTo>
                  <a:cubicBezTo>
                    <a:pt x="20268" y="7548"/>
                    <a:pt x="20124" y="7813"/>
                    <a:pt x="19974" y="8042"/>
                  </a:cubicBezTo>
                  <a:cubicBezTo>
                    <a:pt x="19825" y="8271"/>
                    <a:pt x="19671" y="8463"/>
                    <a:pt x="19514" y="8644"/>
                  </a:cubicBezTo>
                  <a:cubicBezTo>
                    <a:pt x="19358" y="8824"/>
                    <a:pt x="19199" y="8993"/>
                    <a:pt x="19038" y="9138"/>
                  </a:cubicBezTo>
                  <a:cubicBezTo>
                    <a:pt x="18876" y="9282"/>
                    <a:pt x="18712" y="9402"/>
                    <a:pt x="18544" y="9511"/>
                  </a:cubicBezTo>
                  <a:cubicBezTo>
                    <a:pt x="18375" y="9619"/>
                    <a:pt x="18202" y="9715"/>
                    <a:pt x="18016" y="9794"/>
                  </a:cubicBezTo>
                  <a:cubicBezTo>
                    <a:pt x="17831" y="9872"/>
                    <a:pt x="17633" y="9932"/>
                    <a:pt x="17443" y="9968"/>
                  </a:cubicBezTo>
                  <a:cubicBezTo>
                    <a:pt x="17253" y="10004"/>
                    <a:pt x="17070" y="10016"/>
                    <a:pt x="16879" y="10022"/>
                  </a:cubicBezTo>
                  <a:cubicBezTo>
                    <a:pt x="16689" y="10028"/>
                    <a:pt x="16492" y="10028"/>
                    <a:pt x="16309" y="10028"/>
                  </a:cubicBezTo>
                  <a:cubicBezTo>
                    <a:pt x="16126" y="10028"/>
                    <a:pt x="15957" y="10028"/>
                    <a:pt x="15779" y="10028"/>
                  </a:cubicBezTo>
                  <a:cubicBezTo>
                    <a:pt x="15600" y="10028"/>
                    <a:pt x="15413" y="10028"/>
                    <a:pt x="15225" y="10022"/>
                  </a:cubicBezTo>
                  <a:cubicBezTo>
                    <a:pt x="15037" y="10016"/>
                    <a:pt x="14849" y="10004"/>
                    <a:pt x="14659" y="9992"/>
                  </a:cubicBezTo>
                  <a:cubicBezTo>
                    <a:pt x="14468" y="9980"/>
                    <a:pt x="14276" y="9968"/>
                    <a:pt x="14083" y="9950"/>
                  </a:cubicBezTo>
                  <a:cubicBezTo>
                    <a:pt x="13890" y="9932"/>
                    <a:pt x="13698" y="9908"/>
                    <a:pt x="13503" y="9884"/>
                  </a:cubicBezTo>
                  <a:cubicBezTo>
                    <a:pt x="13308" y="9860"/>
                    <a:pt x="13110" y="9836"/>
                    <a:pt x="12910" y="9800"/>
                  </a:cubicBezTo>
                  <a:cubicBezTo>
                    <a:pt x="12710" y="9764"/>
                    <a:pt x="12508" y="9715"/>
                    <a:pt x="12306" y="9655"/>
                  </a:cubicBezTo>
                  <a:cubicBezTo>
                    <a:pt x="12103" y="9595"/>
                    <a:pt x="11901" y="9523"/>
                    <a:pt x="11699" y="9451"/>
                  </a:cubicBezTo>
                  <a:cubicBezTo>
                    <a:pt x="11496" y="9378"/>
                    <a:pt x="11294" y="9306"/>
                    <a:pt x="11096" y="9252"/>
                  </a:cubicBezTo>
                  <a:cubicBezTo>
                    <a:pt x="10899" y="9198"/>
                    <a:pt x="10706" y="9162"/>
                    <a:pt x="10521" y="9131"/>
                  </a:cubicBezTo>
                  <a:cubicBezTo>
                    <a:pt x="10335" y="9101"/>
                    <a:pt x="10157" y="9077"/>
                    <a:pt x="9972" y="9059"/>
                  </a:cubicBezTo>
                  <a:cubicBezTo>
                    <a:pt x="9786" y="9041"/>
                    <a:pt x="9594" y="9029"/>
                    <a:pt x="9408" y="9017"/>
                  </a:cubicBezTo>
                  <a:cubicBezTo>
                    <a:pt x="9223" y="9005"/>
                    <a:pt x="9044" y="8993"/>
                    <a:pt x="8864" y="8981"/>
                  </a:cubicBezTo>
                  <a:cubicBezTo>
                    <a:pt x="8683" y="8969"/>
                    <a:pt x="8500" y="8957"/>
                    <a:pt x="8317" y="8945"/>
                  </a:cubicBezTo>
                  <a:cubicBezTo>
                    <a:pt x="8134" y="8933"/>
                    <a:pt x="7951" y="8921"/>
                    <a:pt x="7756" y="8915"/>
                  </a:cubicBezTo>
                  <a:cubicBezTo>
                    <a:pt x="7561" y="8909"/>
                    <a:pt x="7354" y="8909"/>
                    <a:pt x="7163" y="8921"/>
                  </a:cubicBezTo>
                  <a:cubicBezTo>
                    <a:pt x="6973" y="8933"/>
                    <a:pt x="6800" y="8957"/>
                    <a:pt x="6612" y="8993"/>
                  </a:cubicBezTo>
                  <a:cubicBezTo>
                    <a:pt x="6424" y="9029"/>
                    <a:pt x="6222" y="9077"/>
                    <a:pt x="6019" y="9138"/>
                  </a:cubicBezTo>
                  <a:cubicBezTo>
                    <a:pt x="5817" y="9198"/>
                    <a:pt x="5615" y="9270"/>
                    <a:pt x="5429" y="9336"/>
                  </a:cubicBezTo>
                  <a:cubicBezTo>
                    <a:pt x="5244" y="9402"/>
                    <a:pt x="5075" y="9463"/>
                    <a:pt x="4906" y="9529"/>
                  </a:cubicBezTo>
                  <a:cubicBezTo>
                    <a:pt x="4738" y="9595"/>
                    <a:pt x="4569" y="9667"/>
                    <a:pt x="4405" y="9733"/>
                  </a:cubicBezTo>
                  <a:cubicBezTo>
                    <a:pt x="4242" y="9800"/>
                    <a:pt x="4083" y="9860"/>
                    <a:pt x="3921" y="9932"/>
                  </a:cubicBezTo>
                  <a:cubicBezTo>
                    <a:pt x="3760" y="10004"/>
                    <a:pt x="3596" y="10089"/>
                    <a:pt x="3418" y="10185"/>
                  </a:cubicBezTo>
                  <a:cubicBezTo>
                    <a:pt x="3240" y="10281"/>
                    <a:pt x="3047" y="10390"/>
                    <a:pt x="2859" y="10510"/>
                  </a:cubicBezTo>
                  <a:cubicBezTo>
                    <a:pt x="2671" y="10630"/>
                    <a:pt x="2488" y="10763"/>
                    <a:pt x="2310" y="10895"/>
                  </a:cubicBezTo>
                  <a:cubicBezTo>
                    <a:pt x="2132" y="11028"/>
                    <a:pt x="1958" y="11160"/>
                    <a:pt x="1790" y="11305"/>
                  </a:cubicBezTo>
                  <a:cubicBezTo>
                    <a:pt x="1621" y="11449"/>
                    <a:pt x="1457" y="11606"/>
                    <a:pt x="1289" y="11774"/>
                  </a:cubicBezTo>
                  <a:cubicBezTo>
                    <a:pt x="1120" y="11943"/>
                    <a:pt x="947" y="12123"/>
                    <a:pt x="781" y="12328"/>
                  </a:cubicBezTo>
                  <a:cubicBezTo>
                    <a:pt x="614" y="12533"/>
                    <a:pt x="455" y="12762"/>
                    <a:pt x="325" y="13008"/>
                  </a:cubicBezTo>
                  <a:cubicBezTo>
                    <a:pt x="195" y="13255"/>
                    <a:pt x="94" y="13520"/>
                    <a:pt x="44" y="13827"/>
                  </a:cubicBezTo>
                  <a:cubicBezTo>
                    <a:pt x="-7" y="14134"/>
                    <a:pt x="-7" y="14483"/>
                    <a:pt x="10" y="14857"/>
                  </a:cubicBezTo>
                  <a:cubicBezTo>
                    <a:pt x="27" y="15230"/>
                    <a:pt x="60" y="15627"/>
                    <a:pt x="99" y="16012"/>
                  </a:cubicBezTo>
                  <a:cubicBezTo>
                    <a:pt x="138" y="16398"/>
                    <a:pt x="181" y="16771"/>
                    <a:pt x="222" y="17138"/>
                  </a:cubicBezTo>
                  <a:cubicBezTo>
                    <a:pt x="263" y="17505"/>
                    <a:pt x="301" y="17867"/>
                    <a:pt x="316" y="18216"/>
                  </a:cubicBezTo>
                  <a:cubicBezTo>
                    <a:pt x="330" y="18565"/>
                    <a:pt x="321" y="18902"/>
                    <a:pt x="284" y="19239"/>
                  </a:cubicBezTo>
                  <a:cubicBezTo>
                    <a:pt x="248" y="19576"/>
                    <a:pt x="186" y="19913"/>
                    <a:pt x="147" y="20112"/>
                  </a:cubicBezTo>
                  <a:cubicBezTo>
                    <a:pt x="109" y="20311"/>
                    <a:pt x="94" y="20371"/>
                    <a:pt x="82" y="20449"/>
                  </a:cubicBezTo>
                  <a:cubicBezTo>
                    <a:pt x="70" y="20527"/>
                    <a:pt x="60" y="20624"/>
                    <a:pt x="80" y="20690"/>
                  </a:cubicBezTo>
                  <a:cubicBezTo>
                    <a:pt x="99" y="20756"/>
                    <a:pt x="147" y="20792"/>
                    <a:pt x="248" y="20798"/>
                  </a:cubicBezTo>
                  <a:cubicBezTo>
                    <a:pt x="349" y="20804"/>
                    <a:pt x="504" y="20780"/>
                    <a:pt x="655" y="20744"/>
                  </a:cubicBezTo>
                  <a:cubicBezTo>
                    <a:pt x="807" y="20708"/>
                    <a:pt x="956" y="20660"/>
                    <a:pt x="1094" y="20612"/>
                  </a:cubicBezTo>
                  <a:cubicBezTo>
                    <a:pt x="1231" y="20564"/>
                    <a:pt x="1356" y="20515"/>
                    <a:pt x="1431" y="20473"/>
                  </a:cubicBezTo>
                  <a:cubicBezTo>
                    <a:pt x="1506" y="20431"/>
                    <a:pt x="1530" y="20395"/>
                    <a:pt x="1551" y="20359"/>
                  </a:cubicBezTo>
                  <a:cubicBezTo>
                    <a:pt x="1573" y="20323"/>
                    <a:pt x="1592" y="20287"/>
                    <a:pt x="1604" y="20239"/>
                  </a:cubicBezTo>
                  <a:cubicBezTo>
                    <a:pt x="1616" y="20190"/>
                    <a:pt x="1621" y="20130"/>
                    <a:pt x="1604" y="20082"/>
                  </a:cubicBezTo>
                  <a:cubicBezTo>
                    <a:pt x="1587" y="20034"/>
                    <a:pt x="1549" y="19998"/>
                    <a:pt x="1513" y="19931"/>
                  </a:cubicBezTo>
                  <a:cubicBezTo>
                    <a:pt x="1477" y="19865"/>
                    <a:pt x="1443" y="19769"/>
                    <a:pt x="1412" y="19679"/>
                  </a:cubicBezTo>
                  <a:cubicBezTo>
                    <a:pt x="1380" y="19588"/>
                    <a:pt x="1351" y="19504"/>
                    <a:pt x="1349" y="19492"/>
                  </a:cubicBezTo>
                  <a:cubicBezTo>
                    <a:pt x="1347" y="19480"/>
                    <a:pt x="1371" y="19540"/>
                    <a:pt x="1412" y="19630"/>
                  </a:cubicBezTo>
                  <a:cubicBezTo>
                    <a:pt x="1453" y="19721"/>
                    <a:pt x="1510" y="19841"/>
                    <a:pt x="1551" y="19992"/>
                  </a:cubicBezTo>
                  <a:cubicBezTo>
                    <a:pt x="1592" y="20142"/>
                    <a:pt x="1616" y="20323"/>
                    <a:pt x="1590" y="20497"/>
                  </a:cubicBezTo>
                  <a:cubicBezTo>
                    <a:pt x="1563" y="20672"/>
                    <a:pt x="1486" y="20841"/>
                    <a:pt x="1412" y="21021"/>
                  </a:cubicBezTo>
                  <a:cubicBezTo>
                    <a:pt x="1337" y="21202"/>
                    <a:pt x="1265" y="21394"/>
                    <a:pt x="1192" y="21587"/>
                  </a:cubicBezTo>
                </a:path>
              </a:pathLst>
            </a:custGeom>
            <a:noFill/>
            <a:ln w="12700" cap="rnd">
              <a:solidFill>
                <a:srgbClr val="76BB4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981777" y="7191588"/>
              <a:ext cx="259846" cy="437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450" fill="norm" stroke="1" extrusionOk="0">
                  <a:moveTo>
                    <a:pt x="17343" y="889"/>
                  </a:moveTo>
                  <a:cubicBezTo>
                    <a:pt x="16817" y="473"/>
                    <a:pt x="16290" y="58"/>
                    <a:pt x="15499" y="6"/>
                  </a:cubicBezTo>
                  <a:cubicBezTo>
                    <a:pt x="14709" y="-46"/>
                    <a:pt x="13656" y="266"/>
                    <a:pt x="11548" y="733"/>
                  </a:cubicBezTo>
                  <a:cubicBezTo>
                    <a:pt x="9441" y="1200"/>
                    <a:pt x="6280" y="1823"/>
                    <a:pt x="4348" y="2342"/>
                  </a:cubicBezTo>
                  <a:cubicBezTo>
                    <a:pt x="2417" y="2862"/>
                    <a:pt x="1714" y="3277"/>
                    <a:pt x="1363" y="4627"/>
                  </a:cubicBezTo>
                  <a:cubicBezTo>
                    <a:pt x="1012" y="5977"/>
                    <a:pt x="1012" y="8262"/>
                    <a:pt x="924" y="10598"/>
                  </a:cubicBezTo>
                  <a:cubicBezTo>
                    <a:pt x="836" y="12935"/>
                    <a:pt x="660" y="15323"/>
                    <a:pt x="485" y="16777"/>
                  </a:cubicBezTo>
                  <a:cubicBezTo>
                    <a:pt x="309" y="18231"/>
                    <a:pt x="134" y="18750"/>
                    <a:pt x="46" y="19321"/>
                  </a:cubicBezTo>
                  <a:cubicBezTo>
                    <a:pt x="-42" y="19892"/>
                    <a:pt x="-42" y="20516"/>
                    <a:pt x="397" y="20931"/>
                  </a:cubicBezTo>
                  <a:cubicBezTo>
                    <a:pt x="836" y="21346"/>
                    <a:pt x="1714" y="21554"/>
                    <a:pt x="3997" y="21398"/>
                  </a:cubicBezTo>
                  <a:cubicBezTo>
                    <a:pt x="6280" y="21242"/>
                    <a:pt x="9968" y="20723"/>
                    <a:pt x="13129" y="20412"/>
                  </a:cubicBezTo>
                  <a:cubicBezTo>
                    <a:pt x="16290" y="20100"/>
                    <a:pt x="18924" y="19996"/>
                    <a:pt x="21558" y="198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993972" y="7470045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1255768" y="7134201"/>
              <a:ext cx="277955" cy="518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38" fill="norm" stroke="1" extrusionOk="0">
                  <a:moveTo>
                    <a:pt x="21488" y="233"/>
                  </a:moveTo>
                  <a:cubicBezTo>
                    <a:pt x="20343" y="58"/>
                    <a:pt x="19197" y="-117"/>
                    <a:pt x="17315" y="102"/>
                  </a:cubicBezTo>
                  <a:cubicBezTo>
                    <a:pt x="15433" y="320"/>
                    <a:pt x="12815" y="932"/>
                    <a:pt x="10852" y="1501"/>
                  </a:cubicBezTo>
                  <a:cubicBezTo>
                    <a:pt x="8888" y="2069"/>
                    <a:pt x="7579" y="2594"/>
                    <a:pt x="6843" y="3906"/>
                  </a:cubicBezTo>
                  <a:cubicBezTo>
                    <a:pt x="6106" y="5217"/>
                    <a:pt x="5943" y="7316"/>
                    <a:pt x="5370" y="9502"/>
                  </a:cubicBezTo>
                  <a:cubicBezTo>
                    <a:pt x="4797" y="11689"/>
                    <a:pt x="3815" y="13962"/>
                    <a:pt x="2833" y="15711"/>
                  </a:cubicBezTo>
                  <a:cubicBezTo>
                    <a:pt x="1852" y="17460"/>
                    <a:pt x="870" y="18685"/>
                    <a:pt x="379" y="19559"/>
                  </a:cubicBezTo>
                  <a:cubicBezTo>
                    <a:pt x="-112" y="20434"/>
                    <a:pt x="-112" y="20958"/>
                    <a:pt x="297" y="21221"/>
                  </a:cubicBezTo>
                  <a:cubicBezTo>
                    <a:pt x="706" y="21483"/>
                    <a:pt x="1524" y="21483"/>
                    <a:pt x="4061" y="21352"/>
                  </a:cubicBezTo>
                  <a:cubicBezTo>
                    <a:pt x="6597" y="21221"/>
                    <a:pt x="10852" y="20958"/>
                    <a:pt x="15106" y="206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1470222" y="7303140"/>
              <a:ext cx="234951" cy="28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134"/>
                  </a:moveTo>
                  <a:cubicBezTo>
                    <a:pt x="973" y="-23"/>
                    <a:pt x="1946" y="-181"/>
                    <a:pt x="3308" y="528"/>
                  </a:cubicBezTo>
                  <a:cubicBezTo>
                    <a:pt x="4670" y="1238"/>
                    <a:pt x="6422" y="2815"/>
                    <a:pt x="8757" y="5495"/>
                  </a:cubicBezTo>
                  <a:cubicBezTo>
                    <a:pt x="11092" y="8175"/>
                    <a:pt x="14011" y="11959"/>
                    <a:pt x="16249" y="14797"/>
                  </a:cubicBezTo>
                  <a:cubicBezTo>
                    <a:pt x="18486" y="17635"/>
                    <a:pt x="20043" y="19527"/>
                    <a:pt x="21600" y="21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1552772" y="7279545"/>
              <a:ext cx="1714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33" y="1733"/>
                    <a:pt x="16267" y="3467"/>
                    <a:pt x="13067" y="6333"/>
                  </a:cubicBezTo>
                  <a:cubicBezTo>
                    <a:pt x="9867" y="9200"/>
                    <a:pt x="6133" y="13200"/>
                    <a:pt x="3867" y="15933"/>
                  </a:cubicBezTo>
                  <a:cubicBezTo>
                    <a:pt x="1600" y="18667"/>
                    <a:pt x="800" y="201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1863922" y="7082695"/>
              <a:ext cx="35207" cy="749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19059" y="0"/>
                  </a:moveTo>
                  <a:cubicBezTo>
                    <a:pt x="20329" y="2624"/>
                    <a:pt x="21600" y="5247"/>
                    <a:pt x="20965" y="7444"/>
                  </a:cubicBezTo>
                  <a:cubicBezTo>
                    <a:pt x="20329" y="9641"/>
                    <a:pt x="17788" y="11410"/>
                    <a:pt x="13976" y="13332"/>
                  </a:cubicBezTo>
                  <a:cubicBezTo>
                    <a:pt x="10165" y="15254"/>
                    <a:pt x="5082" y="17329"/>
                    <a:pt x="2541" y="18732"/>
                  </a:cubicBezTo>
                  <a:cubicBezTo>
                    <a:pt x="0" y="20136"/>
                    <a:pt x="0" y="208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2092522" y="7317645"/>
              <a:ext cx="190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400"/>
                    <a:pt x="16800" y="10800"/>
                    <a:pt x="13200" y="14400"/>
                  </a:cubicBezTo>
                  <a:cubicBezTo>
                    <a:pt x="9600" y="18000"/>
                    <a:pt x="480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1989583" y="7320966"/>
              <a:ext cx="223590" cy="72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0659" fill="norm" stroke="1" extrusionOk="0">
                  <a:moveTo>
                    <a:pt x="128" y="20659"/>
                  </a:moveTo>
                  <a:cubicBezTo>
                    <a:pt x="-74" y="17659"/>
                    <a:pt x="-276" y="14659"/>
                    <a:pt x="1541" y="10759"/>
                  </a:cubicBezTo>
                  <a:cubicBezTo>
                    <a:pt x="3358" y="6859"/>
                    <a:pt x="7193" y="2059"/>
                    <a:pt x="10827" y="559"/>
                  </a:cubicBezTo>
                  <a:cubicBezTo>
                    <a:pt x="14460" y="-941"/>
                    <a:pt x="17892" y="859"/>
                    <a:pt x="21324" y="26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1965522" y="7641495"/>
              <a:ext cx="222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9" y="19800"/>
                    <a:pt x="7817" y="18000"/>
                    <a:pt x="11417" y="14400"/>
                  </a:cubicBezTo>
                  <a:cubicBezTo>
                    <a:pt x="15017" y="10800"/>
                    <a:pt x="18309" y="5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2238572" y="7590695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2333822" y="7414604"/>
              <a:ext cx="158751" cy="49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0" y="20873"/>
                  </a:moveTo>
                  <a:cubicBezTo>
                    <a:pt x="576" y="15473"/>
                    <a:pt x="1152" y="10073"/>
                    <a:pt x="3456" y="6023"/>
                  </a:cubicBezTo>
                  <a:cubicBezTo>
                    <a:pt x="5760" y="1973"/>
                    <a:pt x="9792" y="-727"/>
                    <a:pt x="13104" y="173"/>
                  </a:cubicBezTo>
                  <a:cubicBezTo>
                    <a:pt x="16416" y="1073"/>
                    <a:pt x="19008" y="5573"/>
                    <a:pt x="21600" y="10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2340172" y="7590695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2557112" y="7387495"/>
              <a:ext cx="127636" cy="204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4" h="21256" fill="norm" stroke="1" extrusionOk="0">
                  <a:moveTo>
                    <a:pt x="14231" y="0"/>
                  </a:moveTo>
                  <a:cubicBezTo>
                    <a:pt x="12517" y="0"/>
                    <a:pt x="10802" y="0"/>
                    <a:pt x="8745" y="992"/>
                  </a:cubicBezTo>
                  <a:cubicBezTo>
                    <a:pt x="6688" y="1984"/>
                    <a:pt x="4288" y="3967"/>
                    <a:pt x="2745" y="6943"/>
                  </a:cubicBezTo>
                  <a:cubicBezTo>
                    <a:pt x="1202" y="9918"/>
                    <a:pt x="517" y="13886"/>
                    <a:pt x="174" y="16420"/>
                  </a:cubicBezTo>
                  <a:cubicBezTo>
                    <a:pt x="-169" y="18955"/>
                    <a:pt x="-169" y="20057"/>
                    <a:pt x="1717" y="20718"/>
                  </a:cubicBezTo>
                  <a:cubicBezTo>
                    <a:pt x="3602" y="21380"/>
                    <a:pt x="7374" y="21600"/>
                    <a:pt x="11145" y="20388"/>
                  </a:cubicBezTo>
                  <a:cubicBezTo>
                    <a:pt x="14917" y="19176"/>
                    <a:pt x="18688" y="16531"/>
                    <a:pt x="20060" y="13555"/>
                  </a:cubicBezTo>
                  <a:cubicBezTo>
                    <a:pt x="21431" y="10580"/>
                    <a:pt x="20402" y="7273"/>
                    <a:pt x="18002" y="5510"/>
                  </a:cubicBezTo>
                  <a:cubicBezTo>
                    <a:pt x="15602" y="3747"/>
                    <a:pt x="11831" y="3527"/>
                    <a:pt x="8060" y="3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2733872" y="7185946"/>
              <a:ext cx="181246" cy="487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527" fill="norm" stroke="1" extrusionOk="0">
                  <a:moveTo>
                    <a:pt x="0" y="2171"/>
                  </a:moveTo>
                  <a:cubicBezTo>
                    <a:pt x="4270" y="1423"/>
                    <a:pt x="8540" y="675"/>
                    <a:pt x="11679" y="301"/>
                  </a:cubicBezTo>
                  <a:cubicBezTo>
                    <a:pt x="14819" y="-73"/>
                    <a:pt x="16828" y="-73"/>
                    <a:pt x="18209" y="161"/>
                  </a:cubicBezTo>
                  <a:cubicBezTo>
                    <a:pt x="19591" y="395"/>
                    <a:pt x="20344" y="862"/>
                    <a:pt x="20847" y="2311"/>
                  </a:cubicBezTo>
                  <a:cubicBezTo>
                    <a:pt x="21349" y="3761"/>
                    <a:pt x="21600" y="6192"/>
                    <a:pt x="21474" y="8810"/>
                  </a:cubicBezTo>
                  <a:cubicBezTo>
                    <a:pt x="21349" y="11428"/>
                    <a:pt x="20847" y="14233"/>
                    <a:pt x="20595" y="16104"/>
                  </a:cubicBezTo>
                  <a:cubicBezTo>
                    <a:pt x="20344" y="17974"/>
                    <a:pt x="20344" y="18909"/>
                    <a:pt x="19591" y="19563"/>
                  </a:cubicBezTo>
                  <a:cubicBezTo>
                    <a:pt x="18837" y="20218"/>
                    <a:pt x="17330" y="20592"/>
                    <a:pt x="13940" y="20872"/>
                  </a:cubicBezTo>
                  <a:cubicBezTo>
                    <a:pt x="10549" y="21153"/>
                    <a:pt x="5274" y="21340"/>
                    <a:pt x="0" y="21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3076772" y="7441735"/>
              <a:ext cx="114301" cy="34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20806"/>
                  </a:moveTo>
                  <a:cubicBezTo>
                    <a:pt x="1200" y="14453"/>
                    <a:pt x="2400" y="8100"/>
                    <a:pt x="5200" y="4288"/>
                  </a:cubicBezTo>
                  <a:cubicBezTo>
                    <a:pt x="8000" y="477"/>
                    <a:pt x="12400" y="-794"/>
                    <a:pt x="15400" y="477"/>
                  </a:cubicBezTo>
                  <a:cubicBezTo>
                    <a:pt x="18400" y="1747"/>
                    <a:pt x="20000" y="5559"/>
                    <a:pt x="21600" y="9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3140272" y="7546245"/>
              <a:ext cx="63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3479065" y="7262612"/>
              <a:ext cx="190702" cy="350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422" fill="norm" stroke="1" extrusionOk="0">
                  <a:moveTo>
                    <a:pt x="20657" y="2975"/>
                  </a:moveTo>
                  <a:cubicBezTo>
                    <a:pt x="20890" y="1940"/>
                    <a:pt x="21122" y="906"/>
                    <a:pt x="20657" y="388"/>
                  </a:cubicBezTo>
                  <a:cubicBezTo>
                    <a:pt x="20193" y="-129"/>
                    <a:pt x="19032" y="-129"/>
                    <a:pt x="16941" y="388"/>
                  </a:cubicBezTo>
                  <a:cubicBezTo>
                    <a:pt x="14851" y="906"/>
                    <a:pt x="11832" y="1940"/>
                    <a:pt x="8696" y="3881"/>
                  </a:cubicBezTo>
                  <a:cubicBezTo>
                    <a:pt x="5561" y="5821"/>
                    <a:pt x="2309" y="8666"/>
                    <a:pt x="916" y="11447"/>
                  </a:cubicBezTo>
                  <a:cubicBezTo>
                    <a:pt x="-478" y="14228"/>
                    <a:pt x="-13" y="16944"/>
                    <a:pt x="567" y="18561"/>
                  </a:cubicBezTo>
                  <a:cubicBezTo>
                    <a:pt x="1148" y="20178"/>
                    <a:pt x="1845" y="20695"/>
                    <a:pt x="3819" y="21018"/>
                  </a:cubicBezTo>
                  <a:cubicBezTo>
                    <a:pt x="5793" y="21342"/>
                    <a:pt x="9045" y="21471"/>
                    <a:pt x="12064" y="21406"/>
                  </a:cubicBezTo>
                  <a:cubicBezTo>
                    <a:pt x="15083" y="21342"/>
                    <a:pt x="17870" y="21083"/>
                    <a:pt x="20657" y="208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3514922" y="7482745"/>
              <a:ext cx="76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5600"/>
                    <a:pt x="1200" y="9600"/>
                    <a:pt x="3000" y="6000"/>
                  </a:cubicBezTo>
                  <a:cubicBezTo>
                    <a:pt x="4800" y="2400"/>
                    <a:pt x="7800" y="1200"/>
                    <a:pt x="11100" y="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3795330" y="7217328"/>
              <a:ext cx="223687" cy="455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539" fill="norm" stroke="1" extrusionOk="0">
                  <a:moveTo>
                    <a:pt x="21100" y="1739"/>
                  </a:moveTo>
                  <a:cubicBezTo>
                    <a:pt x="21302" y="1139"/>
                    <a:pt x="21504" y="539"/>
                    <a:pt x="21100" y="239"/>
                  </a:cubicBezTo>
                  <a:cubicBezTo>
                    <a:pt x="20697" y="-61"/>
                    <a:pt x="19687" y="-61"/>
                    <a:pt x="17668" y="139"/>
                  </a:cubicBezTo>
                  <a:cubicBezTo>
                    <a:pt x="15650" y="339"/>
                    <a:pt x="12622" y="739"/>
                    <a:pt x="10300" y="1389"/>
                  </a:cubicBezTo>
                  <a:cubicBezTo>
                    <a:pt x="7979" y="2039"/>
                    <a:pt x="6364" y="2939"/>
                    <a:pt x="5556" y="4539"/>
                  </a:cubicBezTo>
                  <a:cubicBezTo>
                    <a:pt x="4749" y="6139"/>
                    <a:pt x="4749" y="8439"/>
                    <a:pt x="4244" y="10739"/>
                  </a:cubicBezTo>
                  <a:cubicBezTo>
                    <a:pt x="3740" y="13039"/>
                    <a:pt x="2730" y="15339"/>
                    <a:pt x="1923" y="16789"/>
                  </a:cubicBezTo>
                  <a:cubicBezTo>
                    <a:pt x="1115" y="18239"/>
                    <a:pt x="510" y="18839"/>
                    <a:pt x="207" y="19389"/>
                  </a:cubicBezTo>
                  <a:cubicBezTo>
                    <a:pt x="-96" y="19939"/>
                    <a:pt x="-96" y="20439"/>
                    <a:pt x="409" y="20739"/>
                  </a:cubicBezTo>
                  <a:cubicBezTo>
                    <a:pt x="913" y="21039"/>
                    <a:pt x="1923" y="21139"/>
                    <a:pt x="3941" y="21239"/>
                  </a:cubicBezTo>
                  <a:cubicBezTo>
                    <a:pt x="5960" y="21339"/>
                    <a:pt x="8988" y="21439"/>
                    <a:pt x="12016" y="21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4073722" y="7349395"/>
              <a:ext cx="381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520"/>
                    <a:pt x="14400" y="7040"/>
                    <a:pt x="10800" y="10640"/>
                  </a:cubicBezTo>
                  <a:cubicBezTo>
                    <a:pt x="7200" y="14240"/>
                    <a:pt x="3600" y="179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4188022" y="7336695"/>
              <a:ext cx="444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5191"/>
                    <a:pt x="11314" y="10381"/>
                    <a:pt x="7714" y="13981"/>
                  </a:cubicBezTo>
                  <a:cubicBezTo>
                    <a:pt x="4114" y="17581"/>
                    <a:pt x="2057" y="195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4010222" y="7476395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4016572" y="7546245"/>
              <a:ext cx="215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4473772" y="7262612"/>
              <a:ext cx="152401" cy="410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229"/>
                  </a:moveTo>
                  <a:cubicBezTo>
                    <a:pt x="21600" y="2227"/>
                    <a:pt x="21600" y="1225"/>
                    <a:pt x="20850" y="668"/>
                  </a:cubicBezTo>
                  <a:cubicBezTo>
                    <a:pt x="20100" y="111"/>
                    <a:pt x="18600" y="0"/>
                    <a:pt x="17100" y="0"/>
                  </a:cubicBezTo>
                  <a:cubicBezTo>
                    <a:pt x="15600" y="0"/>
                    <a:pt x="14100" y="111"/>
                    <a:pt x="12300" y="1225"/>
                  </a:cubicBezTo>
                  <a:cubicBezTo>
                    <a:pt x="10500" y="2338"/>
                    <a:pt x="8400" y="4454"/>
                    <a:pt x="6900" y="7404"/>
                  </a:cubicBezTo>
                  <a:cubicBezTo>
                    <a:pt x="5400" y="10355"/>
                    <a:pt x="4500" y="14140"/>
                    <a:pt x="3450" y="16645"/>
                  </a:cubicBezTo>
                  <a:cubicBezTo>
                    <a:pt x="2400" y="19151"/>
                    <a:pt x="1200" y="203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4403922" y="7527195"/>
              <a:ext cx="177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6800"/>
                    <a:pt x="6171" y="12000"/>
                    <a:pt x="9771" y="8400"/>
                  </a:cubicBezTo>
                  <a:cubicBezTo>
                    <a:pt x="13371" y="4800"/>
                    <a:pt x="17486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4626172" y="7285895"/>
              <a:ext cx="444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343"/>
                    <a:pt x="21600" y="6686"/>
                    <a:pt x="18000" y="10286"/>
                  </a:cubicBezTo>
                  <a:cubicBezTo>
                    <a:pt x="14400" y="13886"/>
                    <a:pt x="7200" y="177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4651572" y="7431945"/>
              <a:ext cx="44451" cy="170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17600"/>
                  </a:moveTo>
                  <a:cubicBezTo>
                    <a:pt x="4114" y="19467"/>
                    <a:pt x="8229" y="21333"/>
                    <a:pt x="10286" y="21467"/>
                  </a:cubicBezTo>
                  <a:cubicBezTo>
                    <a:pt x="12343" y="21600"/>
                    <a:pt x="12343" y="20000"/>
                    <a:pt x="12343" y="16933"/>
                  </a:cubicBezTo>
                  <a:cubicBezTo>
                    <a:pt x="12343" y="13867"/>
                    <a:pt x="12343" y="9333"/>
                    <a:pt x="13886" y="6267"/>
                  </a:cubicBezTo>
                  <a:cubicBezTo>
                    <a:pt x="15429" y="3200"/>
                    <a:pt x="18514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4715072" y="7439244"/>
              <a:ext cx="115921" cy="387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493" fill="norm" stroke="1" extrusionOk="0">
                  <a:moveTo>
                    <a:pt x="8100" y="1004"/>
                  </a:moveTo>
                  <a:cubicBezTo>
                    <a:pt x="8100" y="5112"/>
                    <a:pt x="8100" y="9221"/>
                    <a:pt x="7329" y="12449"/>
                  </a:cubicBezTo>
                  <a:cubicBezTo>
                    <a:pt x="6557" y="15677"/>
                    <a:pt x="5014" y="18025"/>
                    <a:pt x="3664" y="19493"/>
                  </a:cubicBezTo>
                  <a:cubicBezTo>
                    <a:pt x="2314" y="20960"/>
                    <a:pt x="1157" y="21547"/>
                    <a:pt x="579" y="21488"/>
                  </a:cubicBezTo>
                  <a:cubicBezTo>
                    <a:pt x="0" y="21430"/>
                    <a:pt x="0" y="20725"/>
                    <a:pt x="0" y="18319"/>
                  </a:cubicBezTo>
                  <a:cubicBezTo>
                    <a:pt x="0" y="15912"/>
                    <a:pt x="0" y="11804"/>
                    <a:pt x="1543" y="8575"/>
                  </a:cubicBezTo>
                  <a:cubicBezTo>
                    <a:pt x="3086" y="5347"/>
                    <a:pt x="6171" y="2999"/>
                    <a:pt x="8871" y="1649"/>
                  </a:cubicBezTo>
                  <a:cubicBezTo>
                    <a:pt x="11571" y="299"/>
                    <a:pt x="13886" y="-53"/>
                    <a:pt x="15814" y="6"/>
                  </a:cubicBezTo>
                  <a:cubicBezTo>
                    <a:pt x="17743" y="64"/>
                    <a:pt x="19286" y="534"/>
                    <a:pt x="20250" y="1473"/>
                  </a:cubicBezTo>
                  <a:cubicBezTo>
                    <a:pt x="21214" y="2412"/>
                    <a:pt x="21600" y="3821"/>
                    <a:pt x="20250" y="4995"/>
                  </a:cubicBezTo>
                  <a:cubicBezTo>
                    <a:pt x="18900" y="6169"/>
                    <a:pt x="15814" y="7108"/>
                    <a:pt x="12536" y="7754"/>
                  </a:cubicBezTo>
                  <a:cubicBezTo>
                    <a:pt x="9257" y="8399"/>
                    <a:pt x="5786" y="8751"/>
                    <a:pt x="2314" y="91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4842072" y="7416728"/>
              <a:ext cx="82551" cy="184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21600" y="3974"/>
                  </a:moveTo>
                  <a:cubicBezTo>
                    <a:pt x="21600" y="2746"/>
                    <a:pt x="21600" y="1519"/>
                    <a:pt x="20215" y="783"/>
                  </a:cubicBezTo>
                  <a:cubicBezTo>
                    <a:pt x="18831" y="46"/>
                    <a:pt x="16062" y="-199"/>
                    <a:pt x="13292" y="169"/>
                  </a:cubicBezTo>
                  <a:cubicBezTo>
                    <a:pt x="10523" y="537"/>
                    <a:pt x="7754" y="1519"/>
                    <a:pt x="8031" y="3974"/>
                  </a:cubicBezTo>
                  <a:cubicBezTo>
                    <a:pt x="8308" y="6428"/>
                    <a:pt x="11631" y="10356"/>
                    <a:pt x="14123" y="12810"/>
                  </a:cubicBezTo>
                  <a:cubicBezTo>
                    <a:pt x="16615" y="15265"/>
                    <a:pt x="18277" y="16246"/>
                    <a:pt x="18831" y="17351"/>
                  </a:cubicBezTo>
                  <a:cubicBezTo>
                    <a:pt x="19385" y="18456"/>
                    <a:pt x="18831" y="19683"/>
                    <a:pt x="16892" y="20419"/>
                  </a:cubicBezTo>
                  <a:cubicBezTo>
                    <a:pt x="14954" y="21156"/>
                    <a:pt x="11631" y="21401"/>
                    <a:pt x="8585" y="21401"/>
                  </a:cubicBezTo>
                  <a:cubicBezTo>
                    <a:pt x="5538" y="21401"/>
                    <a:pt x="2769" y="21156"/>
                    <a:pt x="0" y="209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5272740" y="7260495"/>
              <a:ext cx="191633" cy="364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78" fill="norm" stroke="1" extrusionOk="0">
                  <a:moveTo>
                    <a:pt x="11521" y="0"/>
                  </a:moveTo>
                  <a:cubicBezTo>
                    <a:pt x="10097" y="3995"/>
                    <a:pt x="8672" y="7991"/>
                    <a:pt x="7604" y="10987"/>
                  </a:cubicBezTo>
                  <a:cubicBezTo>
                    <a:pt x="6536" y="13984"/>
                    <a:pt x="5824" y="15982"/>
                    <a:pt x="5468" y="17292"/>
                  </a:cubicBezTo>
                  <a:cubicBezTo>
                    <a:pt x="5112" y="18603"/>
                    <a:pt x="5112" y="19228"/>
                    <a:pt x="5231" y="19852"/>
                  </a:cubicBezTo>
                  <a:cubicBezTo>
                    <a:pt x="5349" y="20476"/>
                    <a:pt x="5587" y="21101"/>
                    <a:pt x="6299" y="21350"/>
                  </a:cubicBezTo>
                  <a:cubicBezTo>
                    <a:pt x="7011" y="21600"/>
                    <a:pt x="8198" y="21475"/>
                    <a:pt x="8791" y="21038"/>
                  </a:cubicBezTo>
                  <a:cubicBezTo>
                    <a:pt x="9385" y="20601"/>
                    <a:pt x="9385" y="19852"/>
                    <a:pt x="8672" y="18916"/>
                  </a:cubicBezTo>
                  <a:cubicBezTo>
                    <a:pt x="7960" y="17979"/>
                    <a:pt x="6536" y="16855"/>
                    <a:pt x="5349" y="16044"/>
                  </a:cubicBezTo>
                  <a:cubicBezTo>
                    <a:pt x="4163" y="15232"/>
                    <a:pt x="3213" y="14733"/>
                    <a:pt x="2145" y="14234"/>
                  </a:cubicBezTo>
                  <a:cubicBezTo>
                    <a:pt x="1077" y="13734"/>
                    <a:pt x="-110" y="13235"/>
                    <a:pt x="9" y="12923"/>
                  </a:cubicBezTo>
                  <a:cubicBezTo>
                    <a:pt x="127" y="12610"/>
                    <a:pt x="1552" y="12486"/>
                    <a:pt x="5349" y="12486"/>
                  </a:cubicBezTo>
                  <a:cubicBezTo>
                    <a:pt x="9147" y="12486"/>
                    <a:pt x="15319" y="12610"/>
                    <a:pt x="21490" y="127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5402197" y="7468822"/>
              <a:ext cx="81495" cy="104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0930" fill="norm" stroke="1" extrusionOk="0">
                  <a:moveTo>
                    <a:pt x="19102" y="1515"/>
                  </a:moveTo>
                  <a:cubicBezTo>
                    <a:pt x="16402" y="668"/>
                    <a:pt x="13702" y="-179"/>
                    <a:pt x="11272" y="33"/>
                  </a:cubicBezTo>
                  <a:cubicBezTo>
                    <a:pt x="8842" y="245"/>
                    <a:pt x="6682" y="1515"/>
                    <a:pt x="4792" y="3421"/>
                  </a:cubicBezTo>
                  <a:cubicBezTo>
                    <a:pt x="2902" y="5327"/>
                    <a:pt x="1282" y="7868"/>
                    <a:pt x="472" y="10833"/>
                  </a:cubicBezTo>
                  <a:cubicBezTo>
                    <a:pt x="-338" y="13797"/>
                    <a:pt x="-338" y="17186"/>
                    <a:pt x="2362" y="19092"/>
                  </a:cubicBezTo>
                  <a:cubicBezTo>
                    <a:pt x="5062" y="20997"/>
                    <a:pt x="10462" y="21421"/>
                    <a:pt x="14512" y="20362"/>
                  </a:cubicBezTo>
                  <a:cubicBezTo>
                    <a:pt x="18562" y="19303"/>
                    <a:pt x="21262" y="16762"/>
                    <a:pt x="20722" y="13374"/>
                  </a:cubicBezTo>
                  <a:cubicBezTo>
                    <a:pt x="20182" y="9986"/>
                    <a:pt x="16402" y="5750"/>
                    <a:pt x="12622" y="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5779876" y="7453858"/>
              <a:ext cx="116297" cy="332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195" fill="norm" stroke="1" extrusionOk="0">
                  <a:moveTo>
                    <a:pt x="21192" y="627"/>
                  </a:moveTo>
                  <a:cubicBezTo>
                    <a:pt x="19649" y="222"/>
                    <a:pt x="18106" y="-183"/>
                    <a:pt x="15213" y="87"/>
                  </a:cubicBezTo>
                  <a:cubicBezTo>
                    <a:pt x="12321" y="357"/>
                    <a:pt x="8078" y="1302"/>
                    <a:pt x="5378" y="2180"/>
                  </a:cubicBezTo>
                  <a:cubicBezTo>
                    <a:pt x="2678" y="3057"/>
                    <a:pt x="1521" y="3867"/>
                    <a:pt x="942" y="4609"/>
                  </a:cubicBezTo>
                  <a:cubicBezTo>
                    <a:pt x="363" y="5352"/>
                    <a:pt x="363" y="6027"/>
                    <a:pt x="2292" y="6432"/>
                  </a:cubicBezTo>
                  <a:cubicBezTo>
                    <a:pt x="4221" y="6837"/>
                    <a:pt x="8078" y="6972"/>
                    <a:pt x="11356" y="6567"/>
                  </a:cubicBezTo>
                  <a:cubicBezTo>
                    <a:pt x="14635" y="6162"/>
                    <a:pt x="17335" y="5217"/>
                    <a:pt x="18878" y="4272"/>
                  </a:cubicBezTo>
                  <a:cubicBezTo>
                    <a:pt x="20421" y="3327"/>
                    <a:pt x="20806" y="2382"/>
                    <a:pt x="20806" y="2247"/>
                  </a:cubicBezTo>
                  <a:cubicBezTo>
                    <a:pt x="20806" y="2112"/>
                    <a:pt x="20421" y="2787"/>
                    <a:pt x="20035" y="5217"/>
                  </a:cubicBezTo>
                  <a:cubicBezTo>
                    <a:pt x="19649" y="7647"/>
                    <a:pt x="19263" y="11832"/>
                    <a:pt x="18299" y="14734"/>
                  </a:cubicBezTo>
                  <a:cubicBezTo>
                    <a:pt x="17335" y="17637"/>
                    <a:pt x="15792" y="19257"/>
                    <a:pt x="14056" y="20202"/>
                  </a:cubicBezTo>
                  <a:cubicBezTo>
                    <a:pt x="12321" y="21147"/>
                    <a:pt x="10392" y="21417"/>
                    <a:pt x="7885" y="21012"/>
                  </a:cubicBezTo>
                  <a:cubicBezTo>
                    <a:pt x="5378" y="20607"/>
                    <a:pt x="2292" y="19527"/>
                    <a:pt x="942" y="18582"/>
                  </a:cubicBezTo>
                  <a:cubicBezTo>
                    <a:pt x="-408" y="17637"/>
                    <a:pt x="-22" y="16827"/>
                    <a:pt x="363" y="160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5920640" y="7468064"/>
              <a:ext cx="102533" cy="134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098" fill="norm" stroke="1" extrusionOk="0">
                  <a:moveTo>
                    <a:pt x="4078" y="12274"/>
                  </a:moveTo>
                  <a:cubicBezTo>
                    <a:pt x="8398" y="9615"/>
                    <a:pt x="12718" y="6957"/>
                    <a:pt x="14662" y="4797"/>
                  </a:cubicBezTo>
                  <a:cubicBezTo>
                    <a:pt x="16606" y="2637"/>
                    <a:pt x="16174" y="975"/>
                    <a:pt x="14662" y="311"/>
                  </a:cubicBezTo>
                  <a:cubicBezTo>
                    <a:pt x="13150" y="-354"/>
                    <a:pt x="10558" y="-22"/>
                    <a:pt x="7966" y="1972"/>
                  </a:cubicBezTo>
                  <a:cubicBezTo>
                    <a:pt x="5374" y="3966"/>
                    <a:pt x="2782" y="7621"/>
                    <a:pt x="1270" y="10778"/>
                  </a:cubicBezTo>
                  <a:cubicBezTo>
                    <a:pt x="-242" y="13935"/>
                    <a:pt x="-674" y="16594"/>
                    <a:pt x="1486" y="18421"/>
                  </a:cubicBezTo>
                  <a:cubicBezTo>
                    <a:pt x="3646" y="20249"/>
                    <a:pt x="8398" y="21246"/>
                    <a:pt x="12070" y="21080"/>
                  </a:cubicBezTo>
                  <a:cubicBezTo>
                    <a:pt x="15742" y="20914"/>
                    <a:pt x="18334" y="19584"/>
                    <a:pt x="20926" y="182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6087615" y="7298595"/>
              <a:ext cx="81608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1353" y="0"/>
                  </a:moveTo>
                  <a:cubicBezTo>
                    <a:pt x="15815" y="1976"/>
                    <a:pt x="10276" y="3953"/>
                    <a:pt x="6399" y="7059"/>
                  </a:cubicBezTo>
                  <a:cubicBezTo>
                    <a:pt x="2522" y="10165"/>
                    <a:pt x="307" y="14400"/>
                    <a:pt x="30" y="16941"/>
                  </a:cubicBezTo>
                  <a:cubicBezTo>
                    <a:pt x="-247" y="19482"/>
                    <a:pt x="1415" y="20329"/>
                    <a:pt x="3630" y="20824"/>
                  </a:cubicBezTo>
                  <a:cubicBezTo>
                    <a:pt x="5845" y="21318"/>
                    <a:pt x="8615" y="21459"/>
                    <a:pt x="113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6009342" y="7501795"/>
              <a:ext cx="12813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4438" y="21600"/>
                  </a:moveTo>
                  <a:cubicBezTo>
                    <a:pt x="2314" y="14400"/>
                    <a:pt x="189" y="7200"/>
                    <a:pt x="12" y="3600"/>
                  </a:cubicBezTo>
                  <a:cubicBezTo>
                    <a:pt x="-165" y="0"/>
                    <a:pt x="1605" y="0"/>
                    <a:pt x="5501" y="0"/>
                  </a:cubicBezTo>
                  <a:cubicBezTo>
                    <a:pt x="9396" y="0"/>
                    <a:pt x="15415" y="0"/>
                    <a:pt x="2143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6499422" y="7381145"/>
              <a:ext cx="508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523"/>
                    <a:pt x="10800" y="7047"/>
                    <a:pt x="7200" y="10647"/>
                  </a:cubicBezTo>
                  <a:cubicBezTo>
                    <a:pt x="3600" y="14247"/>
                    <a:pt x="1800" y="1792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6569272" y="7536630"/>
              <a:ext cx="63501" cy="150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3" fill="norm" stroke="1" extrusionOk="0">
                  <a:moveTo>
                    <a:pt x="21600" y="2232"/>
                  </a:moveTo>
                  <a:cubicBezTo>
                    <a:pt x="19440" y="1049"/>
                    <a:pt x="17280" y="-135"/>
                    <a:pt x="13680" y="13"/>
                  </a:cubicBezTo>
                  <a:cubicBezTo>
                    <a:pt x="10080" y="161"/>
                    <a:pt x="5040" y="1640"/>
                    <a:pt x="2520" y="3120"/>
                  </a:cubicBezTo>
                  <a:cubicBezTo>
                    <a:pt x="0" y="4599"/>
                    <a:pt x="0" y="6079"/>
                    <a:pt x="2520" y="8150"/>
                  </a:cubicBezTo>
                  <a:cubicBezTo>
                    <a:pt x="5040" y="10221"/>
                    <a:pt x="10080" y="12884"/>
                    <a:pt x="12600" y="15103"/>
                  </a:cubicBezTo>
                  <a:cubicBezTo>
                    <a:pt x="15120" y="17323"/>
                    <a:pt x="15120" y="19098"/>
                    <a:pt x="12600" y="20133"/>
                  </a:cubicBezTo>
                  <a:cubicBezTo>
                    <a:pt x="10080" y="21169"/>
                    <a:pt x="5040" y="21465"/>
                    <a:pt x="2520" y="20577"/>
                  </a:cubicBezTo>
                  <a:cubicBezTo>
                    <a:pt x="0" y="19690"/>
                    <a:pt x="0" y="17618"/>
                    <a:pt x="0" y="15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6708972" y="7355745"/>
              <a:ext cx="508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3024"/>
                    <a:pt x="12600" y="6048"/>
                    <a:pt x="9000" y="9648"/>
                  </a:cubicBezTo>
                  <a:cubicBezTo>
                    <a:pt x="5400" y="13248"/>
                    <a:pt x="2700" y="1742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6662078" y="7542012"/>
              <a:ext cx="104045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499" y="21600"/>
                  </a:moveTo>
                  <a:cubicBezTo>
                    <a:pt x="67" y="15247"/>
                    <a:pt x="-365" y="8894"/>
                    <a:pt x="499" y="5082"/>
                  </a:cubicBezTo>
                  <a:cubicBezTo>
                    <a:pt x="1363" y="1271"/>
                    <a:pt x="3523" y="0"/>
                    <a:pt x="7195" y="0"/>
                  </a:cubicBezTo>
                  <a:cubicBezTo>
                    <a:pt x="10867" y="0"/>
                    <a:pt x="16051" y="1271"/>
                    <a:pt x="21235" y="2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7087591" y="7470045"/>
              <a:ext cx="230990" cy="253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21" fill="norm" stroke="1" extrusionOk="0">
                  <a:moveTo>
                    <a:pt x="5473" y="0"/>
                  </a:moveTo>
                  <a:cubicBezTo>
                    <a:pt x="5473" y="3392"/>
                    <a:pt x="5473" y="6783"/>
                    <a:pt x="5279" y="9997"/>
                  </a:cubicBezTo>
                  <a:cubicBezTo>
                    <a:pt x="5084" y="13210"/>
                    <a:pt x="4695" y="16245"/>
                    <a:pt x="4306" y="18208"/>
                  </a:cubicBezTo>
                  <a:cubicBezTo>
                    <a:pt x="3916" y="20172"/>
                    <a:pt x="3527" y="21064"/>
                    <a:pt x="2846" y="21332"/>
                  </a:cubicBezTo>
                  <a:cubicBezTo>
                    <a:pt x="2165" y="21600"/>
                    <a:pt x="1192" y="21243"/>
                    <a:pt x="706" y="20529"/>
                  </a:cubicBezTo>
                  <a:cubicBezTo>
                    <a:pt x="219" y="19815"/>
                    <a:pt x="219" y="18744"/>
                    <a:pt x="122" y="17405"/>
                  </a:cubicBezTo>
                  <a:cubicBezTo>
                    <a:pt x="25" y="16066"/>
                    <a:pt x="-170" y="14460"/>
                    <a:pt x="316" y="13567"/>
                  </a:cubicBezTo>
                  <a:cubicBezTo>
                    <a:pt x="803" y="12674"/>
                    <a:pt x="1971" y="12496"/>
                    <a:pt x="4403" y="11514"/>
                  </a:cubicBezTo>
                  <a:cubicBezTo>
                    <a:pt x="6835" y="10532"/>
                    <a:pt x="10533" y="8747"/>
                    <a:pt x="13160" y="7051"/>
                  </a:cubicBezTo>
                  <a:cubicBezTo>
                    <a:pt x="15787" y="5355"/>
                    <a:pt x="17344" y="3749"/>
                    <a:pt x="18608" y="2499"/>
                  </a:cubicBezTo>
                  <a:cubicBezTo>
                    <a:pt x="19873" y="1250"/>
                    <a:pt x="20846" y="357"/>
                    <a:pt x="21138" y="357"/>
                  </a:cubicBezTo>
                  <a:cubicBezTo>
                    <a:pt x="21430" y="357"/>
                    <a:pt x="21041" y="1250"/>
                    <a:pt x="20360" y="3927"/>
                  </a:cubicBezTo>
                  <a:cubicBezTo>
                    <a:pt x="19679" y="6605"/>
                    <a:pt x="18706" y="11068"/>
                    <a:pt x="18219" y="14192"/>
                  </a:cubicBezTo>
                  <a:cubicBezTo>
                    <a:pt x="17733" y="17316"/>
                    <a:pt x="17733" y="19101"/>
                    <a:pt x="17733" y="20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7490727" y="7343045"/>
              <a:ext cx="94546" cy="64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600" fill="norm" stroke="1" extrusionOk="0">
                  <a:moveTo>
                    <a:pt x="20974" y="0"/>
                  </a:moveTo>
                  <a:cubicBezTo>
                    <a:pt x="18626" y="2329"/>
                    <a:pt x="16278" y="4659"/>
                    <a:pt x="14165" y="6847"/>
                  </a:cubicBezTo>
                  <a:cubicBezTo>
                    <a:pt x="12052" y="9035"/>
                    <a:pt x="10174" y="11082"/>
                    <a:pt x="7591" y="13306"/>
                  </a:cubicBezTo>
                  <a:cubicBezTo>
                    <a:pt x="5009" y="15529"/>
                    <a:pt x="1722" y="17929"/>
                    <a:pt x="548" y="19341"/>
                  </a:cubicBezTo>
                  <a:cubicBezTo>
                    <a:pt x="-626" y="20753"/>
                    <a:pt x="313" y="21176"/>
                    <a:pt x="12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7705922" y="7456126"/>
              <a:ext cx="133351" cy="394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21600" y="2146"/>
                  </a:moveTo>
                  <a:cubicBezTo>
                    <a:pt x="21257" y="1568"/>
                    <a:pt x="20914" y="991"/>
                    <a:pt x="19714" y="586"/>
                  </a:cubicBezTo>
                  <a:cubicBezTo>
                    <a:pt x="18514" y="182"/>
                    <a:pt x="16457" y="-49"/>
                    <a:pt x="14743" y="9"/>
                  </a:cubicBezTo>
                  <a:cubicBezTo>
                    <a:pt x="13029" y="67"/>
                    <a:pt x="11657" y="413"/>
                    <a:pt x="9600" y="2146"/>
                  </a:cubicBezTo>
                  <a:cubicBezTo>
                    <a:pt x="7543" y="3878"/>
                    <a:pt x="4800" y="6997"/>
                    <a:pt x="3429" y="10173"/>
                  </a:cubicBezTo>
                  <a:cubicBezTo>
                    <a:pt x="2057" y="13350"/>
                    <a:pt x="2057" y="16584"/>
                    <a:pt x="1714" y="18490"/>
                  </a:cubicBezTo>
                  <a:cubicBezTo>
                    <a:pt x="1371" y="20396"/>
                    <a:pt x="686" y="20973"/>
                    <a:pt x="0" y="21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7623372" y="7654195"/>
              <a:ext cx="2286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" y="19029"/>
                    <a:pt x="400" y="16457"/>
                    <a:pt x="1000" y="14914"/>
                  </a:cubicBezTo>
                  <a:cubicBezTo>
                    <a:pt x="1600" y="13371"/>
                    <a:pt x="2600" y="12857"/>
                    <a:pt x="5800" y="10800"/>
                  </a:cubicBezTo>
                  <a:cubicBezTo>
                    <a:pt x="9000" y="8743"/>
                    <a:pt x="14400" y="5143"/>
                    <a:pt x="17400" y="3086"/>
                  </a:cubicBezTo>
                  <a:cubicBezTo>
                    <a:pt x="20400" y="1029"/>
                    <a:pt x="21000" y="5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7871022" y="7457345"/>
              <a:ext cx="698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3789"/>
                    <a:pt x="12436" y="7579"/>
                    <a:pt x="8836" y="11179"/>
                  </a:cubicBezTo>
                  <a:cubicBezTo>
                    <a:pt x="5236" y="14779"/>
                    <a:pt x="2618" y="1818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7921822" y="7616095"/>
              <a:ext cx="38101" cy="130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17673"/>
                  </a:moveTo>
                  <a:cubicBezTo>
                    <a:pt x="1200" y="19636"/>
                    <a:pt x="2400" y="21600"/>
                    <a:pt x="6000" y="18655"/>
                  </a:cubicBezTo>
                  <a:cubicBezTo>
                    <a:pt x="9600" y="15709"/>
                    <a:pt x="15600" y="78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7942426" y="7633204"/>
              <a:ext cx="152059" cy="31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323" fill="norm" stroke="1" extrusionOk="0">
                  <a:moveTo>
                    <a:pt x="11323" y="1823"/>
                  </a:moveTo>
                  <a:cubicBezTo>
                    <a:pt x="10435" y="5353"/>
                    <a:pt x="9547" y="8882"/>
                    <a:pt x="8364" y="11776"/>
                  </a:cubicBezTo>
                  <a:cubicBezTo>
                    <a:pt x="7180" y="14671"/>
                    <a:pt x="5701" y="16929"/>
                    <a:pt x="4221" y="18553"/>
                  </a:cubicBezTo>
                  <a:cubicBezTo>
                    <a:pt x="2742" y="20176"/>
                    <a:pt x="1262" y="21165"/>
                    <a:pt x="523" y="21306"/>
                  </a:cubicBezTo>
                  <a:cubicBezTo>
                    <a:pt x="-217" y="21447"/>
                    <a:pt x="-217" y="20741"/>
                    <a:pt x="819" y="18482"/>
                  </a:cubicBezTo>
                  <a:cubicBezTo>
                    <a:pt x="1854" y="16223"/>
                    <a:pt x="3925" y="12412"/>
                    <a:pt x="5849" y="9447"/>
                  </a:cubicBezTo>
                  <a:cubicBezTo>
                    <a:pt x="7772" y="6482"/>
                    <a:pt x="9547" y="4365"/>
                    <a:pt x="11027" y="2953"/>
                  </a:cubicBezTo>
                  <a:cubicBezTo>
                    <a:pt x="12506" y="1541"/>
                    <a:pt x="13690" y="835"/>
                    <a:pt x="15021" y="412"/>
                  </a:cubicBezTo>
                  <a:cubicBezTo>
                    <a:pt x="16353" y="-12"/>
                    <a:pt x="17832" y="-153"/>
                    <a:pt x="19016" y="200"/>
                  </a:cubicBezTo>
                  <a:cubicBezTo>
                    <a:pt x="20199" y="553"/>
                    <a:pt x="21087" y="1400"/>
                    <a:pt x="21235" y="2529"/>
                  </a:cubicBezTo>
                  <a:cubicBezTo>
                    <a:pt x="21383" y="3659"/>
                    <a:pt x="20791" y="5071"/>
                    <a:pt x="18720" y="6412"/>
                  </a:cubicBezTo>
                  <a:cubicBezTo>
                    <a:pt x="16649" y="7753"/>
                    <a:pt x="13098" y="9023"/>
                    <a:pt x="9547" y="102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8309172" y="7539895"/>
              <a:ext cx="508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3953"/>
                    <a:pt x="16200" y="7906"/>
                    <a:pt x="12600" y="11506"/>
                  </a:cubicBezTo>
                  <a:cubicBezTo>
                    <a:pt x="9000" y="15106"/>
                    <a:pt x="4500" y="183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8652072" y="7724045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168"/>
                    <a:pt x="10800" y="8337"/>
                    <a:pt x="7200" y="11937"/>
                  </a:cubicBezTo>
                  <a:cubicBezTo>
                    <a:pt x="3600" y="15537"/>
                    <a:pt x="1800" y="185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8671122" y="7647845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8736438" y="7679595"/>
              <a:ext cx="7344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600" fill="norm" stroke="1" extrusionOk="0">
                  <a:moveTo>
                    <a:pt x="17485" y="0"/>
                  </a:moveTo>
                  <a:cubicBezTo>
                    <a:pt x="14485" y="0"/>
                    <a:pt x="11485" y="0"/>
                    <a:pt x="8485" y="0"/>
                  </a:cubicBezTo>
                  <a:cubicBezTo>
                    <a:pt x="5485" y="0"/>
                    <a:pt x="2485" y="0"/>
                    <a:pt x="985" y="1008"/>
                  </a:cubicBezTo>
                  <a:cubicBezTo>
                    <a:pt x="-515" y="2016"/>
                    <a:pt x="-515" y="4032"/>
                    <a:pt x="2485" y="6336"/>
                  </a:cubicBezTo>
                  <a:cubicBezTo>
                    <a:pt x="5485" y="8640"/>
                    <a:pt x="11485" y="11232"/>
                    <a:pt x="15385" y="13248"/>
                  </a:cubicBezTo>
                  <a:cubicBezTo>
                    <a:pt x="19285" y="15264"/>
                    <a:pt x="21085" y="16704"/>
                    <a:pt x="20785" y="18000"/>
                  </a:cubicBezTo>
                  <a:cubicBezTo>
                    <a:pt x="20485" y="19296"/>
                    <a:pt x="18085" y="20448"/>
                    <a:pt x="14785" y="21024"/>
                  </a:cubicBezTo>
                  <a:cubicBezTo>
                    <a:pt x="11485" y="21600"/>
                    <a:pt x="7285" y="21600"/>
                    <a:pt x="30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9083872" y="7587027"/>
              <a:ext cx="66766" cy="270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88" fill="norm" stroke="1" extrusionOk="0">
                  <a:moveTo>
                    <a:pt x="16200" y="1797"/>
                  </a:moveTo>
                  <a:cubicBezTo>
                    <a:pt x="18900" y="793"/>
                    <a:pt x="21600" y="-212"/>
                    <a:pt x="21262" y="39"/>
                  </a:cubicBezTo>
                  <a:cubicBezTo>
                    <a:pt x="20925" y="290"/>
                    <a:pt x="17550" y="1797"/>
                    <a:pt x="14175" y="4644"/>
                  </a:cubicBezTo>
                  <a:cubicBezTo>
                    <a:pt x="10800" y="7490"/>
                    <a:pt x="7425" y="11676"/>
                    <a:pt x="5062" y="14690"/>
                  </a:cubicBezTo>
                  <a:cubicBezTo>
                    <a:pt x="2700" y="17704"/>
                    <a:pt x="1350" y="19546"/>
                    <a:pt x="0" y="21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8982272" y="7600402"/>
              <a:ext cx="1841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717" y="11918"/>
                    <a:pt x="9434" y="3818"/>
                    <a:pt x="13034" y="1118"/>
                  </a:cubicBezTo>
                  <a:cubicBezTo>
                    <a:pt x="16634" y="-1582"/>
                    <a:pt x="19117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9096572" y="7515503"/>
              <a:ext cx="344945" cy="405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46" fill="norm" stroke="1" extrusionOk="0">
                  <a:moveTo>
                    <a:pt x="9088" y="959"/>
                  </a:moveTo>
                  <a:cubicBezTo>
                    <a:pt x="12644" y="621"/>
                    <a:pt x="16200" y="284"/>
                    <a:pt x="18307" y="115"/>
                  </a:cubicBezTo>
                  <a:cubicBezTo>
                    <a:pt x="20415" y="-54"/>
                    <a:pt x="21073" y="-54"/>
                    <a:pt x="21337" y="227"/>
                  </a:cubicBezTo>
                  <a:cubicBezTo>
                    <a:pt x="21600" y="509"/>
                    <a:pt x="21468" y="1071"/>
                    <a:pt x="20810" y="2646"/>
                  </a:cubicBezTo>
                  <a:cubicBezTo>
                    <a:pt x="20151" y="4221"/>
                    <a:pt x="18966" y="6809"/>
                    <a:pt x="18176" y="9058"/>
                  </a:cubicBezTo>
                  <a:cubicBezTo>
                    <a:pt x="17385" y="11309"/>
                    <a:pt x="16990" y="13221"/>
                    <a:pt x="16793" y="14515"/>
                  </a:cubicBezTo>
                  <a:cubicBezTo>
                    <a:pt x="16595" y="15808"/>
                    <a:pt x="16595" y="16483"/>
                    <a:pt x="16595" y="17271"/>
                  </a:cubicBezTo>
                  <a:cubicBezTo>
                    <a:pt x="16595" y="18059"/>
                    <a:pt x="16595" y="18959"/>
                    <a:pt x="16266" y="19465"/>
                  </a:cubicBezTo>
                  <a:cubicBezTo>
                    <a:pt x="15937" y="19971"/>
                    <a:pt x="15278" y="20084"/>
                    <a:pt x="13039" y="20252"/>
                  </a:cubicBezTo>
                  <a:cubicBezTo>
                    <a:pt x="10800" y="20421"/>
                    <a:pt x="6980" y="20646"/>
                    <a:pt x="4544" y="20871"/>
                  </a:cubicBezTo>
                  <a:cubicBezTo>
                    <a:pt x="2107" y="21096"/>
                    <a:pt x="1054" y="21321"/>
                    <a:pt x="0" y="2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6550222" y="3063652"/>
              <a:ext cx="44451" cy="159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2" fill="norm" stroke="1" extrusionOk="0">
                  <a:moveTo>
                    <a:pt x="0" y="774"/>
                  </a:moveTo>
                  <a:cubicBezTo>
                    <a:pt x="0" y="6384"/>
                    <a:pt x="0" y="11995"/>
                    <a:pt x="514" y="15642"/>
                  </a:cubicBezTo>
                  <a:cubicBezTo>
                    <a:pt x="1029" y="19288"/>
                    <a:pt x="2057" y="20971"/>
                    <a:pt x="2571" y="21112"/>
                  </a:cubicBezTo>
                  <a:cubicBezTo>
                    <a:pt x="3086" y="21252"/>
                    <a:pt x="3086" y="19849"/>
                    <a:pt x="3086" y="17044"/>
                  </a:cubicBezTo>
                  <a:cubicBezTo>
                    <a:pt x="3086" y="14239"/>
                    <a:pt x="3086" y="10031"/>
                    <a:pt x="3086" y="7226"/>
                  </a:cubicBezTo>
                  <a:cubicBezTo>
                    <a:pt x="3086" y="4421"/>
                    <a:pt x="3086" y="3018"/>
                    <a:pt x="3086" y="3439"/>
                  </a:cubicBezTo>
                  <a:cubicBezTo>
                    <a:pt x="3086" y="3860"/>
                    <a:pt x="3086" y="6104"/>
                    <a:pt x="3086" y="8629"/>
                  </a:cubicBezTo>
                  <a:cubicBezTo>
                    <a:pt x="3086" y="11153"/>
                    <a:pt x="3086" y="13958"/>
                    <a:pt x="3086" y="16062"/>
                  </a:cubicBezTo>
                  <a:cubicBezTo>
                    <a:pt x="3086" y="18166"/>
                    <a:pt x="3086" y="19569"/>
                    <a:pt x="3600" y="19569"/>
                  </a:cubicBezTo>
                  <a:cubicBezTo>
                    <a:pt x="4114" y="19569"/>
                    <a:pt x="5143" y="18166"/>
                    <a:pt x="5657" y="15081"/>
                  </a:cubicBezTo>
                  <a:cubicBezTo>
                    <a:pt x="6171" y="11995"/>
                    <a:pt x="6171" y="7226"/>
                    <a:pt x="6171" y="4140"/>
                  </a:cubicBezTo>
                  <a:cubicBezTo>
                    <a:pt x="6171" y="1055"/>
                    <a:pt x="6171" y="-348"/>
                    <a:pt x="5657" y="73"/>
                  </a:cubicBezTo>
                  <a:cubicBezTo>
                    <a:pt x="5143" y="494"/>
                    <a:pt x="4114" y="2738"/>
                    <a:pt x="3600" y="5122"/>
                  </a:cubicBezTo>
                  <a:cubicBezTo>
                    <a:pt x="3086" y="7507"/>
                    <a:pt x="3086" y="10031"/>
                    <a:pt x="3600" y="12135"/>
                  </a:cubicBezTo>
                  <a:cubicBezTo>
                    <a:pt x="4114" y="14239"/>
                    <a:pt x="5143" y="15922"/>
                    <a:pt x="8229" y="16904"/>
                  </a:cubicBezTo>
                  <a:cubicBezTo>
                    <a:pt x="11314" y="17886"/>
                    <a:pt x="16457" y="18166"/>
                    <a:pt x="21600" y="18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8302822" y="3374295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8290122" y="3386995"/>
              <a:ext cx="158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10854887" y="3215545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10899972" y="3240945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11454413" y="2813542"/>
              <a:ext cx="747568" cy="473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58" fill="norm" stroke="1" extrusionOk="0">
                  <a:moveTo>
                    <a:pt x="17963" y="4102"/>
                  </a:moveTo>
                  <a:cubicBezTo>
                    <a:pt x="17356" y="3147"/>
                    <a:pt x="16749" y="2191"/>
                    <a:pt x="15657" y="1474"/>
                  </a:cubicBezTo>
                  <a:cubicBezTo>
                    <a:pt x="14565" y="757"/>
                    <a:pt x="12988" y="279"/>
                    <a:pt x="11319" y="88"/>
                  </a:cubicBezTo>
                  <a:cubicBezTo>
                    <a:pt x="9651" y="-103"/>
                    <a:pt x="7891" y="-7"/>
                    <a:pt x="6253" y="614"/>
                  </a:cubicBezTo>
                  <a:cubicBezTo>
                    <a:pt x="4615" y="1235"/>
                    <a:pt x="3098" y="2382"/>
                    <a:pt x="2036" y="3911"/>
                  </a:cubicBezTo>
                  <a:cubicBezTo>
                    <a:pt x="974" y="5440"/>
                    <a:pt x="367" y="7352"/>
                    <a:pt x="125" y="9502"/>
                  </a:cubicBezTo>
                  <a:cubicBezTo>
                    <a:pt x="-118" y="11653"/>
                    <a:pt x="3" y="14042"/>
                    <a:pt x="398" y="15715"/>
                  </a:cubicBezTo>
                  <a:cubicBezTo>
                    <a:pt x="792" y="17387"/>
                    <a:pt x="1460" y="18343"/>
                    <a:pt x="2521" y="19155"/>
                  </a:cubicBezTo>
                  <a:cubicBezTo>
                    <a:pt x="3583" y="19968"/>
                    <a:pt x="5039" y="20637"/>
                    <a:pt x="6495" y="21019"/>
                  </a:cubicBezTo>
                  <a:cubicBezTo>
                    <a:pt x="7952" y="21401"/>
                    <a:pt x="9408" y="21497"/>
                    <a:pt x="11107" y="21115"/>
                  </a:cubicBezTo>
                  <a:cubicBezTo>
                    <a:pt x="12806" y="20732"/>
                    <a:pt x="14747" y="19872"/>
                    <a:pt x="16355" y="18678"/>
                  </a:cubicBezTo>
                  <a:cubicBezTo>
                    <a:pt x="17963" y="17483"/>
                    <a:pt x="19237" y="15954"/>
                    <a:pt x="20086" y="14663"/>
                  </a:cubicBezTo>
                  <a:cubicBezTo>
                    <a:pt x="20936" y="13373"/>
                    <a:pt x="21361" y="12322"/>
                    <a:pt x="21421" y="10936"/>
                  </a:cubicBezTo>
                  <a:cubicBezTo>
                    <a:pt x="21482" y="9550"/>
                    <a:pt x="21179" y="7830"/>
                    <a:pt x="20147" y="6301"/>
                  </a:cubicBezTo>
                  <a:cubicBezTo>
                    <a:pt x="19116" y="4771"/>
                    <a:pt x="17356" y="3433"/>
                    <a:pt x="15900" y="2525"/>
                  </a:cubicBezTo>
                  <a:cubicBezTo>
                    <a:pt x="14444" y="1617"/>
                    <a:pt x="13291" y="1139"/>
                    <a:pt x="12138" y="6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