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57.png"/><Relationship Id="rId3" Type="http://schemas.openxmlformats.org/officeDocument/2006/relationships/image" Target="../media/image136.png"/><Relationship Id="rId4" Type="http://schemas.openxmlformats.org/officeDocument/2006/relationships/image" Target="../media/image358.png"/><Relationship Id="rId5" Type="http://schemas.openxmlformats.org/officeDocument/2006/relationships/image" Target="../media/image359.png"/><Relationship Id="rId6" Type="http://schemas.openxmlformats.org/officeDocument/2006/relationships/image" Target="../media/image360.png"/><Relationship Id="rId7" Type="http://schemas.openxmlformats.org/officeDocument/2006/relationships/image" Target="../media/image361.png"/><Relationship Id="rId8" Type="http://schemas.openxmlformats.org/officeDocument/2006/relationships/image" Target="../media/image362.png"/><Relationship Id="rId9" Type="http://schemas.openxmlformats.org/officeDocument/2006/relationships/image" Target="../media/image363.png"/><Relationship Id="rId10" Type="http://schemas.openxmlformats.org/officeDocument/2006/relationships/image" Target="../media/image364.png"/><Relationship Id="rId11" Type="http://schemas.openxmlformats.org/officeDocument/2006/relationships/image" Target="../media/image365.png"/><Relationship Id="rId12" Type="http://schemas.openxmlformats.org/officeDocument/2006/relationships/image" Target="../media/image366.png"/><Relationship Id="rId13" Type="http://schemas.openxmlformats.org/officeDocument/2006/relationships/image" Target="../media/image367.png"/><Relationship Id="rId14" Type="http://schemas.openxmlformats.org/officeDocument/2006/relationships/image" Target="../media/image368.png"/><Relationship Id="rId15" Type="http://schemas.openxmlformats.org/officeDocument/2006/relationships/image" Target="../media/image369.png"/><Relationship Id="rId16" Type="http://schemas.openxmlformats.org/officeDocument/2006/relationships/image" Target="../media/image370.png"/><Relationship Id="rId17" Type="http://schemas.openxmlformats.org/officeDocument/2006/relationships/image" Target="../media/image371.png"/><Relationship Id="rId18" Type="http://schemas.openxmlformats.org/officeDocument/2006/relationships/image" Target="../media/image372.png"/><Relationship Id="rId19" Type="http://schemas.openxmlformats.org/officeDocument/2006/relationships/image" Target="../media/image373.png"/><Relationship Id="rId20" Type="http://schemas.openxmlformats.org/officeDocument/2006/relationships/image" Target="../media/image374.png"/><Relationship Id="rId21" Type="http://schemas.openxmlformats.org/officeDocument/2006/relationships/image" Target="../media/image375.png"/><Relationship Id="rId22" Type="http://schemas.openxmlformats.org/officeDocument/2006/relationships/image" Target="../media/image376.png"/><Relationship Id="rId23" Type="http://schemas.openxmlformats.org/officeDocument/2006/relationships/image" Target="../media/image377.png"/><Relationship Id="rId24" Type="http://schemas.openxmlformats.org/officeDocument/2006/relationships/image" Target="../media/image378.png"/><Relationship Id="rId25" Type="http://schemas.openxmlformats.org/officeDocument/2006/relationships/image" Target="../media/image379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80.png"/><Relationship Id="rId3" Type="http://schemas.openxmlformats.org/officeDocument/2006/relationships/image" Target="../media/image381.png"/><Relationship Id="rId4" Type="http://schemas.openxmlformats.org/officeDocument/2006/relationships/image" Target="../media/image382.png"/><Relationship Id="rId5" Type="http://schemas.openxmlformats.org/officeDocument/2006/relationships/image" Target="../media/image383.png"/><Relationship Id="rId6" Type="http://schemas.openxmlformats.org/officeDocument/2006/relationships/image" Target="../media/image384.png"/><Relationship Id="rId7" Type="http://schemas.openxmlformats.org/officeDocument/2006/relationships/image" Target="../media/image385.png"/><Relationship Id="rId8" Type="http://schemas.openxmlformats.org/officeDocument/2006/relationships/image" Target="../media/image386.png"/><Relationship Id="rId9" Type="http://schemas.openxmlformats.org/officeDocument/2006/relationships/image" Target="../media/image387.png"/><Relationship Id="rId10" Type="http://schemas.openxmlformats.org/officeDocument/2006/relationships/image" Target="../media/image388.png"/><Relationship Id="rId11" Type="http://schemas.openxmlformats.org/officeDocument/2006/relationships/image" Target="../media/image389.png"/><Relationship Id="rId12" Type="http://schemas.openxmlformats.org/officeDocument/2006/relationships/image" Target="../media/image390.png"/><Relationship Id="rId13" Type="http://schemas.openxmlformats.org/officeDocument/2006/relationships/image" Target="../media/image391.png"/><Relationship Id="rId14" Type="http://schemas.openxmlformats.org/officeDocument/2006/relationships/image" Target="../media/image392.png"/><Relationship Id="rId15" Type="http://schemas.openxmlformats.org/officeDocument/2006/relationships/image" Target="../media/image393.png"/><Relationship Id="rId16" Type="http://schemas.openxmlformats.org/officeDocument/2006/relationships/image" Target="../media/image394.png"/><Relationship Id="rId17" Type="http://schemas.openxmlformats.org/officeDocument/2006/relationships/image" Target="../media/image395.png"/><Relationship Id="rId18" Type="http://schemas.openxmlformats.org/officeDocument/2006/relationships/image" Target="../media/image396.png"/><Relationship Id="rId19" Type="http://schemas.openxmlformats.org/officeDocument/2006/relationships/image" Target="../media/image397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98.png"/><Relationship Id="rId3" Type="http://schemas.openxmlformats.org/officeDocument/2006/relationships/image" Target="../media/image399.png"/><Relationship Id="rId4" Type="http://schemas.openxmlformats.org/officeDocument/2006/relationships/image" Target="../media/image400.png"/><Relationship Id="rId5" Type="http://schemas.openxmlformats.org/officeDocument/2006/relationships/image" Target="../media/image401.png"/><Relationship Id="rId6" Type="http://schemas.openxmlformats.org/officeDocument/2006/relationships/image" Target="../media/image402.png"/><Relationship Id="rId7" Type="http://schemas.openxmlformats.org/officeDocument/2006/relationships/image" Target="../media/image403.png"/><Relationship Id="rId8" Type="http://schemas.openxmlformats.org/officeDocument/2006/relationships/image" Target="../media/image404.png"/><Relationship Id="rId9" Type="http://schemas.openxmlformats.org/officeDocument/2006/relationships/image" Target="../media/image405.png"/><Relationship Id="rId10" Type="http://schemas.openxmlformats.org/officeDocument/2006/relationships/image" Target="../media/image406.png"/><Relationship Id="rId11" Type="http://schemas.openxmlformats.org/officeDocument/2006/relationships/image" Target="../media/image407.png"/><Relationship Id="rId12" Type="http://schemas.openxmlformats.org/officeDocument/2006/relationships/image" Target="../media/image408.png"/><Relationship Id="rId13" Type="http://schemas.openxmlformats.org/officeDocument/2006/relationships/image" Target="../media/image409.png"/><Relationship Id="rId14" Type="http://schemas.openxmlformats.org/officeDocument/2006/relationships/image" Target="../media/image410.png"/><Relationship Id="rId15" Type="http://schemas.openxmlformats.org/officeDocument/2006/relationships/image" Target="../media/image411.png"/><Relationship Id="rId16" Type="http://schemas.openxmlformats.org/officeDocument/2006/relationships/image" Target="../media/image412.png"/><Relationship Id="rId17" Type="http://schemas.openxmlformats.org/officeDocument/2006/relationships/image" Target="../media/image41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5" Type="http://schemas.openxmlformats.org/officeDocument/2006/relationships/image" Target="../media/image18.png"/><Relationship Id="rId16" Type="http://schemas.openxmlformats.org/officeDocument/2006/relationships/image" Target="../media/image19.png"/><Relationship Id="rId17" Type="http://schemas.openxmlformats.org/officeDocument/2006/relationships/image" Target="../media/image20.png"/><Relationship Id="rId18" Type="http://schemas.openxmlformats.org/officeDocument/2006/relationships/image" Target="../media/image21.png"/><Relationship Id="rId19" Type="http://schemas.openxmlformats.org/officeDocument/2006/relationships/image" Target="../media/image22.png"/><Relationship Id="rId20" Type="http://schemas.openxmlformats.org/officeDocument/2006/relationships/image" Target="../media/image23.png"/><Relationship Id="rId21" Type="http://schemas.openxmlformats.org/officeDocument/2006/relationships/image" Target="../media/image24.png"/><Relationship Id="rId22" Type="http://schemas.openxmlformats.org/officeDocument/2006/relationships/image" Target="../media/image25.png"/><Relationship Id="rId23" Type="http://schemas.openxmlformats.org/officeDocument/2006/relationships/image" Target="../media/image26.png"/><Relationship Id="rId24" Type="http://schemas.openxmlformats.org/officeDocument/2006/relationships/image" Target="../media/image27.png"/><Relationship Id="rId25" Type="http://schemas.openxmlformats.org/officeDocument/2006/relationships/image" Target="../media/image28.png"/><Relationship Id="rId26" Type="http://schemas.openxmlformats.org/officeDocument/2006/relationships/image" Target="../media/image29.png"/><Relationship Id="rId27" Type="http://schemas.openxmlformats.org/officeDocument/2006/relationships/image" Target="../media/image30.png"/><Relationship Id="rId28" Type="http://schemas.openxmlformats.org/officeDocument/2006/relationships/image" Target="../media/image31.png"/><Relationship Id="rId29" Type="http://schemas.openxmlformats.org/officeDocument/2006/relationships/image" Target="../media/image32.png"/><Relationship Id="rId30" Type="http://schemas.openxmlformats.org/officeDocument/2006/relationships/image" Target="../media/image33.png"/><Relationship Id="rId31" Type="http://schemas.openxmlformats.org/officeDocument/2006/relationships/image" Target="../media/image34.png"/><Relationship Id="rId32" Type="http://schemas.openxmlformats.org/officeDocument/2006/relationships/image" Target="../media/image35.png"/><Relationship Id="rId33" Type="http://schemas.openxmlformats.org/officeDocument/2006/relationships/image" Target="../media/image36.png"/><Relationship Id="rId34" Type="http://schemas.openxmlformats.org/officeDocument/2006/relationships/image" Target="../media/image37.png"/><Relationship Id="rId35" Type="http://schemas.openxmlformats.org/officeDocument/2006/relationships/image" Target="../media/image38.png"/><Relationship Id="rId36" Type="http://schemas.openxmlformats.org/officeDocument/2006/relationships/image" Target="../media/image39.png"/><Relationship Id="rId37" Type="http://schemas.openxmlformats.org/officeDocument/2006/relationships/image" Target="../media/image40.png"/><Relationship Id="rId38" Type="http://schemas.openxmlformats.org/officeDocument/2006/relationships/image" Target="../media/image41.png"/><Relationship Id="rId39" Type="http://schemas.openxmlformats.org/officeDocument/2006/relationships/image" Target="../media/image42.png"/><Relationship Id="rId40" Type="http://schemas.openxmlformats.org/officeDocument/2006/relationships/image" Target="../media/image43.png"/><Relationship Id="rId41" Type="http://schemas.openxmlformats.org/officeDocument/2006/relationships/image" Target="../media/image44.png"/><Relationship Id="rId42" Type="http://schemas.openxmlformats.org/officeDocument/2006/relationships/image" Target="../media/image45.png"/><Relationship Id="rId43" Type="http://schemas.openxmlformats.org/officeDocument/2006/relationships/image" Target="../media/image46.png"/><Relationship Id="rId44" Type="http://schemas.openxmlformats.org/officeDocument/2006/relationships/image" Target="../media/image47.png"/><Relationship Id="rId45" Type="http://schemas.openxmlformats.org/officeDocument/2006/relationships/image" Target="../media/image48.png"/><Relationship Id="rId46" Type="http://schemas.openxmlformats.org/officeDocument/2006/relationships/image" Target="../media/image49.png"/><Relationship Id="rId47" Type="http://schemas.openxmlformats.org/officeDocument/2006/relationships/image" Target="../media/image50.png"/><Relationship Id="rId48" Type="http://schemas.openxmlformats.org/officeDocument/2006/relationships/image" Target="../media/image51.png"/><Relationship Id="rId49" Type="http://schemas.openxmlformats.org/officeDocument/2006/relationships/image" Target="../media/image52.png"/><Relationship Id="rId50" Type="http://schemas.openxmlformats.org/officeDocument/2006/relationships/image" Target="../media/image53.png"/><Relationship Id="rId51" Type="http://schemas.openxmlformats.org/officeDocument/2006/relationships/image" Target="../media/image54.png"/><Relationship Id="rId52" Type="http://schemas.openxmlformats.org/officeDocument/2006/relationships/image" Target="../media/image55.png"/><Relationship Id="rId53" Type="http://schemas.openxmlformats.org/officeDocument/2006/relationships/image" Target="../media/image56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image" Target="../media/image63.png"/><Relationship Id="rId9" Type="http://schemas.openxmlformats.org/officeDocument/2006/relationships/image" Target="../media/image64.png"/><Relationship Id="rId10" Type="http://schemas.openxmlformats.org/officeDocument/2006/relationships/image" Target="../media/image65.png"/><Relationship Id="rId11" Type="http://schemas.openxmlformats.org/officeDocument/2006/relationships/image" Target="../media/image66.png"/><Relationship Id="rId12" Type="http://schemas.openxmlformats.org/officeDocument/2006/relationships/image" Target="../media/image67.png"/><Relationship Id="rId13" Type="http://schemas.openxmlformats.org/officeDocument/2006/relationships/image" Target="../media/image68.png"/><Relationship Id="rId14" Type="http://schemas.openxmlformats.org/officeDocument/2006/relationships/image" Target="../media/image69.png"/><Relationship Id="rId15" Type="http://schemas.openxmlformats.org/officeDocument/2006/relationships/image" Target="../media/image70.png"/><Relationship Id="rId16" Type="http://schemas.openxmlformats.org/officeDocument/2006/relationships/image" Target="../media/image71.png"/><Relationship Id="rId17" Type="http://schemas.openxmlformats.org/officeDocument/2006/relationships/image" Target="../media/image72.png"/><Relationship Id="rId18" Type="http://schemas.openxmlformats.org/officeDocument/2006/relationships/image" Target="../media/image73.png"/><Relationship Id="rId19" Type="http://schemas.openxmlformats.org/officeDocument/2006/relationships/image" Target="../media/image74.png"/><Relationship Id="rId20" Type="http://schemas.openxmlformats.org/officeDocument/2006/relationships/image" Target="../media/image75.png"/><Relationship Id="rId21" Type="http://schemas.openxmlformats.org/officeDocument/2006/relationships/image" Target="../media/image76.png"/><Relationship Id="rId22" Type="http://schemas.openxmlformats.org/officeDocument/2006/relationships/image" Target="../media/image77.png"/><Relationship Id="rId23" Type="http://schemas.openxmlformats.org/officeDocument/2006/relationships/image" Target="../media/image78.png"/><Relationship Id="rId24" Type="http://schemas.openxmlformats.org/officeDocument/2006/relationships/image" Target="../media/image79.png"/><Relationship Id="rId25" Type="http://schemas.openxmlformats.org/officeDocument/2006/relationships/image" Target="../media/image80.png"/><Relationship Id="rId26" Type="http://schemas.openxmlformats.org/officeDocument/2006/relationships/image" Target="../media/image81.png"/><Relationship Id="rId27" Type="http://schemas.openxmlformats.org/officeDocument/2006/relationships/image" Target="../media/image82.png"/><Relationship Id="rId28" Type="http://schemas.openxmlformats.org/officeDocument/2006/relationships/image" Target="../media/image83.png"/><Relationship Id="rId29" Type="http://schemas.openxmlformats.org/officeDocument/2006/relationships/image" Target="../media/image84.png"/><Relationship Id="rId30" Type="http://schemas.openxmlformats.org/officeDocument/2006/relationships/image" Target="../media/image85.png"/><Relationship Id="rId31" Type="http://schemas.openxmlformats.org/officeDocument/2006/relationships/image" Target="../media/image86.png"/><Relationship Id="rId32" Type="http://schemas.openxmlformats.org/officeDocument/2006/relationships/image" Target="../media/image87.png"/><Relationship Id="rId33" Type="http://schemas.openxmlformats.org/officeDocument/2006/relationships/image" Target="../media/image88.png"/><Relationship Id="rId34" Type="http://schemas.openxmlformats.org/officeDocument/2006/relationships/image" Target="../media/image89.png"/><Relationship Id="rId35" Type="http://schemas.openxmlformats.org/officeDocument/2006/relationships/image" Target="../media/image90.png"/><Relationship Id="rId36" Type="http://schemas.openxmlformats.org/officeDocument/2006/relationships/image" Target="../media/image91.png"/><Relationship Id="rId37" Type="http://schemas.openxmlformats.org/officeDocument/2006/relationships/image" Target="../media/image92.png"/><Relationship Id="rId38" Type="http://schemas.openxmlformats.org/officeDocument/2006/relationships/image" Target="../media/image93.png"/><Relationship Id="rId39" Type="http://schemas.openxmlformats.org/officeDocument/2006/relationships/image" Target="../media/image94.png"/><Relationship Id="rId40" Type="http://schemas.openxmlformats.org/officeDocument/2006/relationships/image" Target="../media/image95.png"/><Relationship Id="rId41" Type="http://schemas.openxmlformats.org/officeDocument/2006/relationships/image" Target="../media/image96.png"/><Relationship Id="rId42" Type="http://schemas.openxmlformats.org/officeDocument/2006/relationships/image" Target="../media/image97.png"/><Relationship Id="rId43" Type="http://schemas.openxmlformats.org/officeDocument/2006/relationships/image" Target="../media/image98.png"/><Relationship Id="rId44" Type="http://schemas.openxmlformats.org/officeDocument/2006/relationships/image" Target="../media/image99.png"/><Relationship Id="rId45" Type="http://schemas.openxmlformats.org/officeDocument/2006/relationships/image" Target="../media/image100.png"/><Relationship Id="rId46" Type="http://schemas.openxmlformats.org/officeDocument/2006/relationships/image" Target="../media/image101.png"/><Relationship Id="rId47" Type="http://schemas.openxmlformats.org/officeDocument/2006/relationships/image" Target="../media/image102.png"/><Relationship Id="rId48" Type="http://schemas.openxmlformats.org/officeDocument/2006/relationships/image" Target="../media/image103.png"/><Relationship Id="rId49" Type="http://schemas.openxmlformats.org/officeDocument/2006/relationships/image" Target="../media/image104.png"/><Relationship Id="rId50" Type="http://schemas.openxmlformats.org/officeDocument/2006/relationships/image" Target="../media/image105.png"/><Relationship Id="rId51" Type="http://schemas.openxmlformats.org/officeDocument/2006/relationships/image" Target="../media/image106.png"/><Relationship Id="rId52" Type="http://schemas.openxmlformats.org/officeDocument/2006/relationships/image" Target="../media/image107.png"/><Relationship Id="rId53" Type="http://schemas.openxmlformats.org/officeDocument/2006/relationships/image" Target="../media/image108.png"/><Relationship Id="rId54" Type="http://schemas.openxmlformats.org/officeDocument/2006/relationships/image" Target="../media/image109.png"/><Relationship Id="rId55" Type="http://schemas.openxmlformats.org/officeDocument/2006/relationships/image" Target="../media/image110.png"/><Relationship Id="rId56" Type="http://schemas.openxmlformats.org/officeDocument/2006/relationships/image" Target="../media/image111.png"/><Relationship Id="rId57" Type="http://schemas.openxmlformats.org/officeDocument/2006/relationships/image" Target="../media/image112.png"/><Relationship Id="rId58" Type="http://schemas.openxmlformats.org/officeDocument/2006/relationships/image" Target="../media/image113.png"/><Relationship Id="rId59" Type="http://schemas.openxmlformats.org/officeDocument/2006/relationships/image" Target="../media/image114.png"/><Relationship Id="rId60" Type="http://schemas.openxmlformats.org/officeDocument/2006/relationships/image" Target="../media/image115.png"/><Relationship Id="rId61" Type="http://schemas.openxmlformats.org/officeDocument/2006/relationships/image" Target="../media/image116.png"/><Relationship Id="rId62" Type="http://schemas.openxmlformats.org/officeDocument/2006/relationships/image" Target="../media/image117.png"/><Relationship Id="rId63" Type="http://schemas.openxmlformats.org/officeDocument/2006/relationships/image" Target="../media/image118.png"/><Relationship Id="rId64" Type="http://schemas.openxmlformats.org/officeDocument/2006/relationships/image" Target="../media/image119.png"/><Relationship Id="rId65" Type="http://schemas.openxmlformats.org/officeDocument/2006/relationships/image" Target="../media/image45.png"/><Relationship Id="rId66" Type="http://schemas.openxmlformats.org/officeDocument/2006/relationships/image" Target="../media/image120.png"/><Relationship Id="rId67" Type="http://schemas.openxmlformats.org/officeDocument/2006/relationships/image" Target="../media/image121.png"/><Relationship Id="rId68" Type="http://schemas.openxmlformats.org/officeDocument/2006/relationships/image" Target="../media/image122.png"/><Relationship Id="rId69" Type="http://schemas.openxmlformats.org/officeDocument/2006/relationships/image" Target="../media/image123.png"/><Relationship Id="rId70" Type="http://schemas.openxmlformats.org/officeDocument/2006/relationships/image" Target="../media/image124.png"/><Relationship Id="rId71" Type="http://schemas.openxmlformats.org/officeDocument/2006/relationships/image" Target="../media/image125.png"/><Relationship Id="rId72" Type="http://schemas.openxmlformats.org/officeDocument/2006/relationships/image" Target="../media/image126.png"/><Relationship Id="rId73" Type="http://schemas.openxmlformats.org/officeDocument/2006/relationships/image" Target="../media/image127.png"/><Relationship Id="rId74" Type="http://schemas.openxmlformats.org/officeDocument/2006/relationships/image" Target="../media/image128.png"/><Relationship Id="rId75" Type="http://schemas.openxmlformats.org/officeDocument/2006/relationships/image" Target="../media/image129.png"/><Relationship Id="rId76" Type="http://schemas.openxmlformats.org/officeDocument/2006/relationships/image" Target="../media/image130.png"/><Relationship Id="rId77" Type="http://schemas.openxmlformats.org/officeDocument/2006/relationships/image" Target="../media/image131.png"/><Relationship Id="rId78" Type="http://schemas.openxmlformats.org/officeDocument/2006/relationships/image" Target="../media/image132.png"/><Relationship Id="rId79" Type="http://schemas.openxmlformats.org/officeDocument/2006/relationships/image" Target="../media/image133.png"/><Relationship Id="rId80" Type="http://schemas.openxmlformats.org/officeDocument/2006/relationships/image" Target="../media/image134.png"/><Relationship Id="rId81" Type="http://schemas.openxmlformats.org/officeDocument/2006/relationships/image" Target="../media/image135.png"/><Relationship Id="rId82" Type="http://schemas.openxmlformats.org/officeDocument/2006/relationships/image" Target="../media/image136.png"/><Relationship Id="rId83" Type="http://schemas.openxmlformats.org/officeDocument/2006/relationships/image" Target="../media/image137.png"/><Relationship Id="rId84" Type="http://schemas.openxmlformats.org/officeDocument/2006/relationships/image" Target="../media/image138.png"/><Relationship Id="rId85" Type="http://schemas.openxmlformats.org/officeDocument/2006/relationships/image" Target="../media/image139.png"/><Relationship Id="rId86" Type="http://schemas.openxmlformats.org/officeDocument/2006/relationships/image" Target="../media/image140.png"/><Relationship Id="rId87" Type="http://schemas.openxmlformats.org/officeDocument/2006/relationships/image" Target="../media/image141.png"/><Relationship Id="rId88" Type="http://schemas.openxmlformats.org/officeDocument/2006/relationships/image" Target="../media/image142.png"/><Relationship Id="rId89" Type="http://schemas.openxmlformats.org/officeDocument/2006/relationships/image" Target="../media/image143.png"/><Relationship Id="rId90" Type="http://schemas.openxmlformats.org/officeDocument/2006/relationships/image" Target="../media/image144.png"/><Relationship Id="rId91" Type="http://schemas.openxmlformats.org/officeDocument/2006/relationships/image" Target="../media/image145.png"/><Relationship Id="rId92" Type="http://schemas.openxmlformats.org/officeDocument/2006/relationships/image" Target="../media/image146.png"/><Relationship Id="rId93" Type="http://schemas.openxmlformats.org/officeDocument/2006/relationships/image" Target="../media/image147.png"/><Relationship Id="rId94" Type="http://schemas.openxmlformats.org/officeDocument/2006/relationships/image" Target="../media/image148.png"/><Relationship Id="rId95" Type="http://schemas.openxmlformats.org/officeDocument/2006/relationships/image" Target="../media/image149.png"/><Relationship Id="rId96" Type="http://schemas.openxmlformats.org/officeDocument/2006/relationships/image" Target="../media/image150.png"/><Relationship Id="rId97" Type="http://schemas.openxmlformats.org/officeDocument/2006/relationships/image" Target="../media/image151.png"/><Relationship Id="rId98" Type="http://schemas.openxmlformats.org/officeDocument/2006/relationships/image" Target="../media/image152.png"/><Relationship Id="rId99" Type="http://schemas.openxmlformats.org/officeDocument/2006/relationships/image" Target="../media/image153.png"/><Relationship Id="rId100" Type="http://schemas.openxmlformats.org/officeDocument/2006/relationships/image" Target="../media/image154.png"/><Relationship Id="rId101" Type="http://schemas.openxmlformats.org/officeDocument/2006/relationships/image" Target="../media/image155.png"/><Relationship Id="rId102" Type="http://schemas.openxmlformats.org/officeDocument/2006/relationships/image" Target="../media/image156.png"/><Relationship Id="rId103" Type="http://schemas.openxmlformats.org/officeDocument/2006/relationships/image" Target="../media/image157.png"/><Relationship Id="rId104" Type="http://schemas.openxmlformats.org/officeDocument/2006/relationships/image" Target="../media/image158.png"/><Relationship Id="rId105" Type="http://schemas.openxmlformats.org/officeDocument/2006/relationships/image" Target="../media/image159.png"/><Relationship Id="rId106" Type="http://schemas.openxmlformats.org/officeDocument/2006/relationships/image" Target="../media/image160.png"/><Relationship Id="rId107" Type="http://schemas.openxmlformats.org/officeDocument/2006/relationships/image" Target="../media/image161.png"/><Relationship Id="rId108" Type="http://schemas.openxmlformats.org/officeDocument/2006/relationships/image" Target="../media/image162.png"/><Relationship Id="rId109" Type="http://schemas.openxmlformats.org/officeDocument/2006/relationships/image" Target="../media/image163.png"/><Relationship Id="rId110" Type="http://schemas.openxmlformats.org/officeDocument/2006/relationships/image" Target="../media/image164.png"/><Relationship Id="rId111" Type="http://schemas.openxmlformats.org/officeDocument/2006/relationships/image" Target="../media/image165.png"/><Relationship Id="rId112" Type="http://schemas.openxmlformats.org/officeDocument/2006/relationships/image" Target="../media/image166.png"/><Relationship Id="rId113" Type="http://schemas.openxmlformats.org/officeDocument/2006/relationships/image" Target="../media/image167.png"/><Relationship Id="rId114" Type="http://schemas.openxmlformats.org/officeDocument/2006/relationships/image" Target="../media/image168.png"/><Relationship Id="rId115" Type="http://schemas.openxmlformats.org/officeDocument/2006/relationships/image" Target="../media/image169.png"/><Relationship Id="rId116" Type="http://schemas.openxmlformats.org/officeDocument/2006/relationships/image" Target="../media/image170.png"/><Relationship Id="rId117" Type="http://schemas.openxmlformats.org/officeDocument/2006/relationships/image" Target="../media/image171.png"/><Relationship Id="rId118" Type="http://schemas.openxmlformats.org/officeDocument/2006/relationships/image" Target="../media/image172.png"/><Relationship Id="rId119" Type="http://schemas.openxmlformats.org/officeDocument/2006/relationships/image" Target="../media/image17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5.png"/><Relationship Id="rId3" Type="http://schemas.openxmlformats.org/officeDocument/2006/relationships/image" Target="../media/image176.png"/><Relationship Id="rId4" Type="http://schemas.openxmlformats.org/officeDocument/2006/relationships/image" Target="../media/image177.png"/><Relationship Id="rId5" Type="http://schemas.openxmlformats.org/officeDocument/2006/relationships/image" Target="../media/image178.png"/><Relationship Id="rId6" Type="http://schemas.openxmlformats.org/officeDocument/2006/relationships/image" Target="../media/image179.png"/><Relationship Id="rId7" Type="http://schemas.openxmlformats.org/officeDocument/2006/relationships/image" Target="../media/image180.png"/><Relationship Id="rId8" Type="http://schemas.openxmlformats.org/officeDocument/2006/relationships/image" Target="../media/image181.png"/><Relationship Id="rId9" Type="http://schemas.openxmlformats.org/officeDocument/2006/relationships/image" Target="../media/image182.png"/><Relationship Id="rId10" Type="http://schemas.openxmlformats.org/officeDocument/2006/relationships/image" Target="../media/image183.png"/><Relationship Id="rId11" Type="http://schemas.openxmlformats.org/officeDocument/2006/relationships/image" Target="../media/image10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4.png"/><Relationship Id="rId3" Type="http://schemas.openxmlformats.org/officeDocument/2006/relationships/image" Target="../media/image185.png"/><Relationship Id="rId4" Type="http://schemas.openxmlformats.org/officeDocument/2006/relationships/image" Target="../media/image186.png"/><Relationship Id="rId5" Type="http://schemas.openxmlformats.org/officeDocument/2006/relationships/image" Target="../media/image187.png"/><Relationship Id="rId6" Type="http://schemas.openxmlformats.org/officeDocument/2006/relationships/image" Target="../media/image188.png"/><Relationship Id="rId7" Type="http://schemas.openxmlformats.org/officeDocument/2006/relationships/image" Target="../media/image189.png"/><Relationship Id="rId8" Type="http://schemas.openxmlformats.org/officeDocument/2006/relationships/image" Target="../media/image190.png"/><Relationship Id="rId9" Type="http://schemas.openxmlformats.org/officeDocument/2006/relationships/image" Target="../media/image191.png"/><Relationship Id="rId10" Type="http://schemas.openxmlformats.org/officeDocument/2006/relationships/image" Target="../media/image192.png"/><Relationship Id="rId11" Type="http://schemas.openxmlformats.org/officeDocument/2006/relationships/image" Target="../media/image193.png"/><Relationship Id="rId12" Type="http://schemas.openxmlformats.org/officeDocument/2006/relationships/image" Target="../media/image194.png"/><Relationship Id="rId13" Type="http://schemas.openxmlformats.org/officeDocument/2006/relationships/image" Target="../media/image195.png"/><Relationship Id="rId14" Type="http://schemas.openxmlformats.org/officeDocument/2006/relationships/image" Target="../media/image196.png"/><Relationship Id="rId15" Type="http://schemas.openxmlformats.org/officeDocument/2006/relationships/image" Target="../media/image197.png"/><Relationship Id="rId16" Type="http://schemas.openxmlformats.org/officeDocument/2006/relationships/image" Target="../media/image198.png"/><Relationship Id="rId17" Type="http://schemas.openxmlformats.org/officeDocument/2006/relationships/image" Target="../media/image199.png"/><Relationship Id="rId18" Type="http://schemas.openxmlformats.org/officeDocument/2006/relationships/image" Target="../media/image200.png"/><Relationship Id="rId19" Type="http://schemas.openxmlformats.org/officeDocument/2006/relationships/image" Target="../media/image201.png"/><Relationship Id="rId20" Type="http://schemas.openxmlformats.org/officeDocument/2006/relationships/image" Target="../media/image202.png"/><Relationship Id="rId21" Type="http://schemas.openxmlformats.org/officeDocument/2006/relationships/image" Target="../media/image203.png"/><Relationship Id="rId22" Type="http://schemas.openxmlformats.org/officeDocument/2006/relationships/image" Target="../media/image20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5.png"/><Relationship Id="rId3" Type="http://schemas.openxmlformats.org/officeDocument/2006/relationships/image" Target="../media/image206.png"/><Relationship Id="rId4" Type="http://schemas.openxmlformats.org/officeDocument/2006/relationships/image" Target="../media/image207.png"/><Relationship Id="rId5" Type="http://schemas.openxmlformats.org/officeDocument/2006/relationships/image" Target="../media/image208.png"/><Relationship Id="rId6" Type="http://schemas.openxmlformats.org/officeDocument/2006/relationships/image" Target="../media/image209.png"/><Relationship Id="rId7" Type="http://schemas.openxmlformats.org/officeDocument/2006/relationships/image" Target="../media/image136.png"/><Relationship Id="rId8" Type="http://schemas.openxmlformats.org/officeDocument/2006/relationships/image" Target="../media/image210.png"/><Relationship Id="rId9" Type="http://schemas.openxmlformats.org/officeDocument/2006/relationships/image" Target="../media/image211.png"/><Relationship Id="rId10" Type="http://schemas.openxmlformats.org/officeDocument/2006/relationships/image" Target="../media/image212.png"/><Relationship Id="rId11" Type="http://schemas.openxmlformats.org/officeDocument/2006/relationships/image" Target="../media/image213.png"/><Relationship Id="rId12" Type="http://schemas.openxmlformats.org/officeDocument/2006/relationships/image" Target="../media/image214.png"/><Relationship Id="rId13" Type="http://schemas.openxmlformats.org/officeDocument/2006/relationships/image" Target="../media/image215.png"/><Relationship Id="rId14" Type="http://schemas.openxmlformats.org/officeDocument/2006/relationships/image" Target="../media/image216.png"/><Relationship Id="rId15" Type="http://schemas.openxmlformats.org/officeDocument/2006/relationships/image" Target="../media/image217.png"/><Relationship Id="rId16" Type="http://schemas.openxmlformats.org/officeDocument/2006/relationships/image" Target="../media/image218.png"/><Relationship Id="rId17" Type="http://schemas.openxmlformats.org/officeDocument/2006/relationships/image" Target="../media/image219.png"/><Relationship Id="rId18" Type="http://schemas.openxmlformats.org/officeDocument/2006/relationships/image" Target="../media/image220.png"/><Relationship Id="rId19" Type="http://schemas.openxmlformats.org/officeDocument/2006/relationships/image" Target="../media/image221.png"/><Relationship Id="rId20" Type="http://schemas.openxmlformats.org/officeDocument/2006/relationships/image" Target="../media/image222.png"/><Relationship Id="rId21" Type="http://schemas.openxmlformats.org/officeDocument/2006/relationships/image" Target="../media/image223.png"/><Relationship Id="rId22" Type="http://schemas.openxmlformats.org/officeDocument/2006/relationships/image" Target="../media/image224.png"/><Relationship Id="rId23" Type="http://schemas.openxmlformats.org/officeDocument/2006/relationships/image" Target="../media/image225.png"/><Relationship Id="rId24" Type="http://schemas.openxmlformats.org/officeDocument/2006/relationships/image" Target="../media/image226.png"/><Relationship Id="rId25" Type="http://schemas.openxmlformats.org/officeDocument/2006/relationships/image" Target="../media/image227.png"/><Relationship Id="rId26" Type="http://schemas.openxmlformats.org/officeDocument/2006/relationships/image" Target="../media/image228.png"/><Relationship Id="rId27" Type="http://schemas.openxmlformats.org/officeDocument/2006/relationships/image" Target="../media/image229.png"/><Relationship Id="rId28" Type="http://schemas.openxmlformats.org/officeDocument/2006/relationships/image" Target="../media/image230.png"/><Relationship Id="rId29" Type="http://schemas.openxmlformats.org/officeDocument/2006/relationships/image" Target="../media/image231.png"/><Relationship Id="rId30" Type="http://schemas.openxmlformats.org/officeDocument/2006/relationships/image" Target="../media/image232.png"/><Relationship Id="rId31" Type="http://schemas.openxmlformats.org/officeDocument/2006/relationships/image" Target="../media/image233.png"/><Relationship Id="rId32" Type="http://schemas.openxmlformats.org/officeDocument/2006/relationships/image" Target="../media/image234.png"/><Relationship Id="rId33" Type="http://schemas.openxmlformats.org/officeDocument/2006/relationships/image" Target="../media/image235.png"/><Relationship Id="rId34" Type="http://schemas.openxmlformats.org/officeDocument/2006/relationships/image" Target="../media/image236.png"/><Relationship Id="rId35" Type="http://schemas.openxmlformats.org/officeDocument/2006/relationships/image" Target="../media/image237.png"/><Relationship Id="rId36" Type="http://schemas.openxmlformats.org/officeDocument/2006/relationships/image" Target="../media/image238.png"/><Relationship Id="rId37" Type="http://schemas.openxmlformats.org/officeDocument/2006/relationships/image" Target="../media/image239.png"/><Relationship Id="rId38" Type="http://schemas.openxmlformats.org/officeDocument/2006/relationships/image" Target="../media/image240.png"/><Relationship Id="rId39" Type="http://schemas.openxmlformats.org/officeDocument/2006/relationships/image" Target="../media/image241.png"/><Relationship Id="rId40" Type="http://schemas.openxmlformats.org/officeDocument/2006/relationships/image" Target="../media/image242.png"/><Relationship Id="rId41" Type="http://schemas.openxmlformats.org/officeDocument/2006/relationships/image" Target="../media/image243.png"/><Relationship Id="rId42" Type="http://schemas.openxmlformats.org/officeDocument/2006/relationships/image" Target="../media/image144.png"/><Relationship Id="rId43" Type="http://schemas.openxmlformats.org/officeDocument/2006/relationships/image" Target="../media/image244.png"/><Relationship Id="rId44" Type="http://schemas.openxmlformats.org/officeDocument/2006/relationships/image" Target="../media/image245.png"/><Relationship Id="rId45" Type="http://schemas.openxmlformats.org/officeDocument/2006/relationships/image" Target="../media/image246.png"/><Relationship Id="rId46" Type="http://schemas.openxmlformats.org/officeDocument/2006/relationships/image" Target="../media/image247.png"/><Relationship Id="rId47" Type="http://schemas.openxmlformats.org/officeDocument/2006/relationships/image" Target="../media/image248.png"/><Relationship Id="rId48" Type="http://schemas.openxmlformats.org/officeDocument/2006/relationships/image" Target="../media/image249.png"/><Relationship Id="rId49" Type="http://schemas.openxmlformats.org/officeDocument/2006/relationships/image" Target="../media/image250.png"/><Relationship Id="rId50" Type="http://schemas.openxmlformats.org/officeDocument/2006/relationships/image" Target="../media/image251.png"/><Relationship Id="rId51" Type="http://schemas.openxmlformats.org/officeDocument/2006/relationships/image" Target="../media/image252.png"/><Relationship Id="rId52" Type="http://schemas.openxmlformats.org/officeDocument/2006/relationships/image" Target="../media/image253.png"/><Relationship Id="rId53" Type="http://schemas.openxmlformats.org/officeDocument/2006/relationships/image" Target="../media/image254.png"/><Relationship Id="rId54" Type="http://schemas.openxmlformats.org/officeDocument/2006/relationships/image" Target="../media/image255.png"/><Relationship Id="rId55" Type="http://schemas.openxmlformats.org/officeDocument/2006/relationships/image" Target="../media/image256.png"/><Relationship Id="rId56" Type="http://schemas.openxmlformats.org/officeDocument/2006/relationships/image" Target="../media/image257.png"/><Relationship Id="rId57" Type="http://schemas.openxmlformats.org/officeDocument/2006/relationships/image" Target="../media/image258.png"/><Relationship Id="rId58" Type="http://schemas.openxmlformats.org/officeDocument/2006/relationships/image" Target="../media/image259.png"/><Relationship Id="rId59" Type="http://schemas.openxmlformats.org/officeDocument/2006/relationships/image" Target="../media/image260.png"/><Relationship Id="rId60" Type="http://schemas.openxmlformats.org/officeDocument/2006/relationships/image" Target="../media/image261.png"/><Relationship Id="rId61" Type="http://schemas.openxmlformats.org/officeDocument/2006/relationships/image" Target="../media/image262.png"/><Relationship Id="rId62" Type="http://schemas.openxmlformats.org/officeDocument/2006/relationships/image" Target="../media/image263.png"/><Relationship Id="rId63" Type="http://schemas.openxmlformats.org/officeDocument/2006/relationships/image" Target="../media/image264.png"/><Relationship Id="rId64" Type="http://schemas.openxmlformats.org/officeDocument/2006/relationships/image" Target="../media/image265.png"/><Relationship Id="rId65" Type="http://schemas.openxmlformats.org/officeDocument/2006/relationships/image" Target="../media/image266.png"/><Relationship Id="rId66" Type="http://schemas.openxmlformats.org/officeDocument/2006/relationships/image" Target="../media/image267.png"/><Relationship Id="rId67" Type="http://schemas.openxmlformats.org/officeDocument/2006/relationships/image" Target="../media/image268.png"/><Relationship Id="rId68" Type="http://schemas.openxmlformats.org/officeDocument/2006/relationships/image" Target="../media/image269.png"/><Relationship Id="rId69" Type="http://schemas.openxmlformats.org/officeDocument/2006/relationships/image" Target="../media/image270.png"/><Relationship Id="rId70" Type="http://schemas.openxmlformats.org/officeDocument/2006/relationships/image" Target="../media/image271.png"/><Relationship Id="rId71" Type="http://schemas.openxmlformats.org/officeDocument/2006/relationships/image" Target="../media/image272.png"/><Relationship Id="rId72" Type="http://schemas.openxmlformats.org/officeDocument/2006/relationships/image" Target="../media/image273.png"/><Relationship Id="rId73" Type="http://schemas.openxmlformats.org/officeDocument/2006/relationships/image" Target="../media/image274.png"/><Relationship Id="rId74" Type="http://schemas.openxmlformats.org/officeDocument/2006/relationships/image" Target="../media/image275.png"/><Relationship Id="rId75" Type="http://schemas.openxmlformats.org/officeDocument/2006/relationships/image" Target="../media/image276.png"/><Relationship Id="rId76" Type="http://schemas.openxmlformats.org/officeDocument/2006/relationships/image" Target="../media/image277.png"/><Relationship Id="rId77" Type="http://schemas.openxmlformats.org/officeDocument/2006/relationships/image" Target="../media/image278.png"/><Relationship Id="rId78" Type="http://schemas.openxmlformats.org/officeDocument/2006/relationships/image" Target="../media/image279.png"/><Relationship Id="rId79" Type="http://schemas.openxmlformats.org/officeDocument/2006/relationships/image" Target="../media/image280.png"/><Relationship Id="rId80" Type="http://schemas.openxmlformats.org/officeDocument/2006/relationships/image" Target="../media/image281.png"/><Relationship Id="rId81" Type="http://schemas.openxmlformats.org/officeDocument/2006/relationships/image" Target="../media/image282.png"/><Relationship Id="rId82" Type="http://schemas.openxmlformats.org/officeDocument/2006/relationships/image" Target="../media/image283.png"/><Relationship Id="rId83" Type="http://schemas.openxmlformats.org/officeDocument/2006/relationships/image" Target="../media/image284.png"/><Relationship Id="rId84" Type="http://schemas.openxmlformats.org/officeDocument/2006/relationships/image" Target="../media/image285.png"/><Relationship Id="rId85" Type="http://schemas.openxmlformats.org/officeDocument/2006/relationships/image" Target="../media/image286.png"/><Relationship Id="rId86" Type="http://schemas.openxmlformats.org/officeDocument/2006/relationships/image" Target="../media/image287.png"/><Relationship Id="rId87" Type="http://schemas.openxmlformats.org/officeDocument/2006/relationships/image" Target="../media/image288.png"/><Relationship Id="rId88" Type="http://schemas.openxmlformats.org/officeDocument/2006/relationships/image" Target="../media/image289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0.png"/><Relationship Id="rId3" Type="http://schemas.openxmlformats.org/officeDocument/2006/relationships/image" Target="../media/image291.png"/><Relationship Id="rId4" Type="http://schemas.openxmlformats.org/officeDocument/2006/relationships/image" Target="../media/image292.png"/><Relationship Id="rId5" Type="http://schemas.openxmlformats.org/officeDocument/2006/relationships/image" Target="../media/image293.png"/><Relationship Id="rId6" Type="http://schemas.openxmlformats.org/officeDocument/2006/relationships/image" Target="../media/image294.png"/><Relationship Id="rId7" Type="http://schemas.openxmlformats.org/officeDocument/2006/relationships/image" Target="../media/image295.png"/><Relationship Id="rId8" Type="http://schemas.openxmlformats.org/officeDocument/2006/relationships/image" Target="../media/image296.png"/><Relationship Id="rId9" Type="http://schemas.openxmlformats.org/officeDocument/2006/relationships/image" Target="../media/image297.png"/><Relationship Id="rId10" Type="http://schemas.openxmlformats.org/officeDocument/2006/relationships/image" Target="../media/image298.png"/><Relationship Id="rId11" Type="http://schemas.openxmlformats.org/officeDocument/2006/relationships/image" Target="../media/image299.png"/><Relationship Id="rId12" Type="http://schemas.openxmlformats.org/officeDocument/2006/relationships/image" Target="../media/image300.png"/><Relationship Id="rId13" Type="http://schemas.openxmlformats.org/officeDocument/2006/relationships/image" Target="../media/image301.png"/><Relationship Id="rId14" Type="http://schemas.openxmlformats.org/officeDocument/2006/relationships/image" Target="../media/image302.png"/><Relationship Id="rId15" Type="http://schemas.openxmlformats.org/officeDocument/2006/relationships/image" Target="../media/image303.png"/><Relationship Id="rId16" Type="http://schemas.openxmlformats.org/officeDocument/2006/relationships/image" Target="../media/image304.png"/><Relationship Id="rId17" Type="http://schemas.openxmlformats.org/officeDocument/2006/relationships/image" Target="../media/image305.png"/><Relationship Id="rId18" Type="http://schemas.openxmlformats.org/officeDocument/2006/relationships/image" Target="../media/image306.png"/><Relationship Id="rId19" Type="http://schemas.openxmlformats.org/officeDocument/2006/relationships/image" Target="../media/image307.png"/><Relationship Id="rId20" Type="http://schemas.openxmlformats.org/officeDocument/2006/relationships/image" Target="../media/image308.png"/><Relationship Id="rId21" Type="http://schemas.openxmlformats.org/officeDocument/2006/relationships/image" Target="../media/image309.png"/><Relationship Id="rId22" Type="http://schemas.openxmlformats.org/officeDocument/2006/relationships/image" Target="../media/image310.png"/><Relationship Id="rId23" Type="http://schemas.openxmlformats.org/officeDocument/2006/relationships/image" Target="../media/image311.png"/><Relationship Id="rId24" Type="http://schemas.openxmlformats.org/officeDocument/2006/relationships/image" Target="../media/image312.png"/><Relationship Id="rId25" Type="http://schemas.openxmlformats.org/officeDocument/2006/relationships/image" Target="../media/image313.png"/><Relationship Id="rId26" Type="http://schemas.openxmlformats.org/officeDocument/2006/relationships/image" Target="../media/image136.png"/><Relationship Id="rId27" Type="http://schemas.openxmlformats.org/officeDocument/2006/relationships/image" Target="../media/image314.png"/><Relationship Id="rId28" Type="http://schemas.openxmlformats.org/officeDocument/2006/relationships/image" Target="../media/image315.png"/><Relationship Id="rId29" Type="http://schemas.openxmlformats.org/officeDocument/2006/relationships/image" Target="../media/image316.png"/><Relationship Id="rId30" Type="http://schemas.openxmlformats.org/officeDocument/2006/relationships/image" Target="../media/image317.png"/><Relationship Id="rId31" Type="http://schemas.openxmlformats.org/officeDocument/2006/relationships/image" Target="../media/image318.png"/><Relationship Id="rId32" Type="http://schemas.openxmlformats.org/officeDocument/2006/relationships/image" Target="../media/image319.png"/><Relationship Id="rId33" Type="http://schemas.openxmlformats.org/officeDocument/2006/relationships/image" Target="../media/image320.png"/><Relationship Id="rId34" Type="http://schemas.openxmlformats.org/officeDocument/2006/relationships/image" Target="../media/image321.png"/><Relationship Id="rId35" Type="http://schemas.openxmlformats.org/officeDocument/2006/relationships/image" Target="../media/image322.png"/><Relationship Id="rId36" Type="http://schemas.openxmlformats.org/officeDocument/2006/relationships/image" Target="../media/image323.png"/><Relationship Id="rId37" Type="http://schemas.openxmlformats.org/officeDocument/2006/relationships/image" Target="../media/image324.png"/><Relationship Id="rId38" Type="http://schemas.openxmlformats.org/officeDocument/2006/relationships/image" Target="../media/image325.png"/><Relationship Id="rId39" Type="http://schemas.openxmlformats.org/officeDocument/2006/relationships/image" Target="../media/image326.png"/><Relationship Id="rId40" Type="http://schemas.openxmlformats.org/officeDocument/2006/relationships/image" Target="../media/image327.png"/><Relationship Id="rId41" Type="http://schemas.openxmlformats.org/officeDocument/2006/relationships/image" Target="../media/image328.png"/><Relationship Id="rId42" Type="http://schemas.openxmlformats.org/officeDocument/2006/relationships/image" Target="../media/image329.png"/><Relationship Id="rId43" Type="http://schemas.openxmlformats.org/officeDocument/2006/relationships/image" Target="../media/image330.png"/><Relationship Id="rId44" Type="http://schemas.openxmlformats.org/officeDocument/2006/relationships/image" Target="../media/image331.png"/><Relationship Id="rId45" Type="http://schemas.openxmlformats.org/officeDocument/2006/relationships/image" Target="../media/image332.png"/><Relationship Id="rId46" Type="http://schemas.openxmlformats.org/officeDocument/2006/relationships/image" Target="../media/image333.png"/><Relationship Id="rId47" Type="http://schemas.openxmlformats.org/officeDocument/2006/relationships/image" Target="../media/image334.png"/><Relationship Id="rId48" Type="http://schemas.openxmlformats.org/officeDocument/2006/relationships/image" Target="../media/image335.png"/><Relationship Id="rId49" Type="http://schemas.openxmlformats.org/officeDocument/2006/relationships/image" Target="../media/image336.png"/><Relationship Id="rId50" Type="http://schemas.openxmlformats.org/officeDocument/2006/relationships/image" Target="../media/image337.png"/><Relationship Id="rId51" Type="http://schemas.openxmlformats.org/officeDocument/2006/relationships/image" Target="../media/image338.png"/><Relationship Id="rId52" Type="http://schemas.openxmlformats.org/officeDocument/2006/relationships/image" Target="../media/image339.png"/><Relationship Id="rId53" Type="http://schemas.openxmlformats.org/officeDocument/2006/relationships/image" Target="../media/image340.png"/><Relationship Id="rId54" Type="http://schemas.openxmlformats.org/officeDocument/2006/relationships/image" Target="../media/image341.png"/><Relationship Id="rId55" Type="http://schemas.openxmlformats.org/officeDocument/2006/relationships/image" Target="../media/image342.png"/><Relationship Id="rId56" Type="http://schemas.openxmlformats.org/officeDocument/2006/relationships/image" Target="../media/image34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44.png"/><Relationship Id="rId3" Type="http://schemas.openxmlformats.org/officeDocument/2006/relationships/image" Target="../media/image10.png"/><Relationship Id="rId4" Type="http://schemas.openxmlformats.org/officeDocument/2006/relationships/image" Target="../media/image345.png"/><Relationship Id="rId5" Type="http://schemas.openxmlformats.org/officeDocument/2006/relationships/image" Target="../media/image346.png"/><Relationship Id="rId6" Type="http://schemas.openxmlformats.org/officeDocument/2006/relationships/image" Target="../media/image347.png"/><Relationship Id="rId7" Type="http://schemas.openxmlformats.org/officeDocument/2006/relationships/image" Target="../media/image348.png"/><Relationship Id="rId8" Type="http://schemas.openxmlformats.org/officeDocument/2006/relationships/image" Target="../media/image349.png"/><Relationship Id="rId9" Type="http://schemas.openxmlformats.org/officeDocument/2006/relationships/image" Target="../media/image350.png"/><Relationship Id="rId10" Type="http://schemas.openxmlformats.org/officeDocument/2006/relationships/image" Target="../media/image351.png"/><Relationship Id="rId11" Type="http://schemas.openxmlformats.org/officeDocument/2006/relationships/image" Target="../media/image352.png"/><Relationship Id="rId12" Type="http://schemas.openxmlformats.org/officeDocument/2006/relationships/image" Target="../media/image353.png"/><Relationship Id="rId13" Type="http://schemas.openxmlformats.org/officeDocument/2006/relationships/image" Target="../media/image354.png"/><Relationship Id="rId14" Type="http://schemas.openxmlformats.org/officeDocument/2006/relationships/image" Target="../media/image355.png"/><Relationship Id="rId15" Type="http://schemas.openxmlformats.org/officeDocument/2006/relationships/image" Target="../media/image35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9" name="Drawing"/>
          <p:cNvGrpSpPr/>
          <p:nvPr/>
        </p:nvGrpSpPr>
        <p:grpSpPr>
          <a:xfrm>
            <a:off x="1042194" y="1195051"/>
            <a:ext cx="11448256" cy="7685177"/>
            <a:chOff x="0" y="0"/>
            <a:chExt cx="11448255" cy="7685176"/>
          </a:xfrm>
        </p:grpSpPr>
        <p:sp>
          <p:nvSpPr>
            <p:cNvPr id="119" name="Line"/>
            <p:cNvSpPr/>
            <p:nvPr/>
          </p:nvSpPr>
          <p:spPr>
            <a:xfrm>
              <a:off x="2456655" y="0"/>
              <a:ext cx="31751" cy="64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445"/>
                  </a:moveTo>
                  <a:cubicBezTo>
                    <a:pt x="21600" y="808"/>
                    <a:pt x="21600" y="170"/>
                    <a:pt x="20880" y="29"/>
                  </a:cubicBezTo>
                  <a:cubicBezTo>
                    <a:pt x="20160" y="-113"/>
                    <a:pt x="18720" y="241"/>
                    <a:pt x="15840" y="1622"/>
                  </a:cubicBezTo>
                  <a:cubicBezTo>
                    <a:pt x="12960" y="3003"/>
                    <a:pt x="8640" y="5411"/>
                    <a:pt x="5760" y="7925"/>
                  </a:cubicBezTo>
                  <a:cubicBezTo>
                    <a:pt x="2880" y="10439"/>
                    <a:pt x="1440" y="13059"/>
                    <a:pt x="720" y="15219"/>
                  </a:cubicBezTo>
                  <a:cubicBezTo>
                    <a:pt x="0" y="17379"/>
                    <a:pt x="0" y="19079"/>
                    <a:pt x="0" y="20106"/>
                  </a:cubicBezTo>
                  <a:cubicBezTo>
                    <a:pt x="0" y="21133"/>
                    <a:pt x="0" y="21487"/>
                    <a:pt x="2880" y="21487"/>
                  </a:cubicBezTo>
                  <a:cubicBezTo>
                    <a:pt x="5760" y="21487"/>
                    <a:pt x="11520" y="21133"/>
                    <a:pt x="17280" y="20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532855" y="303329"/>
              <a:ext cx="215901" cy="25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12459"/>
                  </a:moveTo>
                  <a:cubicBezTo>
                    <a:pt x="212" y="11595"/>
                    <a:pt x="424" y="10731"/>
                    <a:pt x="529" y="9867"/>
                  </a:cubicBezTo>
                  <a:cubicBezTo>
                    <a:pt x="635" y="9003"/>
                    <a:pt x="635" y="8139"/>
                    <a:pt x="741" y="8744"/>
                  </a:cubicBezTo>
                  <a:cubicBezTo>
                    <a:pt x="847" y="9349"/>
                    <a:pt x="1059" y="11422"/>
                    <a:pt x="1376" y="12632"/>
                  </a:cubicBezTo>
                  <a:cubicBezTo>
                    <a:pt x="1694" y="13842"/>
                    <a:pt x="2118" y="14187"/>
                    <a:pt x="3388" y="12286"/>
                  </a:cubicBezTo>
                  <a:cubicBezTo>
                    <a:pt x="4659" y="10386"/>
                    <a:pt x="6776" y="6238"/>
                    <a:pt x="8259" y="3819"/>
                  </a:cubicBezTo>
                  <a:cubicBezTo>
                    <a:pt x="9741" y="1400"/>
                    <a:pt x="10588" y="709"/>
                    <a:pt x="11541" y="277"/>
                  </a:cubicBezTo>
                  <a:cubicBezTo>
                    <a:pt x="12494" y="-155"/>
                    <a:pt x="13553" y="-328"/>
                    <a:pt x="14718" y="1659"/>
                  </a:cubicBezTo>
                  <a:cubicBezTo>
                    <a:pt x="15882" y="3646"/>
                    <a:pt x="17153" y="7794"/>
                    <a:pt x="18000" y="10818"/>
                  </a:cubicBezTo>
                  <a:cubicBezTo>
                    <a:pt x="18847" y="13842"/>
                    <a:pt x="19271" y="15742"/>
                    <a:pt x="19482" y="17470"/>
                  </a:cubicBezTo>
                  <a:cubicBezTo>
                    <a:pt x="19694" y="19198"/>
                    <a:pt x="19694" y="20754"/>
                    <a:pt x="20012" y="21013"/>
                  </a:cubicBezTo>
                  <a:cubicBezTo>
                    <a:pt x="20329" y="21272"/>
                    <a:pt x="20965" y="20235"/>
                    <a:pt x="21600" y="19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961662" y="17973"/>
              <a:ext cx="139338" cy="52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06" fill="norm" stroke="1" extrusionOk="0">
                  <a:moveTo>
                    <a:pt x="20766" y="4399"/>
                  </a:moveTo>
                  <a:cubicBezTo>
                    <a:pt x="21089" y="3276"/>
                    <a:pt x="21411" y="2152"/>
                    <a:pt x="21089" y="1375"/>
                  </a:cubicBezTo>
                  <a:cubicBezTo>
                    <a:pt x="20766" y="597"/>
                    <a:pt x="19799" y="165"/>
                    <a:pt x="17865" y="36"/>
                  </a:cubicBezTo>
                  <a:cubicBezTo>
                    <a:pt x="15930" y="-94"/>
                    <a:pt x="13029" y="79"/>
                    <a:pt x="10289" y="1332"/>
                  </a:cubicBezTo>
                  <a:cubicBezTo>
                    <a:pt x="7548" y="2584"/>
                    <a:pt x="4969" y="4917"/>
                    <a:pt x="3196" y="7466"/>
                  </a:cubicBezTo>
                  <a:cubicBezTo>
                    <a:pt x="1423" y="10015"/>
                    <a:pt x="456" y="12780"/>
                    <a:pt x="133" y="15156"/>
                  </a:cubicBezTo>
                  <a:cubicBezTo>
                    <a:pt x="-189" y="17532"/>
                    <a:pt x="133" y="19519"/>
                    <a:pt x="456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869405" y="335298"/>
              <a:ext cx="266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18831"/>
                    <a:pt x="343" y="16062"/>
                    <a:pt x="1714" y="13292"/>
                  </a:cubicBezTo>
                  <a:cubicBezTo>
                    <a:pt x="3086" y="10523"/>
                    <a:pt x="5657" y="7754"/>
                    <a:pt x="9171" y="5538"/>
                  </a:cubicBezTo>
                  <a:cubicBezTo>
                    <a:pt x="12686" y="3323"/>
                    <a:pt x="17143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530410" y="481348"/>
              <a:ext cx="2784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2700"/>
                    <a:pt x="-1303" y="5400"/>
                    <a:pt x="240" y="9000"/>
                  </a:cubicBezTo>
                  <a:cubicBezTo>
                    <a:pt x="1783" y="12600"/>
                    <a:pt x="11040" y="171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107289" y="358283"/>
              <a:ext cx="225667" cy="18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951" fill="norm" stroke="1" extrusionOk="0">
                  <a:moveTo>
                    <a:pt x="923" y="6607"/>
                  </a:moveTo>
                  <a:cubicBezTo>
                    <a:pt x="1123" y="7781"/>
                    <a:pt x="1323" y="8955"/>
                    <a:pt x="1923" y="9660"/>
                  </a:cubicBezTo>
                  <a:cubicBezTo>
                    <a:pt x="2523" y="10364"/>
                    <a:pt x="3523" y="10599"/>
                    <a:pt x="5423" y="10247"/>
                  </a:cubicBezTo>
                  <a:cubicBezTo>
                    <a:pt x="7323" y="9894"/>
                    <a:pt x="10123" y="8955"/>
                    <a:pt x="11823" y="8016"/>
                  </a:cubicBezTo>
                  <a:cubicBezTo>
                    <a:pt x="13523" y="7077"/>
                    <a:pt x="14123" y="6138"/>
                    <a:pt x="14123" y="4612"/>
                  </a:cubicBezTo>
                  <a:cubicBezTo>
                    <a:pt x="14123" y="3086"/>
                    <a:pt x="13523" y="973"/>
                    <a:pt x="11923" y="268"/>
                  </a:cubicBezTo>
                  <a:cubicBezTo>
                    <a:pt x="10323" y="-436"/>
                    <a:pt x="7723" y="268"/>
                    <a:pt x="5523" y="2147"/>
                  </a:cubicBezTo>
                  <a:cubicBezTo>
                    <a:pt x="3323" y="4025"/>
                    <a:pt x="1523" y="7077"/>
                    <a:pt x="623" y="9894"/>
                  </a:cubicBezTo>
                  <a:cubicBezTo>
                    <a:pt x="-277" y="12712"/>
                    <a:pt x="-277" y="15294"/>
                    <a:pt x="1123" y="17407"/>
                  </a:cubicBezTo>
                  <a:cubicBezTo>
                    <a:pt x="2523" y="19521"/>
                    <a:pt x="5323" y="21164"/>
                    <a:pt x="8923" y="20929"/>
                  </a:cubicBezTo>
                  <a:cubicBezTo>
                    <a:pt x="12523" y="20694"/>
                    <a:pt x="16923" y="18581"/>
                    <a:pt x="21323" y="16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352005" y="303548"/>
              <a:ext cx="222251" cy="23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867"/>
                  </a:moveTo>
                  <a:cubicBezTo>
                    <a:pt x="2263" y="3250"/>
                    <a:pt x="4526" y="3632"/>
                    <a:pt x="6891" y="5161"/>
                  </a:cubicBezTo>
                  <a:cubicBezTo>
                    <a:pt x="9257" y="6690"/>
                    <a:pt x="11726" y="9366"/>
                    <a:pt x="12857" y="11851"/>
                  </a:cubicBezTo>
                  <a:cubicBezTo>
                    <a:pt x="13989" y="14336"/>
                    <a:pt x="13783" y="16630"/>
                    <a:pt x="13166" y="18255"/>
                  </a:cubicBezTo>
                  <a:cubicBezTo>
                    <a:pt x="12549" y="19880"/>
                    <a:pt x="11520" y="20835"/>
                    <a:pt x="10491" y="21218"/>
                  </a:cubicBezTo>
                  <a:cubicBezTo>
                    <a:pt x="9463" y="21600"/>
                    <a:pt x="8434" y="21409"/>
                    <a:pt x="7817" y="20835"/>
                  </a:cubicBezTo>
                  <a:cubicBezTo>
                    <a:pt x="7200" y="20262"/>
                    <a:pt x="6994" y="19306"/>
                    <a:pt x="7714" y="16821"/>
                  </a:cubicBezTo>
                  <a:cubicBezTo>
                    <a:pt x="8434" y="14336"/>
                    <a:pt x="10080" y="10322"/>
                    <a:pt x="12549" y="7264"/>
                  </a:cubicBezTo>
                  <a:cubicBezTo>
                    <a:pt x="15017" y="4205"/>
                    <a:pt x="18309" y="210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576142" y="300208"/>
              <a:ext cx="296564" cy="22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21" fill="norm" stroke="1" extrusionOk="0">
                  <a:moveTo>
                    <a:pt x="2161" y="2666"/>
                  </a:moveTo>
                  <a:cubicBezTo>
                    <a:pt x="1701" y="3452"/>
                    <a:pt x="1242" y="4237"/>
                    <a:pt x="1089" y="5121"/>
                  </a:cubicBezTo>
                  <a:cubicBezTo>
                    <a:pt x="935" y="6005"/>
                    <a:pt x="1089" y="6986"/>
                    <a:pt x="1778" y="7477"/>
                  </a:cubicBezTo>
                  <a:cubicBezTo>
                    <a:pt x="2467" y="7968"/>
                    <a:pt x="3693" y="7968"/>
                    <a:pt x="4612" y="7576"/>
                  </a:cubicBezTo>
                  <a:cubicBezTo>
                    <a:pt x="5531" y="7183"/>
                    <a:pt x="6144" y="6397"/>
                    <a:pt x="6680" y="5612"/>
                  </a:cubicBezTo>
                  <a:cubicBezTo>
                    <a:pt x="7216" y="4826"/>
                    <a:pt x="7676" y="4041"/>
                    <a:pt x="7752" y="2961"/>
                  </a:cubicBezTo>
                  <a:cubicBezTo>
                    <a:pt x="7829" y="1881"/>
                    <a:pt x="7523" y="506"/>
                    <a:pt x="6450" y="114"/>
                  </a:cubicBezTo>
                  <a:cubicBezTo>
                    <a:pt x="5378" y="-279"/>
                    <a:pt x="3540" y="310"/>
                    <a:pt x="2161" y="2470"/>
                  </a:cubicBezTo>
                  <a:cubicBezTo>
                    <a:pt x="782" y="4630"/>
                    <a:pt x="-137" y="8361"/>
                    <a:pt x="16" y="10914"/>
                  </a:cubicBezTo>
                  <a:cubicBezTo>
                    <a:pt x="169" y="13466"/>
                    <a:pt x="1395" y="14841"/>
                    <a:pt x="3386" y="15528"/>
                  </a:cubicBezTo>
                  <a:cubicBezTo>
                    <a:pt x="5378" y="16216"/>
                    <a:pt x="8135" y="16216"/>
                    <a:pt x="10203" y="14841"/>
                  </a:cubicBezTo>
                  <a:cubicBezTo>
                    <a:pt x="12272" y="13466"/>
                    <a:pt x="13650" y="10717"/>
                    <a:pt x="14340" y="8852"/>
                  </a:cubicBezTo>
                  <a:cubicBezTo>
                    <a:pt x="15029" y="6986"/>
                    <a:pt x="15029" y="6005"/>
                    <a:pt x="14799" y="6005"/>
                  </a:cubicBezTo>
                  <a:cubicBezTo>
                    <a:pt x="14569" y="6005"/>
                    <a:pt x="14110" y="6986"/>
                    <a:pt x="13727" y="9245"/>
                  </a:cubicBezTo>
                  <a:cubicBezTo>
                    <a:pt x="13344" y="11503"/>
                    <a:pt x="13037" y="15037"/>
                    <a:pt x="12884" y="17492"/>
                  </a:cubicBezTo>
                  <a:cubicBezTo>
                    <a:pt x="12731" y="19946"/>
                    <a:pt x="12731" y="21321"/>
                    <a:pt x="12731" y="21321"/>
                  </a:cubicBezTo>
                  <a:cubicBezTo>
                    <a:pt x="12731" y="21321"/>
                    <a:pt x="12731" y="19946"/>
                    <a:pt x="13114" y="17099"/>
                  </a:cubicBezTo>
                  <a:cubicBezTo>
                    <a:pt x="13497" y="14252"/>
                    <a:pt x="14263" y="9932"/>
                    <a:pt x="14876" y="7281"/>
                  </a:cubicBezTo>
                  <a:cubicBezTo>
                    <a:pt x="15489" y="4630"/>
                    <a:pt x="15948" y="3648"/>
                    <a:pt x="16408" y="2765"/>
                  </a:cubicBezTo>
                  <a:cubicBezTo>
                    <a:pt x="16867" y="1881"/>
                    <a:pt x="17327" y="1096"/>
                    <a:pt x="17940" y="899"/>
                  </a:cubicBezTo>
                  <a:cubicBezTo>
                    <a:pt x="18552" y="703"/>
                    <a:pt x="19318" y="1096"/>
                    <a:pt x="19931" y="2765"/>
                  </a:cubicBezTo>
                  <a:cubicBezTo>
                    <a:pt x="20544" y="4434"/>
                    <a:pt x="21003" y="7379"/>
                    <a:pt x="21233" y="10423"/>
                  </a:cubicBezTo>
                  <a:cubicBezTo>
                    <a:pt x="21463" y="13466"/>
                    <a:pt x="21463" y="16608"/>
                    <a:pt x="21463" y="19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930991" y="346390"/>
              <a:ext cx="202065" cy="18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99" fill="norm" stroke="1" extrusionOk="0">
                  <a:moveTo>
                    <a:pt x="14054" y="3825"/>
                  </a:moveTo>
                  <a:cubicBezTo>
                    <a:pt x="13829" y="2369"/>
                    <a:pt x="13604" y="912"/>
                    <a:pt x="12816" y="306"/>
                  </a:cubicBezTo>
                  <a:cubicBezTo>
                    <a:pt x="12029" y="-301"/>
                    <a:pt x="10679" y="-58"/>
                    <a:pt x="8654" y="1519"/>
                  </a:cubicBezTo>
                  <a:cubicBezTo>
                    <a:pt x="6629" y="3097"/>
                    <a:pt x="3929" y="6009"/>
                    <a:pt x="2354" y="8679"/>
                  </a:cubicBezTo>
                  <a:cubicBezTo>
                    <a:pt x="779" y="11348"/>
                    <a:pt x="329" y="13775"/>
                    <a:pt x="104" y="15596"/>
                  </a:cubicBezTo>
                  <a:cubicBezTo>
                    <a:pt x="-121" y="17416"/>
                    <a:pt x="-121" y="18629"/>
                    <a:pt x="1566" y="19600"/>
                  </a:cubicBezTo>
                  <a:cubicBezTo>
                    <a:pt x="3254" y="20571"/>
                    <a:pt x="6629" y="21299"/>
                    <a:pt x="10229" y="21299"/>
                  </a:cubicBezTo>
                  <a:cubicBezTo>
                    <a:pt x="13829" y="21299"/>
                    <a:pt x="17654" y="20571"/>
                    <a:pt x="21479" y="19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4165826" y="332724"/>
              <a:ext cx="284730" cy="21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50" fill="norm" stroke="1" extrusionOk="0">
                  <a:moveTo>
                    <a:pt x="2272" y="5750"/>
                  </a:moveTo>
                  <a:cubicBezTo>
                    <a:pt x="1803" y="6973"/>
                    <a:pt x="1333" y="8195"/>
                    <a:pt x="1490" y="9011"/>
                  </a:cubicBezTo>
                  <a:cubicBezTo>
                    <a:pt x="1646" y="9826"/>
                    <a:pt x="2429" y="10233"/>
                    <a:pt x="4151" y="10029"/>
                  </a:cubicBezTo>
                  <a:cubicBezTo>
                    <a:pt x="5872" y="9826"/>
                    <a:pt x="8533" y="9011"/>
                    <a:pt x="10177" y="8195"/>
                  </a:cubicBezTo>
                  <a:cubicBezTo>
                    <a:pt x="11820" y="7380"/>
                    <a:pt x="12446" y="6565"/>
                    <a:pt x="12681" y="5139"/>
                  </a:cubicBezTo>
                  <a:cubicBezTo>
                    <a:pt x="12916" y="3712"/>
                    <a:pt x="12759" y="1675"/>
                    <a:pt x="11820" y="656"/>
                  </a:cubicBezTo>
                  <a:cubicBezTo>
                    <a:pt x="10881" y="-363"/>
                    <a:pt x="9159" y="-363"/>
                    <a:pt x="6890" y="1879"/>
                  </a:cubicBezTo>
                  <a:cubicBezTo>
                    <a:pt x="4620" y="4120"/>
                    <a:pt x="1803" y="8603"/>
                    <a:pt x="629" y="11965"/>
                  </a:cubicBezTo>
                  <a:cubicBezTo>
                    <a:pt x="-545" y="15328"/>
                    <a:pt x="-75" y="17569"/>
                    <a:pt x="2038" y="18995"/>
                  </a:cubicBezTo>
                  <a:cubicBezTo>
                    <a:pt x="4151" y="20422"/>
                    <a:pt x="7907" y="21033"/>
                    <a:pt x="11351" y="21135"/>
                  </a:cubicBezTo>
                  <a:cubicBezTo>
                    <a:pt x="14794" y="21237"/>
                    <a:pt x="17925" y="20829"/>
                    <a:pt x="21055" y="20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367755" y="795398"/>
              <a:ext cx="2216151" cy="7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1390"/>
                  </a:moveTo>
                  <a:cubicBezTo>
                    <a:pt x="763" y="20253"/>
                    <a:pt x="1527" y="19116"/>
                    <a:pt x="2290" y="18548"/>
                  </a:cubicBezTo>
                  <a:cubicBezTo>
                    <a:pt x="3053" y="17979"/>
                    <a:pt x="3817" y="17979"/>
                    <a:pt x="4590" y="17411"/>
                  </a:cubicBezTo>
                  <a:cubicBezTo>
                    <a:pt x="5364" y="16843"/>
                    <a:pt x="6148" y="15706"/>
                    <a:pt x="6891" y="14853"/>
                  </a:cubicBezTo>
                  <a:cubicBezTo>
                    <a:pt x="7633" y="14001"/>
                    <a:pt x="8335" y="13432"/>
                    <a:pt x="9098" y="12579"/>
                  </a:cubicBezTo>
                  <a:cubicBezTo>
                    <a:pt x="9861" y="11727"/>
                    <a:pt x="10687" y="10590"/>
                    <a:pt x="11440" y="9737"/>
                  </a:cubicBezTo>
                  <a:cubicBezTo>
                    <a:pt x="12193" y="8885"/>
                    <a:pt x="12873" y="8316"/>
                    <a:pt x="13657" y="7464"/>
                  </a:cubicBezTo>
                  <a:cubicBezTo>
                    <a:pt x="14441" y="6611"/>
                    <a:pt x="15328" y="5474"/>
                    <a:pt x="16154" y="4337"/>
                  </a:cubicBezTo>
                  <a:cubicBezTo>
                    <a:pt x="16979" y="3201"/>
                    <a:pt x="17742" y="2064"/>
                    <a:pt x="18495" y="1211"/>
                  </a:cubicBezTo>
                  <a:cubicBezTo>
                    <a:pt x="19248" y="358"/>
                    <a:pt x="19991" y="-210"/>
                    <a:pt x="20507" y="74"/>
                  </a:cubicBezTo>
                  <a:cubicBezTo>
                    <a:pt x="21022" y="358"/>
                    <a:pt x="21311" y="1495"/>
                    <a:pt x="21600" y="2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247105" y="957598"/>
              <a:ext cx="2260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8" y="21024"/>
                    <a:pt x="1456" y="20448"/>
                    <a:pt x="2164" y="19872"/>
                  </a:cubicBezTo>
                  <a:cubicBezTo>
                    <a:pt x="2872" y="19296"/>
                    <a:pt x="3560" y="18720"/>
                    <a:pt x="4318" y="17856"/>
                  </a:cubicBezTo>
                  <a:cubicBezTo>
                    <a:pt x="5076" y="16992"/>
                    <a:pt x="5906" y="15840"/>
                    <a:pt x="6775" y="14688"/>
                  </a:cubicBezTo>
                  <a:cubicBezTo>
                    <a:pt x="7645" y="13536"/>
                    <a:pt x="8555" y="12384"/>
                    <a:pt x="9435" y="11520"/>
                  </a:cubicBezTo>
                  <a:cubicBezTo>
                    <a:pt x="10315" y="10656"/>
                    <a:pt x="11164" y="10080"/>
                    <a:pt x="11933" y="9504"/>
                  </a:cubicBezTo>
                  <a:cubicBezTo>
                    <a:pt x="12701" y="8928"/>
                    <a:pt x="13389" y="8352"/>
                    <a:pt x="14107" y="7776"/>
                  </a:cubicBezTo>
                  <a:cubicBezTo>
                    <a:pt x="14825" y="7200"/>
                    <a:pt x="15573" y="6624"/>
                    <a:pt x="16372" y="5904"/>
                  </a:cubicBezTo>
                  <a:cubicBezTo>
                    <a:pt x="17171" y="5184"/>
                    <a:pt x="18020" y="4320"/>
                    <a:pt x="18900" y="3312"/>
                  </a:cubicBezTo>
                  <a:cubicBezTo>
                    <a:pt x="19780" y="2304"/>
                    <a:pt x="20690" y="11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593843" y="1502395"/>
              <a:ext cx="179950" cy="38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92" fill="norm" stroke="1" extrusionOk="0">
                  <a:moveTo>
                    <a:pt x="18700" y="3946"/>
                  </a:moveTo>
                  <a:cubicBezTo>
                    <a:pt x="19191" y="3359"/>
                    <a:pt x="19682" y="2772"/>
                    <a:pt x="20173" y="2067"/>
                  </a:cubicBezTo>
                  <a:cubicBezTo>
                    <a:pt x="20664" y="1363"/>
                    <a:pt x="21155" y="541"/>
                    <a:pt x="20664" y="189"/>
                  </a:cubicBezTo>
                  <a:cubicBezTo>
                    <a:pt x="20173" y="-163"/>
                    <a:pt x="18700" y="-46"/>
                    <a:pt x="16000" y="717"/>
                  </a:cubicBezTo>
                  <a:cubicBezTo>
                    <a:pt x="13300" y="1480"/>
                    <a:pt x="9373" y="2889"/>
                    <a:pt x="6305" y="5120"/>
                  </a:cubicBezTo>
                  <a:cubicBezTo>
                    <a:pt x="3237" y="7350"/>
                    <a:pt x="1028" y="10402"/>
                    <a:pt x="291" y="12926"/>
                  </a:cubicBezTo>
                  <a:cubicBezTo>
                    <a:pt x="-445" y="15450"/>
                    <a:pt x="291" y="17446"/>
                    <a:pt x="1641" y="18796"/>
                  </a:cubicBezTo>
                  <a:cubicBezTo>
                    <a:pt x="2991" y="20146"/>
                    <a:pt x="4955" y="20850"/>
                    <a:pt x="7164" y="21144"/>
                  </a:cubicBezTo>
                  <a:cubicBezTo>
                    <a:pt x="9373" y="21437"/>
                    <a:pt x="11828" y="21320"/>
                    <a:pt x="13914" y="20557"/>
                  </a:cubicBezTo>
                  <a:cubicBezTo>
                    <a:pt x="16000" y="19794"/>
                    <a:pt x="17719" y="18385"/>
                    <a:pt x="18578" y="17387"/>
                  </a:cubicBezTo>
                  <a:cubicBezTo>
                    <a:pt x="19437" y="16389"/>
                    <a:pt x="19437" y="15802"/>
                    <a:pt x="19069" y="15274"/>
                  </a:cubicBezTo>
                  <a:cubicBezTo>
                    <a:pt x="18700" y="14746"/>
                    <a:pt x="17964" y="14276"/>
                    <a:pt x="16982" y="14041"/>
                  </a:cubicBezTo>
                  <a:cubicBezTo>
                    <a:pt x="16000" y="13807"/>
                    <a:pt x="14773" y="13807"/>
                    <a:pt x="14282" y="14159"/>
                  </a:cubicBezTo>
                  <a:cubicBezTo>
                    <a:pt x="13791" y="14511"/>
                    <a:pt x="14037" y="15215"/>
                    <a:pt x="14282" y="15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831305" y="1744998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823732" y="1669284"/>
              <a:ext cx="13924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202" fill="norm" stroke="1" extrusionOk="0">
                  <a:moveTo>
                    <a:pt x="11040" y="20202"/>
                  </a:moveTo>
                  <a:cubicBezTo>
                    <a:pt x="4868" y="11107"/>
                    <a:pt x="-1303" y="2013"/>
                    <a:pt x="240" y="307"/>
                  </a:cubicBezTo>
                  <a:cubicBezTo>
                    <a:pt x="1783" y="-1398"/>
                    <a:pt x="11040" y="4286"/>
                    <a:pt x="20297" y="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2901155" y="1668798"/>
              <a:ext cx="107951" cy="16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2430"/>
                  </a:moveTo>
                  <a:cubicBezTo>
                    <a:pt x="847" y="6750"/>
                    <a:pt x="1694" y="11070"/>
                    <a:pt x="2329" y="13905"/>
                  </a:cubicBezTo>
                  <a:cubicBezTo>
                    <a:pt x="2965" y="16740"/>
                    <a:pt x="3388" y="18090"/>
                    <a:pt x="4447" y="19305"/>
                  </a:cubicBezTo>
                  <a:cubicBezTo>
                    <a:pt x="5506" y="20520"/>
                    <a:pt x="7200" y="21600"/>
                    <a:pt x="8894" y="21330"/>
                  </a:cubicBezTo>
                  <a:cubicBezTo>
                    <a:pt x="10588" y="21060"/>
                    <a:pt x="12282" y="19440"/>
                    <a:pt x="14400" y="15660"/>
                  </a:cubicBezTo>
                  <a:cubicBezTo>
                    <a:pt x="16518" y="11880"/>
                    <a:pt x="19059" y="59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028155" y="1625631"/>
              <a:ext cx="275168" cy="20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9989"/>
                  </a:moveTo>
                  <a:cubicBezTo>
                    <a:pt x="665" y="10664"/>
                    <a:pt x="1329" y="11339"/>
                    <a:pt x="2077" y="11452"/>
                  </a:cubicBezTo>
                  <a:cubicBezTo>
                    <a:pt x="2825" y="11564"/>
                    <a:pt x="3655" y="11114"/>
                    <a:pt x="4486" y="10214"/>
                  </a:cubicBezTo>
                  <a:cubicBezTo>
                    <a:pt x="5317" y="9314"/>
                    <a:pt x="6148" y="7964"/>
                    <a:pt x="6646" y="6614"/>
                  </a:cubicBezTo>
                  <a:cubicBezTo>
                    <a:pt x="7145" y="5264"/>
                    <a:pt x="7311" y="3914"/>
                    <a:pt x="6978" y="3352"/>
                  </a:cubicBezTo>
                  <a:cubicBezTo>
                    <a:pt x="6646" y="2789"/>
                    <a:pt x="5815" y="3014"/>
                    <a:pt x="4985" y="4364"/>
                  </a:cubicBezTo>
                  <a:cubicBezTo>
                    <a:pt x="4154" y="5714"/>
                    <a:pt x="3323" y="8189"/>
                    <a:pt x="2825" y="10439"/>
                  </a:cubicBezTo>
                  <a:cubicBezTo>
                    <a:pt x="2326" y="12689"/>
                    <a:pt x="2160" y="14714"/>
                    <a:pt x="2326" y="16177"/>
                  </a:cubicBezTo>
                  <a:cubicBezTo>
                    <a:pt x="2492" y="17639"/>
                    <a:pt x="2991" y="18539"/>
                    <a:pt x="4652" y="17751"/>
                  </a:cubicBezTo>
                  <a:cubicBezTo>
                    <a:pt x="6314" y="16964"/>
                    <a:pt x="9138" y="14489"/>
                    <a:pt x="10717" y="12689"/>
                  </a:cubicBezTo>
                  <a:cubicBezTo>
                    <a:pt x="12295" y="10889"/>
                    <a:pt x="12628" y="9764"/>
                    <a:pt x="12545" y="9652"/>
                  </a:cubicBezTo>
                  <a:cubicBezTo>
                    <a:pt x="12462" y="9539"/>
                    <a:pt x="11963" y="10439"/>
                    <a:pt x="11465" y="12127"/>
                  </a:cubicBezTo>
                  <a:cubicBezTo>
                    <a:pt x="10966" y="13814"/>
                    <a:pt x="10468" y="16289"/>
                    <a:pt x="10218" y="18202"/>
                  </a:cubicBezTo>
                  <a:cubicBezTo>
                    <a:pt x="9969" y="20114"/>
                    <a:pt x="9969" y="21464"/>
                    <a:pt x="10218" y="21239"/>
                  </a:cubicBezTo>
                  <a:cubicBezTo>
                    <a:pt x="10468" y="21014"/>
                    <a:pt x="10966" y="19214"/>
                    <a:pt x="11880" y="15839"/>
                  </a:cubicBezTo>
                  <a:cubicBezTo>
                    <a:pt x="12794" y="12464"/>
                    <a:pt x="14123" y="7514"/>
                    <a:pt x="15037" y="4589"/>
                  </a:cubicBezTo>
                  <a:cubicBezTo>
                    <a:pt x="15951" y="1664"/>
                    <a:pt x="16449" y="764"/>
                    <a:pt x="17114" y="314"/>
                  </a:cubicBezTo>
                  <a:cubicBezTo>
                    <a:pt x="17778" y="-136"/>
                    <a:pt x="18609" y="-136"/>
                    <a:pt x="19274" y="539"/>
                  </a:cubicBezTo>
                  <a:cubicBezTo>
                    <a:pt x="19938" y="1214"/>
                    <a:pt x="20437" y="2564"/>
                    <a:pt x="20852" y="5152"/>
                  </a:cubicBezTo>
                  <a:cubicBezTo>
                    <a:pt x="21268" y="7739"/>
                    <a:pt x="21600" y="11564"/>
                    <a:pt x="21600" y="14039"/>
                  </a:cubicBezTo>
                  <a:cubicBezTo>
                    <a:pt x="21600" y="16514"/>
                    <a:pt x="21268" y="17639"/>
                    <a:pt x="20935" y="18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835812" y="1440198"/>
              <a:ext cx="462344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44" fill="norm" stroke="1" extrusionOk="0">
                  <a:moveTo>
                    <a:pt x="5835" y="0"/>
                  </a:moveTo>
                  <a:cubicBezTo>
                    <a:pt x="5344" y="3461"/>
                    <a:pt x="4853" y="6922"/>
                    <a:pt x="4510" y="10323"/>
                  </a:cubicBezTo>
                  <a:cubicBezTo>
                    <a:pt x="4166" y="13724"/>
                    <a:pt x="3970" y="17065"/>
                    <a:pt x="3921" y="19034"/>
                  </a:cubicBezTo>
                  <a:cubicBezTo>
                    <a:pt x="3871" y="21003"/>
                    <a:pt x="3970" y="21600"/>
                    <a:pt x="4117" y="21540"/>
                  </a:cubicBezTo>
                  <a:cubicBezTo>
                    <a:pt x="4264" y="21481"/>
                    <a:pt x="4461" y="20765"/>
                    <a:pt x="4313" y="19392"/>
                  </a:cubicBezTo>
                  <a:cubicBezTo>
                    <a:pt x="4166" y="18020"/>
                    <a:pt x="3675" y="15991"/>
                    <a:pt x="3233" y="14798"/>
                  </a:cubicBezTo>
                  <a:cubicBezTo>
                    <a:pt x="2791" y="13604"/>
                    <a:pt x="2399" y="13246"/>
                    <a:pt x="1761" y="13246"/>
                  </a:cubicBezTo>
                  <a:cubicBezTo>
                    <a:pt x="1122" y="13246"/>
                    <a:pt x="239" y="13604"/>
                    <a:pt x="42" y="13724"/>
                  </a:cubicBezTo>
                  <a:cubicBezTo>
                    <a:pt x="-154" y="13843"/>
                    <a:pt x="337" y="13724"/>
                    <a:pt x="1466" y="12650"/>
                  </a:cubicBezTo>
                  <a:cubicBezTo>
                    <a:pt x="2595" y="11576"/>
                    <a:pt x="4362" y="9547"/>
                    <a:pt x="5393" y="8294"/>
                  </a:cubicBezTo>
                  <a:cubicBezTo>
                    <a:pt x="6424" y="7041"/>
                    <a:pt x="6719" y="6564"/>
                    <a:pt x="7259" y="5669"/>
                  </a:cubicBezTo>
                  <a:cubicBezTo>
                    <a:pt x="7799" y="4773"/>
                    <a:pt x="8584" y="3461"/>
                    <a:pt x="8928" y="3282"/>
                  </a:cubicBezTo>
                  <a:cubicBezTo>
                    <a:pt x="9271" y="3103"/>
                    <a:pt x="9173" y="4057"/>
                    <a:pt x="8977" y="6206"/>
                  </a:cubicBezTo>
                  <a:cubicBezTo>
                    <a:pt x="8781" y="8354"/>
                    <a:pt x="8486" y="11695"/>
                    <a:pt x="8290" y="14022"/>
                  </a:cubicBezTo>
                  <a:cubicBezTo>
                    <a:pt x="8093" y="16349"/>
                    <a:pt x="7995" y="17662"/>
                    <a:pt x="7897" y="18617"/>
                  </a:cubicBezTo>
                  <a:cubicBezTo>
                    <a:pt x="7799" y="19571"/>
                    <a:pt x="7701" y="20168"/>
                    <a:pt x="7602" y="20168"/>
                  </a:cubicBezTo>
                  <a:cubicBezTo>
                    <a:pt x="7504" y="20168"/>
                    <a:pt x="7406" y="19571"/>
                    <a:pt x="7357" y="18855"/>
                  </a:cubicBezTo>
                  <a:cubicBezTo>
                    <a:pt x="7308" y="18139"/>
                    <a:pt x="7308" y="17304"/>
                    <a:pt x="7406" y="16528"/>
                  </a:cubicBezTo>
                  <a:cubicBezTo>
                    <a:pt x="7504" y="15752"/>
                    <a:pt x="7701" y="15036"/>
                    <a:pt x="8044" y="14678"/>
                  </a:cubicBezTo>
                  <a:cubicBezTo>
                    <a:pt x="8388" y="14320"/>
                    <a:pt x="8879" y="14320"/>
                    <a:pt x="9173" y="14619"/>
                  </a:cubicBezTo>
                  <a:cubicBezTo>
                    <a:pt x="9468" y="14917"/>
                    <a:pt x="9566" y="15514"/>
                    <a:pt x="9664" y="16110"/>
                  </a:cubicBezTo>
                  <a:cubicBezTo>
                    <a:pt x="9762" y="16707"/>
                    <a:pt x="9861" y="17304"/>
                    <a:pt x="10008" y="17901"/>
                  </a:cubicBezTo>
                  <a:cubicBezTo>
                    <a:pt x="10155" y="18497"/>
                    <a:pt x="10351" y="19094"/>
                    <a:pt x="10744" y="19333"/>
                  </a:cubicBezTo>
                  <a:cubicBezTo>
                    <a:pt x="11137" y="19571"/>
                    <a:pt x="11726" y="19452"/>
                    <a:pt x="12462" y="18855"/>
                  </a:cubicBezTo>
                  <a:cubicBezTo>
                    <a:pt x="13199" y="18259"/>
                    <a:pt x="14082" y="17185"/>
                    <a:pt x="14671" y="16409"/>
                  </a:cubicBezTo>
                  <a:cubicBezTo>
                    <a:pt x="15261" y="15633"/>
                    <a:pt x="15555" y="15156"/>
                    <a:pt x="15751" y="14619"/>
                  </a:cubicBezTo>
                  <a:cubicBezTo>
                    <a:pt x="15948" y="14082"/>
                    <a:pt x="16046" y="13485"/>
                    <a:pt x="15850" y="13067"/>
                  </a:cubicBezTo>
                  <a:cubicBezTo>
                    <a:pt x="15653" y="12650"/>
                    <a:pt x="15162" y="12411"/>
                    <a:pt x="14770" y="12530"/>
                  </a:cubicBezTo>
                  <a:cubicBezTo>
                    <a:pt x="14377" y="12650"/>
                    <a:pt x="14082" y="13127"/>
                    <a:pt x="13837" y="14201"/>
                  </a:cubicBezTo>
                  <a:cubicBezTo>
                    <a:pt x="13591" y="15275"/>
                    <a:pt x="13395" y="16946"/>
                    <a:pt x="13493" y="18020"/>
                  </a:cubicBezTo>
                  <a:cubicBezTo>
                    <a:pt x="13591" y="19094"/>
                    <a:pt x="13984" y="19571"/>
                    <a:pt x="15359" y="19571"/>
                  </a:cubicBezTo>
                  <a:cubicBezTo>
                    <a:pt x="16733" y="19571"/>
                    <a:pt x="19090" y="19094"/>
                    <a:pt x="21446" y="18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605639" y="2165838"/>
              <a:ext cx="200267" cy="40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14" fill="norm" stroke="1" extrusionOk="0">
                  <a:moveTo>
                    <a:pt x="12645" y="13746"/>
                  </a:moveTo>
                  <a:cubicBezTo>
                    <a:pt x="12645" y="13183"/>
                    <a:pt x="12645" y="12620"/>
                    <a:pt x="12417" y="12058"/>
                  </a:cubicBezTo>
                  <a:cubicBezTo>
                    <a:pt x="12190" y="11495"/>
                    <a:pt x="11735" y="10933"/>
                    <a:pt x="10826" y="10764"/>
                  </a:cubicBezTo>
                  <a:cubicBezTo>
                    <a:pt x="9916" y="10596"/>
                    <a:pt x="8552" y="10820"/>
                    <a:pt x="6733" y="12002"/>
                  </a:cubicBezTo>
                  <a:cubicBezTo>
                    <a:pt x="4914" y="13183"/>
                    <a:pt x="2640" y="15320"/>
                    <a:pt x="1390" y="16839"/>
                  </a:cubicBezTo>
                  <a:cubicBezTo>
                    <a:pt x="139" y="18358"/>
                    <a:pt x="-88" y="19258"/>
                    <a:pt x="26" y="19989"/>
                  </a:cubicBezTo>
                  <a:cubicBezTo>
                    <a:pt x="139" y="20720"/>
                    <a:pt x="594" y="21283"/>
                    <a:pt x="1845" y="21395"/>
                  </a:cubicBezTo>
                  <a:cubicBezTo>
                    <a:pt x="3095" y="21508"/>
                    <a:pt x="5141" y="21171"/>
                    <a:pt x="7870" y="19202"/>
                  </a:cubicBezTo>
                  <a:cubicBezTo>
                    <a:pt x="10598" y="17233"/>
                    <a:pt x="14009" y="13633"/>
                    <a:pt x="15941" y="10370"/>
                  </a:cubicBezTo>
                  <a:cubicBezTo>
                    <a:pt x="17874" y="7108"/>
                    <a:pt x="18329" y="4183"/>
                    <a:pt x="18329" y="2439"/>
                  </a:cubicBezTo>
                  <a:cubicBezTo>
                    <a:pt x="18329" y="695"/>
                    <a:pt x="17874" y="133"/>
                    <a:pt x="17192" y="20"/>
                  </a:cubicBezTo>
                  <a:cubicBezTo>
                    <a:pt x="16510" y="-92"/>
                    <a:pt x="15600" y="245"/>
                    <a:pt x="15032" y="1652"/>
                  </a:cubicBezTo>
                  <a:cubicBezTo>
                    <a:pt x="14464" y="3058"/>
                    <a:pt x="14236" y="5533"/>
                    <a:pt x="14464" y="7952"/>
                  </a:cubicBezTo>
                  <a:cubicBezTo>
                    <a:pt x="14691" y="10370"/>
                    <a:pt x="15373" y="12733"/>
                    <a:pt x="15828" y="14195"/>
                  </a:cubicBezTo>
                  <a:cubicBezTo>
                    <a:pt x="16283" y="15658"/>
                    <a:pt x="16510" y="16220"/>
                    <a:pt x="17078" y="16333"/>
                  </a:cubicBezTo>
                  <a:cubicBezTo>
                    <a:pt x="17647" y="16446"/>
                    <a:pt x="18556" y="16108"/>
                    <a:pt x="19125" y="16220"/>
                  </a:cubicBezTo>
                  <a:cubicBezTo>
                    <a:pt x="19693" y="16333"/>
                    <a:pt x="19920" y="16895"/>
                    <a:pt x="20261" y="17627"/>
                  </a:cubicBezTo>
                  <a:cubicBezTo>
                    <a:pt x="20603" y="18358"/>
                    <a:pt x="21057" y="19258"/>
                    <a:pt x="21285" y="19370"/>
                  </a:cubicBezTo>
                  <a:cubicBezTo>
                    <a:pt x="21512" y="19483"/>
                    <a:pt x="21512" y="18808"/>
                    <a:pt x="21512" y="18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799555" y="2316498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868244" y="2309585"/>
              <a:ext cx="101238" cy="18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174" fill="norm" stroke="1" extrusionOk="0">
                  <a:moveTo>
                    <a:pt x="19677" y="811"/>
                  </a:moveTo>
                  <a:cubicBezTo>
                    <a:pt x="14493" y="315"/>
                    <a:pt x="9309" y="-182"/>
                    <a:pt x="6069" y="66"/>
                  </a:cubicBezTo>
                  <a:cubicBezTo>
                    <a:pt x="2829" y="315"/>
                    <a:pt x="1533" y="1308"/>
                    <a:pt x="669" y="2425"/>
                  </a:cubicBezTo>
                  <a:cubicBezTo>
                    <a:pt x="-195" y="3542"/>
                    <a:pt x="-627" y="4784"/>
                    <a:pt x="1965" y="6646"/>
                  </a:cubicBezTo>
                  <a:cubicBezTo>
                    <a:pt x="4557" y="8508"/>
                    <a:pt x="10173" y="10990"/>
                    <a:pt x="13845" y="12728"/>
                  </a:cubicBezTo>
                  <a:cubicBezTo>
                    <a:pt x="17517" y="14466"/>
                    <a:pt x="19245" y="15459"/>
                    <a:pt x="20109" y="16701"/>
                  </a:cubicBezTo>
                  <a:cubicBezTo>
                    <a:pt x="20973" y="17942"/>
                    <a:pt x="20973" y="19432"/>
                    <a:pt x="19029" y="20301"/>
                  </a:cubicBezTo>
                  <a:cubicBezTo>
                    <a:pt x="17085" y="21170"/>
                    <a:pt x="13197" y="21418"/>
                    <a:pt x="11037" y="20921"/>
                  </a:cubicBezTo>
                  <a:cubicBezTo>
                    <a:pt x="8877" y="20425"/>
                    <a:pt x="8445" y="19184"/>
                    <a:pt x="9093" y="16949"/>
                  </a:cubicBezTo>
                  <a:cubicBezTo>
                    <a:pt x="9741" y="14715"/>
                    <a:pt x="11469" y="11487"/>
                    <a:pt x="13197" y="8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069695" y="2138698"/>
              <a:ext cx="66411" cy="39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09" fill="norm" stroke="1" extrusionOk="0">
                  <a:moveTo>
                    <a:pt x="7003" y="0"/>
                  </a:moveTo>
                  <a:cubicBezTo>
                    <a:pt x="6328" y="3465"/>
                    <a:pt x="5653" y="6930"/>
                    <a:pt x="4303" y="10107"/>
                  </a:cubicBezTo>
                  <a:cubicBezTo>
                    <a:pt x="2953" y="13283"/>
                    <a:pt x="928" y="16171"/>
                    <a:pt x="253" y="18077"/>
                  </a:cubicBezTo>
                  <a:cubicBezTo>
                    <a:pt x="-422" y="19983"/>
                    <a:pt x="253" y="20907"/>
                    <a:pt x="2278" y="21253"/>
                  </a:cubicBezTo>
                  <a:cubicBezTo>
                    <a:pt x="4303" y="21600"/>
                    <a:pt x="7678" y="21369"/>
                    <a:pt x="11053" y="20560"/>
                  </a:cubicBezTo>
                  <a:cubicBezTo>
                    <a:pt x="14428" y="19752"/>
                    <a:pt x="17803" y="18366"/>
                    <a:pt x="21178" y="16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021805" y="2322848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199605" y="2303798"/>
              <a:ext cx="952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41"/>
                  </a:moveTo>
                  <a:cubicBezTo>
                    <a:pt x="3840" y="6015"/>
                    <a:pt x="7680" y="10390"/>
                    <a:pt x="9840" y="13261"/>
                  </a:cubicBezTo>
                  <a:cubicBezTo>
                    <a:pt x="12000" y="16132"/>
                    <a:pt x="12480" y="17499"/>
                    <a:pt x="12480" y="18866"/>
                  </a:cubicBezTo>
                  <a:cubicBezTo>
                    <a:pt x="12480" y="20233"/>
                    <a:pt x="12000" y="21600"/>
                    <a:pt x="10800" y="21600"/>
                  </a:cubicBezTo>
                  <a:cubicBezTo>
                    <a:pt x="9600" y="21600"/>
                    <a:pt x="7680" y="20233"/>
                    <a:pt x="6000" y="17362"/>
                  </a:cubicBezTo>
                  <a:cubicBezTo>
                    <a:pt x="4320" y="14491"/>
                    <a:pt x="2880" y="10116"/>
                    <a:pt x="5520" y="6972"/>
                  </a:cubicBezTo>
                  <a:cubicBezTo>
                    <a:pt x="8160" y="3828"/>
                    <a:pt x="14880" y="19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332955" y="2322848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345655" y="2221248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494611" y="2094248"/>
              <a:ext cx="115893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2942" y="0"/>
                  </a:moveTo>
                  <a:cubicBezTo>
                    <a:pt x="2556" y="3496"/>
                    <a:pt x="2170" y="6992"/>
                    <a:pt x="2363" y="10113"/>
                  </a:cubicBezTo>
                  <a:cubicBezTo>
                    <a:pt x="2556" y="13235"/>
                    <a:pt x="3327" y="15982"/>
                    <a:pt x="3135" y="17792"/>
                  </a:cubicBezTo>
                  <a:cubicBezTo>
                    <a:pt x="2942" y="19602"/>
                    <a:pt x="1785" y="20476"/>
                    <a:pt x="1013" y="20601"/>
                  </a:cubicBezTo>
                  <a:cubicBezTo>
                    <a:pt x="242" y="20726"/>
                    <a:pt x="-144" y="20102"/>
                    <a:pt x="49" y="18603"/>
                  </a:cubicBezTo>
                  <a:cubicBezTo>
                    <a:pt x="242" y="17105"/>
                    <a:pt x="1013" y="14733"/>
                    <a:pt x="1785" y="13235"/>
                  </a:cubicBezTo>
                  <a:cubicBezTo>
                    <a:pt x="2556" y="11736"/>
                    <a:pt x="3327" y="11112"/>
                    <a:pt x="4485" y="10613"/>
                  </a:cubicBezTo>
                  <a:cubicBezTo>
                    <a:pt x="5642" y="10113"/>
                    <a:pt x="7185" y="9739"/>
                    <a:pt x="8727" y="9739"/>
                  </a:cubicBezTo>
                  <a:cubicBezTo>
                    <a:pt x="10270" y="9739"/>
                    <a:pt x="11813" y="10113"/>
                    <a:pt x="13935" y="11362"/>
                  </a:cubicBezTo>
                  <a:cubicBezTo>
                    <a:pt x="16056" y="12610"/>
                    <a:pt x="18756" y="14733"/>
                    <a:pt x="20106" y="16231"/>
                  </a:cubicBezTo>
                  <a:cubicBezTo>
                    <a:pt x="21456" y="17729"/>
                    <a:pt x="21456" y="18603"/>
                    <a:pt x="20106" y="19353"/>
                  </a:cubicBezTo>
                  <a:cubicBezTo>
                    <a:pt x="18756" y="20102"/>
                    <a:pt x="16056" y="20726"/>
                    <a:pt x="13163" y="21101"/>
                  </a:cubicBezTo>
                  <a:cubicBezTo>
                    <a:pt x="10270" y="21475"/>
                    <a:pt x="7185" y="21600"/>
                    <a:pt x="4677" y="21600"/>
                  </a:cubicBezTo>
                  <a:cubicBezTo>
                    <a:pt x="2170" y="21600"/>
                    <a:pt x="242" y="21475"/>
                    <a:pt x="1399" y="20476"/>
                  </a:cubicBezTo>
                  <a:cubicBezTo>
                    <a:pt x="2556" y="19477"/>
                    <a:pt x="6799" y="17605"/>
                    <a:pt x="11042" y="15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649910" y="2071971"/>
              <a:ext cx="263148" cy="40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42" fill="norm" stroke="1" extrusionOk="0">
                  <a:moveTo>
                    <a:pt x="1587" y="12386"/>
                  </a:moveTo>
                  <a:cubicBezTo>
                    <a:pt x="902" y="14534"/>
                    <a:pt x="216" y="16683"/>
                    <a:pt x="44" y="18040"/>
                  </a:cubicBezTo>
                  <a:cubicBezTo>
                    <a:pt x="-127" y="19397"/>
                    <a:pt x="216" y="19963"/>
                    <a:pt x="816" y="20132"/>
                  </a:cubicBezTo>
                  <a:cubicBezTo>
                    <a:pt x="1416" y="20302"/>
                    <a:pt x="2273" y="20076"/>
                    <a:pt x="2959" y="19623"/>
                  </a:cubicBezTo>
                  <a:cubicBezTo>
                    <a:pt x="3644" y="19171"/>
                    <a:pt x="4159" y="18493"/>
                    <a:pt x="4587" y="17871"/>
                  </a:cubicBezTo>
                  <a:cubicBezTo>
                    <a:pt x="5016" y="17249"/>
                    <a:pt x="5359" y="16683"/>
                    <a:pt x="5702" y="16740"/>
                  </a:cubicBezTo>
                  <a:cubicBezTo>
                    <a:pt x="6044" y="16796"/>
                    <a:pt x="6387" y="17475"/>
                    <a:pt x="6730" y="18153"/>
                  </a:cubicBezTo>
                  <a:cubicBezTo>
                    <a:pt x="7073" y="18832"/>
                    <a:pt x="7416" y="19510"/>
                    <a:pt x="8016" y="19906"/>
                  </a:cubicBezTo>
                  <a:cubicBezTo>
                    <a:pt x="8616" y="20302"/>
                    <a:pt x="9473" y="20415"/>
                    <a:pt x="10587" y="19906"/>
                  </a:cubicBezTo>
                  <a:cubicBezTo>
                    <a:pt x="11702" y="19397"/>
                    <a:pt x="13073" y="18266"/>
                    <a:pt x="14530" y="15948"/>
                  </a:cubicBezTo>
                  <a:cubicBezTo>
                    <a:pt x="15987" y="13630"/>
                    <a:pt x="17530" y="10124"/>
                    <a:pt x="18644" y="7580"/>
                  </a:cubicBezTo>
                  <a:cubicBezTo>
                    <a:pt x="19759" y="5035"/>
                    <a:pt x="20444" y="3452"/>
                    <a:pt x="20873" y="2208"/>
                  </a:cubicBezTo>
                  <a:cubicBezTo>
                    <a:pt x="21302" y="964"/>
                    <a:pt x="21473" y="59"/>
                    <a:pt x="21130" y="3"/>
                  </a:cubicBezTo>
                  <a:cubicBezTo>
                    <a:pt x="20787" y="-54"/>
                    <a:pt x="19930" y="738"/>
                    <a:pt x="18902" y="2943"/>
                  </a:cubicBezTo>
                  <a:cubicBezTo>
                    <a:pt x="17873" y="5148"/>
                    <a:pt x="16673" y="8767"/>
                    <a:pt x="16159" y="11820"/>
                  </a:cubicBezTo>
                  <a:cubicBezTo>
                    <a:pt x="15644" y="14874"/>
                    <a:pt x="15816" y="17362"/>
                    <a:pt x="16073" y="18888"/>
                  </a:cubicBezTo>
                  <a:cubicBezTo>
                    <a:pt x="16330" y="20415"/>
                    <a:pt x="16673" y="20981"/>
                    <a:pt x="17273" y="21263"/>
                  </a:cubicBezTo>
                  <a:cubicBezTo>
                    <a:pt x="17873" y="21546"/>
                    <a:pt x="18730" y="21546"/>
                    <a:pt x="19416" y="20867"/>
                  </a:cubicBezTo>
                  <a:cubicBezTo>
                    <a:pt x="20102" y="20189"/>
                    <a:pt x="20616" y="18832"/>
                    <a:pt x="20616" y="17871"/>
                  </a:cubicBezTo>
                  <a:cubicBezTo>
                    <a:pt x="20616" y="16909"/>
                    <a:pt x="20102" y="16344"/>
                    <a:pt x="19587" y="15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810202" y="2233948"/>
              <a:ext cx="183154" cy="21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85" fill="norm" stroke="1" extrusionOk="0">
                  <a:moveTo>
                    <a:pt x="3607" y="10066"/>
                  </a:moveTo>
                  <a:cubicBezTo>
                    <a:pt x="1869" y="9227"/>
                    <a:pt x="131" y="8388"/>
                    <a:pt x="7" y="7759"/>
                  </a:cubicBezTo>
                  <a:cubicBezTo>
                    <a:pt x="-117" y="7130"/>
                    <a:pt x="1373" y="6711"/>
                    <a:pt x="3731" y="6396"/>
                  </a:cubicBezTo>
                  <a:cubicBezTo>
                    <a:pt x="6090" y="6082"/>
                    <a:pt x="9317" y="5872"/>
                    <a:pt x="11924" y="6186"/>
                  </a:cubicBezTo>
                  <a:cubicBezTo>
                    <a:pt x="14531" y="6501"/>
                    <a:pt x="16517" y="7340"/>
                    <a:pt x="17635" y="8913"/>
                  </a:cubicBezTo>
                  <a:cubicBezTo>
                    <a:pt x="18752" y="10485"/>
                    <a:pt x="19000" y="12792"/>
                    <a:pt x="19000" y="15204"/>
                  </a:cubicBezTo>
                  <a:cubicBezTo>
                    <a:pt x="19000" y="17616"/>
                    <a:pt x="18752" y="20132"/>
                    <a:pt x="18504" y="20866"/>
                  </a:cubicBezTo>
                  <a:cubicBezTo>
                    <a:pt x="18255" y="21600"/>
                    <a:pt x="18007" y="20551"/>
                    <a:pt x="18504" y="16777"/>
                  </a:cubicBezTo>
                  <a:cubicBezTo>
                    <a:pt x="19000" y="13002"/>
                    <a:pt x="20242" y="6501"/>
                    <a:pt x="2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003939" y="2263893"/>
              <a:ext cx="86389" cy="16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0996" fill="norm" stroke="1" extrusionOk="0">
                  <a:moveTo>
                    <a:pt x="20571" y="225"/>
                  </a:moveTo>
                  <a:cubicBezTo>
                    <a:pt x="18000" y="-39"/>
                    <a:pt x="15429" y="-302"/>
                    <a:pt x="12343" y="883"/>
                  </a:cubicBezTo>
                  <a:cubicBezTo>
                    <a:pt x="9257" y="2069"/>
                    <a:pt x="5657" y="4703"/>
                    <a:pt x="3343" y="7732"/>
                  </a:cubicBezTo>
                  <a:cubicBezTo>
                    <a:pt x="1029" y="10761"/>
                    <a:pt x="0" y="14186"/>
                    <a:pt x="0" y="16557"/>
                  </a:cubicBezTo>
                  <a:cubicBezTo>
                    <a:pt x="0" y="18927"/>
                    <a:pt x="1029" y="20244"/>
                    <a:pt x="4114" y="20771"/>
                  </a:cubicBezTo>
                  <a:cubicBezTo>
                    <a:pt x="7200" y="21298"/>
                    <a:pt x="12343" y="21035"/>
                    <a:pt x="15943" y="18532"/>
                  </a:cubicBezTo>
                  <a:cubicBezTo>
                    <a:pt x="19543" y="16030"/>
                    <a:pt x="21600" y="11288"/>
                    <a:pt x="20829" y="8127"/>
                  </a:cubicBezTo>
                  <a:cubicBezTo>
                    <a:pt x="20057" y="4966"/>
                    <a:pt x="16457" y="3386"/>
                    <a:pt x="12857" y="1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107655" y="2261180"/>
              <a:ext cx="158751" cy="18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1219"/>
                  </a:moveTo>
                  <a:cubicBezTo>
                    <a:pt x="864" y="4542"/>
                    <a:pt x="1728" y="7865"/>
                    <a:pt x="2160" y="10120"/>
                  </a:cubicBezTo>
                  <a:cubicBezTo>
                    <a:pt x="2592" y="12375"/>
                    <a:pt x="2592" y="13561"/>
                    <a:pt x="2304" y="14867"/>
                  </a:cubicBezTo>
                  <a:cubicBezTo>
                    <a:pt x="2016" y="16172"/>
                    <a:pt x="1440" y="17597"/>
                    <a:pt x="1152" y="17359"/>
                  </a:cubicBezTo>
                  <a:cubicBezTo>
                    <a:pt x="864" y="17122"/>
                    <a:pt x="864" y="15223"/>
                    <a:pt x="2016" y="12375"/>
                  </a:cubicBezTo>
                  <a:cubicBezTo>
                    <a:pt x="3168" y="9526"/>
                    <a:pt x="5472" y="5728"/>
                    <a:pt x="7200" y="3236"/>
                  </a:cubicBezTo>
                  <a:cubicBezTo>
                    <a:pt x="8928" y="744"/>
                    <a:pt x="10080" y="-443"/>
                    <a:pt x="12240" y="150"/>
                  </a:cubicBezTo>
                  <a:cubicBezTo>
                    <a:pt x="14400" y="744"/>
                    <a:pt x="17568" y="3117"/>
                    <a:pt x="19296" y="6915"/>
                  </a:cubicBezTo>
                  <a:cubicBezTo>
                    <a:pt x="21024" y="10713"/>
                    <a:pt x="21312" y="15935"/>
                    <a:pt x="21600" y="21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5091905" y="2125998"/>
              <a:ext cx="2095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71"/>
                  </a:moveTo>
                  <a:cubicBezTo>
                    <a:pt x="611" y="8229"/>
                    <a:pt x="1222" y="10286"/>
                    <a:pt x="1876" y="10286"/>
                  </a:cubicBezTo>
                  <a:cubicBezTo>
                    <a:pt x="2531" y="10286"/>
                    <a:pt x="3229" y="8229"/>
                    <a:pt x="3971" y="6171"/>
                  </a:cubicBezTo>
                  <a:cubicBezTo>
                    <a:pt x="4713" y="4114"/>
                    <a:pt x="5498" y="2057"/>
                    <a:pt x="6327" y="1029"/>
                  </a:cubicBezTo>
                  <a:cubicBezTo>
                    <a:pt x="7156" y="0"/>
                    <a:pt x="8029" y="0"/>
                    <a:pt x="8956" y="0"/>
                  </a:cubicBezTo>
                  <a:cubicBezTo>
                    <a:pt x="9884" y="0"/>
                    <a:pt x="10865" y="0"/>
                    <a:pt x="11771" y="0"/>
                  </a:cubicBezTo>
                  <a:cubicBezTo>
                    <a:pt x="12676" y="0"/>
                    <a:pt x="13505" y="0"/>
                    <a:pt x="14302" y="514"/>
                  </a:cubicBezTo>
                  <a:cubicBezTo>
                    <a:pt x="15098" y="1029"/>
                    <a:pt x="15862" y="2057"/>
                    <a:pt x="16647" y="3600"/>
                  </a:cubicBezTo>
                  <a:cubicBezTo>
                    <a:pt x="17433" y="5143"/>
                    <a:pt x="18240" y="7200"/>
                    <a:pt x="19069" y="10286"/>
                  </a:cubicBezTo>
                  <a:cubicBezTo>
                    <a:pt x="19898" y="13371"/>
                    <a:pt x="20749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958805" y="2043448"/>
              <a:ext cx="33748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0" y="0"/>
                  </a:moveTo>
                  <a:cubicBezTo>
                    <a:pt x="4696" y="1412"/>
                    <a:pt x="9391" y="2824"/>
                    <a:pt x="12611" y="3953"/>
                  </a:cubicBezTo>
                  <a:cubicBezTo>
                    <a:pt x="15831" y="5082"/>
                    <a:pt x="17575" y="5929"/>
                    <a:pt x="18783" y="6706"/>
                  </a:cubicBezTo>
                  <a:cubicBezTo>
                    <a:pt x="19990" y="7482"/>
                    <a:pt x="20661" y="8188"/>
                    <a:pt x="21063" y="8965"/>
                  </a:cubicBezTo>
                  <a:cubicBezTo>
                    <a:pt x="21466" y="9741"/>
                    <a:pt x="21600" y="10588"/>
                    <a:pt x="20862" y="11859"/>
                  </a:cubicBezTo>
                  <a:cubicBezTo>
                    <a:pt x="20124" y="13129"/>
                    <a:pt x="18514" y="14824"/>
                    <a:pt x="16234" y="16518"/>
                  </a:cubicBezTo>
                  <a:cubicBezTo>
                    <a:pt x="13953" y="18212"/>
                    <a:pt x="11001" y="19906"/>
                    <a:pt x="80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8210261" y="1706898"/>
              <a:ext cx="158245" cy="21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28" fill="norm" stroke="1" extrusionOk="0">
                  <a:moveTo>
                    <a:pt x="4251" y="0"/>
                  </a:moveTo>
                  <a:cubicBezTo>
                    <a:pt x="3099" y="3208"/>
                    <a:pt x="1947" y="6416"/>
                    <a:pt x="1227" y="9089"/>
                  </a:cubicBezTo>
                  <a:cubicBezTo>
                    <a:pt x="507" y="11762"/>
                    <a:pt x="219" y="13901"/>
                    <a:pt x="75" y="15612"/>
                  </a:cubicBezTo>
                  <a:cubicBezTo>
                    <a:pt x="-69" y="17323"/>
                    <a:pt x="-69" y="18606"/>
                    <a:pt x="651" y="19141"/>
                  </a:cubicBezTo>
                  <a:cubicBezTo>
                    <a:pt x="1371" y="19675"/>
                    <a:pt x="2811" y="19461"/>
                    <a:pt x="3963" y="18820"/>
                  </a:cubicBezTo>
                  <a:cubicBezTo>
                    <a:pt x="5115" y="18178"/>
                    <a:pt x="5979" y="17109"/>
                    <a:pt x="7131" y="17430"/>
                  </a:cubicBezTo>
                  <a:cubicBezTo>
                    <a:pt x="8283" y="17750"/>
                    <a:pt x="9723" y="19461"/>
                    <a:pt x="11163" y="20424"/>
                  </a:cubicBezTo>
                  <a:cubicBezTo>
                    <a:pt x="12603" y="21386"/>
                    <a:pt x="14043" y="21600"/>
                    <a:pt x="15771" y="20424"/>
                  </a:cubicBezTo>
                  <a:cubicBezTo>
                    <a:pt x="17499" y="19248"/>
                    <a:pt x="19515" y="16681"/>
                    <a:pt x="20523" y="13366"/>
                  </a:cubicBezTo>
                  <a:cubicBezTo>
                    <a:pt x="21531" y="10051"/>
                    <a:pt x="21531" y="5988"/>
                    <a:pt x="21531" y="1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430010" y="1516398"/>
              <a:ext cx="179796" cy="34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36" fill="norm" stroke="1" extrusionOk="0">
                  <a:moveTo>
                    <a:pt x="9278" y="0"/>
                  </a:moveTo>
                  <a:cubicBezTo>
                    <a:pt x="7771" y="2650"/>
                    <a:pt x="6264" y="5301"/>
                    <a:pt x="5008" y="8481"/>
                  </a:cubicBezTo>
                  <a:cubicBezTo>
                    <a:pt x="3753" y="11661"/>
                    <a:pt x="2748" y="15372"/>
                    <a:pt x="1994" y="17757"/>
                  </a:cubicBezTo>
                  <a:cubicBezTo>
                    <a:pt x="1241" y="20142"/>
                    <a:pt x="739" y="21202"/>
                    <a:pt x="362" y="21401"/>
                  </a:cubicBezTo>
                  <a:cubicBezTo>
                    <a:pt x="-15" y="21600"/>
                    <a:pt x="-266" y="20937"/>
                    <a:pt x="487" y="19413"/>
                  </a:cubicBezTo>
                  <a:cubicBezTo>
                    <a:pt x="1241" y="17890"/>
                    <a:pt x="2999" y="15504"/>
                    <a:pt x="4506" y="14047"/>
                  </a:cubicBezTo>
                  <a:cubicBezTo>
                    <a:pt x="6013" y="12589"/>
                    <a:pt x="7269" y="12059"/>
                    <a:pt x="8274" y="12125"/>
                  </a:cubicBezTo>
                  <a:cubicBezTo>
                    <a:pt x="9278" y="12191"/>
                    <a:pt x="10032" y="12854"/>
                    <a:pt x="10408" y="14113"/>
                  </a:cubicBezTo>
                  <a:cubicBezTo>
                    <a:pt x="10785" y="15372"/>
                    <a:pt x="10785" y="17227"/>
                    <a:pt x="11162" y="18486"/>
                  </a:cubicBezTo>
                  <a:cubicBezTo>
                    <a:pt x="11539" y="19745"/>
                    <a:pt x="12292" y="20407"/>
                    <a:pt x="13297" y="20672"/>
                  </a:cubicBezTo>
                  <a:cubicBezTo>
                    <a:pt x="14301" y="20937"/>
                    <a:pt x="15557" y="20805"/>
                    <a:pt x="16939" y="20341"/>
                  </a:cubicBezTo>
                  <a:cubicBezTo>
                    <a:pt x="18320" y="19877"/>
                    <a:pt x="19827" y="19082"/>
                    <a:pt x="21334" y="18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601044" y="1471948"/>
              <a:ext cx="294512" cy="38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05" fill="norm" stroke="1" extrusionOk="0">
                  <a:moveTo>
                    <a:pt x="2027" y="18059"/>
                  </a:moveTo>
                  <a:cubicBezTo>
                    <a:pt x="3416" y="16879"/>
                    <a:pt x="4804" y="15698"/>
                    <a:pt x="5576" y="14754"/>
                  </a:cubicBezTo>
                  <a:cubicBezTo>
                    <a:pt x="6347" y="13810"/>
                    <a:pt x="6501" y="13102"/>
                    <a:pt x="6193" y="12748"/>
                  </a:cubicBezTo>
                  <a:cubicBezTo>
                    <a:pt x="5884" y="12393"/>
                    <a:pt x="5113" y="12393"/>
                    <a:pt x="4033" y="13102"/>
                  </a:cubicBezTo>
                  <a:cubicBezTo>
                    <a:pt x="2953" y="13810"/>
                    <a:pt x="1564" y="15226"/>
                    <a:pt x="793" y="16289"/>
                  </a:cubicBezTo>
                  <a:cubicBezTo>
                    <a:pt x="21" y="17351"/>
                    <a:pt x="-133" y="18059"/>
                    <a:pt x="98" y="18590"/>
                  </a:cubicBezTo>
                  <a:cubicBezTo>
                    <a:pt x="330" y="19121"/>
                    <a:pt x="947" y="19475"/>
                    <a:pt x="2181" y="19180"/>
                  </a:cubicBezTo>
                  <a:cubicBezTo>
                    <a:pt x="3416" y="18885"/>
                    <a:pt x="5267" y="17941"/>
                    <a:pt x="6347" y="17174"/>
                  </a:cubicBezTo>
                  <a:cubicBezTo>
                    <a:pt x="7427" y="16407"/>
                    <a:pt x="7736" y="15816"/>
                    <a:pt x="7736" y="15816"/>
                  </a:cubicBezTo>
                  <a:cubicBezTo>
                    <a:pt x="7736" y="15816"/>
                    <a:pt x="7427" y="16407"/>
                    <a:pt x="7118" y="17233"/>
                  </a:cubicBezTo>
                  <a:cubicBezTo>
                    <a:pt x="6810" y="18059"/>
                    <a:pt x="6501" y="19121"/>
                    <a:pt x="6733" y="19593"/>
                  </a:cubicBezTo>
                  <a:cubicBezTo>
                    <a:pt x="6964" y="20066"/>
                    <a:pt x="7736" y="19948"/>
                    <a:pt x="9356" y="18177"/>
                  </a:cubicBezTo>
                  <a:cubicBezTo>
                    <a:pt x="10976" y="16407"/>
                    <a:pt x="13444" y="12984"/>
                    <a:pt x="15373" y="9915"/>
                  </a:cubicBezTo>
                  <a:cubicBezTo>
                    <a:pt x="17301" y="6846"/>
                    <a:pt x="18690" y="4131"/>
                    <a:pt x="19461" y="2420"/>
                  </a:cubicBezTo>
                  <a:cubicBezTo>
                    <a:pt x="20233" y="708"/>
                    <a:pt x="20387" y="0"/>
                    <a:pt x="20156" y="0"/>
                  </a:cubicBezTo>
                  <a:cubicBezTo>
                    <a:pt x="19924" y="0"/>
                    <a:pt x="19307" y="708"/>
                    <a:pt x="18381" y="2892"/>
                  </a:cubicBezTo>
                  <a:cubicBezTo>
                    <a:pt x="17456" y="5075"/>
                    <a:pt x="16221" y="8734"/>
                    <a:pt x="15450" y="11685"/>
                  </a:cubicBezTo>
                  <a:cubicBezTo>
                    <a:pt x="14678" y="14636"/>
                    <a:pt x="14370" y="16879"/>
                    <a:pt x="14216" y="18295"/>
                  </a:cubicBezTo>
                  <a:cubicBezTo>
                    <a:pt x="14061" y="19711"/>
                    <a:pt x="14061" y="20302"/>
                    <a:pt x="14370" y="20774"/>
                  </a:cubicBezTo>
                  <a:cubicBezTo>
                    <a:pt x="14678" y="21246"/>
                    <a:pt x="15296" y="21600"/>
                    <a:pt x="16298" y="21482"/>
                  </a:cubicBezTo>
                  <a:cubicBezTo>
                    <a:pt x="17301" y="21364"/>
                    <a:pt x="18690" y="20774"/>
                    <a:pt x="19616" y="20066"/>
                  </a:cubicBezTo>
                  <a:cubicBezTo>
                    <a:pt x="20541" y="19357"/>
                    <a:pt x="21004" y="18531"/>
                    <a:pt x="21467" y="17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8780124" y="1656098"/>
              <a:ext cx="15353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821" y="21600"/>
                  </a:moveTo>
                  <a:cubicBezTo>
                    <a:pt x="1341" y="19800"/>
                    <a:pt x="-138" y="18000"/>
                    <a:pt x="10" y="15750"/>
                  </a:cubicBezTo>
                  <a:cubicBezTo>
                    <a:pt x="158" y="13500"/>
                    <a:pt x="1933" y="10800"/>
                    <a:pt x="5780" y="8100"/>
                  </a:cubicBezTo>
                  <a:cubicBezTo>
                    <a:pt x="9626" y="5400"/>
                    <a:pt x="15544" y="2700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9454355" y="1719598"/>
              <a:ext cx="1" cy="1270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9467055" y="1630698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018"/>
                    <a:pt x="0" y="12436"/>
                    <a:pt x="0" y="8182"/>
                  </a:cubicBezTo>
                  <a:cubicBezTo>
                    <a:pt x="0" y="3927"/>
                    <a:pt x="0" y="0"/>
                    <a:pt x="3600" y="0"/>
                  </a:cubicBezTo>
                  <a:cubicBezTo>
                    <a:pt x="7200" y="0"/>
                    <a:pt x="14400" y="3927"/>
                    <a:pt x="21600" y="7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9432788" y="1582984"/>
              <a:ext cx="453368" cy="23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58" fill="norm" stroke="1" extrusionOk="0">
                  <a:moveTo>
                    <a:pt x="3737" y="10617"/>
                  </a:moveTo>
                  <a:cubicBezTo>
                    <a:pt x="3837" y="9662"/>
                    <a:pt x="3938" y="8706"/>
                    <a:pt x="3938" y="7750"/>
                  </a:cubicBezTo>
                  <a:cubicBezTo>
                    <a:pt x="3938" y="6794"/>
                    <a:pt x="3837" y="5839"/>
                    <a:pt x="3536" y="5265"/>
                  </a:cubicBezTo>
                  <a:cubicBezTo>
                    <a:pt x="3234" y="4692"/>
                    <a:pt x="2732" y="4501"/>
                    <a:pt x="2380" y="4978"/>
                  </a:cubicBezTo>
                  <a:cubicBezTo>
                    <a:pt x="2029" y="5456"/>
                    <a:pt x="1828" y="6603"/>
                    <a:pt x="1476" y="8801"/>
                  </a:cubicBezTo>
                  <a:cubicBezTo>
                    <a:pt x="1125" y="11000"/>
                    <a:pt x="622" y="14249"/>
                    <a:pt x="321" y="16352"/>
                  </a:cubicBezTo>
                  <a:cubicBezTo>
                    <a:pt x="19" y="18455"/>
                    <a:pt x="-81" y="19410"/>
                    <a:pt x="70" y="20175"/>
                  </a:cubicBezTo>
                  <a:cubicBezTo>
                    <a:pt x="220" y="20940"/>
                    <a:pt x="622" y="21513"/>
                    <a:pt x="1074" y="21322"/>
                  </a:cubicBezTo>
                  <a:cubicBezTo>
                    <a:pt x="1526" y="21131"/>
                    <a:pt x="2029" y="20175"/>
                    <a:pt x="2632" y="18168"/>
                  </a:cubicBezTo>
                  <a:cubicBezTo>
                    <a:pt x="3234" y="16161"/>
                    <a:pt x="3938" y="13102"/>
                    <a:pt x="4339" y="11095"/>
                  </a:cubicBezTo>
                  <a:cubicBezTo>
                    <a:pt x="4741" y="9088"/>
                    <a:pt x="4842" y="8132"/>
                    <a:pt x="4842" y="8132"/>
                  </a:cubicBezTo>
                  <a:cubicBezTo>
                    <a:pt x="4842" y="8132"/>
                    <a:pt x="4741" y="9088"/>
                    <a:pt x="4591" y="10617"/>
                  </a:cubicBezTo>
                  <a:cubicBezTo>
                    <a:pt x="4440" y="12147"/>
                    <a:pt x="4239" y="14249"/>
                    <a:pt x="4139" y="15874"/>
                  </a:cubicBezTo>
                  <a:cubicBezTo>
                    <a:pt x="4038" y="17499"/>
                    <a:pt x="4038" y="18646"/>
                    <a:pt x="4289" y="19315"/>
                  </a:cubicBezTo>
                  <a:cubicBezTo>
                    <a:pt x="4540" y="19984"/>
                    <a:pt x="5043" y="20175"/>
                    <a:pt x="5495" y="19793"/>
                  </a:cubicBezTo>
                  <a:cubicBezTo>
                    <a:pt x="5947" y="19410"/>
                    <a:pt x="6349" y="18455"/>
                    <a:pt x="6801" y="15778"/>
                  </a:cubicBezTo>
                  <a:cubicBezTo>
                    <a:pt x="7253" y="13102"/>
                    <a:pt x="7755" y="8706"/>
                    <a:pt x="8006" y="6030"/>
                  </a:cubicBezTo>
                  <a:cubicBezTo>
                    <a:pt x="8258" y="3354"/>
                    <a:pt x="8258" y="2398"/>
                    <a:pt x="8057" y="1538"/>
                  </a:cubicBezTo>
                  <a:cubicBezTo>
                    <a:pt x="7856" y="678"/>
                    <a:pt x="7454" y="-87"/>
                    <a:pt x="7454" y="9"/>
                  </a:cubicBezTo>
                  <a:cubicBezTo>
                    <a:pt x="7454" y="104"/>
                    <a:pt x="7856" y="1060"/>
                    <a:pt x="8408" y="2494"/>
                  </a:cubicBezTo>
                  <a:cubicBezTo>
                    <a:pt x="8961" y="3927"/>
                    <a:pt x="9664" y="5839"/>
                    <a:pt x="9865" y="7655"/>
                  </a:cubicBezTo>
                  <a:cubicBezTo>
                    <a:pt x="10066" y="9471"/>
                    <a:pt x="9765" y="11191"/>
                    <a:pt x="9413" y="12720"/>
                  </a:cubicBezTo>
                  <a:cubicBezTo>
                    <a:pt x="9061" y="14249"/>
                    <a:pt x="8659" y="15587"/>
                    <a:pt x="8459" y="16734"/>
                  </a:cubicBezTo>
                  <a:cubicBezTo>
                    <a:pt x="8258" y="17881"/>
                    <a:pt x="8258" y="18837"/>
                    <a:pt x="8509" y="19410"/>
                  </a:cubicBezTo>
                  <a:cubicBezTo>
                    <a:pt x="8760" y="19984"/>
                    <a:pt x="9262" y="20175"/>
                    <a:pt x="9966" y="19601"/>
                  </a:cubicBezTo>
                  <a:cubicBezTo>
                    <a:pt x="10669" y="19028"/>
                    <a:pt x="11573" y="17690"/>
                    <a:pt x="12879" y="15301"/>
                  </a:cubicBezTo>
                  <a:cubicBezTo>
                    <a:pt x="14185" y="12911"/>
                    <a:pt x="15893" y="9471"/>
                    <a:pt x="16797" y="7177"/>
                  </a:cubicBezTo>
                  <a:cubicBezTo>
                    <a:pt x="17701" y="4883"/>
                    <a:pt x="17802" y="3736"/>
                    <a:pt x="17601" y="3258"/>
                  </a:cubicBezTo>
                  <a:cubicBezTo>
                    <a:pt x="17400" y="2780"/>
                    <a:pt x="16898" y="2971"/>
                    <a:pt x="16295" y="4692"/>
                  </a:cubicBezTo>
                  <a:cubicBezTo>
                    <a:pt x="15692" y="6412"/>
                    <a:pt x="14989" y="9662"/>
                    <a:pt x="14637" y="11955"/>
                  </a:cubicBezTo>
                  <a:cubicBezTo>
                    <a:pt x="14286" y="14249"/>
                    <a:pt x="14286" y="15587"/>
                    <a:pt x="14537" y="16448"/>
                  </a:cubicBezTo>
                  <a:cubicBezTo>
                    <a:pt x="14788" y="17308"/>
                    <a:pt x="15290" y="17690"/>
                    <a:pt x="16496" y="17881"/>
                  </a:cubicBezTo>
                  <a:cubicBezTo>
                    <a:pt x="17701" y="18072"/>
                    <a:pt x="19610" y="18072"/>
                    <a:pt x="21519" y="18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0249809" y="1459248"/>
              <a:ext cx="436447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6177" y="0"/>
                  </a:moveTo>
                  <a:cubicBezTo>
                    <a:pt x="5133" y="4348"/>
                    <a:pt x="4090" y="8696"/>
                    <a:pt x="3568" y="12062"/>
                  </a:cubicBezTo>
                  <a:cubicBezTo>
                    <a:pt x="3046" y="15429"/>
                    <a:pt x="3046" y="17813"/>
                    <a:pt x="3099" y="19356"/>
                  </a:cubicBezTo>
                  <a:cubicBezTo>
                    <a:pt x="3151" y="20899"/>
                    <a:pt x="3255" y="21600"/>
                    <a:pt x="3412" y="21600"/>
                  </a:cubicBezTo>
                  <a:cubicBezTo>
                    <a:pt x="3568" y="21600"/>
                    <a:pt x="3777" y="20899"/>
                    <a:pt x="3516" y="19566"/>
                  </a:cubicBezTo>
                  <a:cubicBezTo>
                    <a:pt x="3255" y="18234"/>
                    <a:pt x="2525" y="16270"/>
                    <a:pt x="1951" y="15078"/>
                  </a:cubicBezTo>
                  <a:cubicBezTo>
                    <a:pt x="1377" y="13886"/>
                    <a:pt x="959" y="13465"/>
                    <a:pt x="594" y="12974"/>
                  </a:cubicBezTo>
                  <a:cubicBezTo>
                    <a:pt x="229" y="12483"/>
                    <a:pt x="-84" y="11922"/>
                    <a:pt x="20" y="11431"/>
                  </a:cubicBezTo>
                  <a:cubicBezTo>
                    <a:pt x="125" y="10940"/>
                    <a:pt x="646" y="10519"/>
                    <a:pt x="1742" y="9187"/>
                  </a:cubicBezTo>
                  <a:cubicBezTo>
                    <a:pt x="2838" y="7855"/>
                    <a:pt x="4507" y="5610"/>
                    <a:pt x="5707" y="4068"/>
                  </a:cubicBezTo>
                  <a:cubicBezTo>
                    <a:pt x="6907" y="2525"/>
                    <a:pt x="7638" y="1683"/>
                    <a:pt x="8264" y="1052"/>
                  </a:cubicBezTo>
                  <a:cubicBezTo>
                    <a:pt x="8890" y="421"/>
                    <a:pt x="9412" y="0"/>
                    <a:pt x="9725" y="140"/>
                  </a:cubicBezTo>
                  <a:cubicBezTo>
                    <a:pt x="10038" y="281"/>
                    <a:pt x="10142" y="982"/>
                    <a:pt x="9725" y="3366"/>
                  </a:cubicBezTo>
                  <a:cubicBezTo>
                    <a:pt x="9307" y="5751"/>
                    <a:pt x="8368" y="9818"/>
                    <a:pt x="7638" y="12694"/>
                  </a:cubicBezTo>
                  <a:cubicBezTo>
                    <a:pt x="6907" y="15569"/>
                    <a:pt x="6386" y="17252"/>
                    <a:pt x="5916" y="18374"/>
                  </a:cubicBezTo>
                  <a:cubicBezTo>
                    <a:pt x="5446" y="19496"/>
                    <a:pt x="5029" y="20057"/>
                    <a:pt x="4820" y="19987"/>
                  </a:cubicBezTo>
                  <a:cubicBezTo>
                    <a:pt x="4612" y="19917"/>
                    <a:pt x="4612" y="19216"/>
                    <a:pt x="5081" y="18094"/>
                  </a:cubicBezTo>
                  <a:cubicBezTo>
                    <a:pt x="5551" y="16971"/>
                    <a:pt x="6490" y="15429"/>
                    <a:pt x="7220" y="14657"/>
                  </a:cubicBezTo>
                  <a:cubicBezTo>
                    <a:pt x="7951" y="13886"/>
                    <a:pt x="8473" y="13886"/>
                    <a:pt x="8838" y="14377"/>
                  </a:cubicBezTo>
                  <a:cubicBezTo>
                    <a:pt x="9203" y="14868"/>
                    <a:pt x="9412" y="15849"/>
                    <a:pt x="9620" y="16691"/>
                  </a:cubicBezTo>
                  <a:cubicBezTo>
                    <a:pt x="9829" y="17532"/>
                    <a:pt x="10038" y="18234"/>
                    <a:pt x="10403" y="18514"/>
                  </a:cubicBezTo>
                  <a:cubicBezTo>
                    <a:pt x="10768" y="18795"/>
                    <a:pt x="11290" y="18655"/>
                    <a:pt x="11864" y="17883"/>
                  </a:cubicBezTo>
                  <a:cubicBezTo>
                    <a:pt x="12438" y="17112"/>
                    <a:pt x="13064" y="15709"/>
                    <a:pt x="13377" y="14657"/>
                  </a:cubicBezTo>
                  <a:cubicBezTo>
                    <a:pt x="13690" y="13605"/>
                    <a:pt x="13690" y="12904"/>
                    <a:pt x="13429" y="12623"/>
                  </a:cubicBezTo>
                  <a:cubicBezTo>
                    <a:pt x="13168" y="12343"/>
                    <a:pt x="12646" y="12483"/>
                    <a:pt x="12229" y="12904"/>
                  </a:cubicBezTo>
                  <a:cubicBezTo>
                    <a:pt x="11812" y="13325"/>
                    <a:pt x="11499" y="14026"/>
                    <a:pt x="11342" y="14727"/>
                  </a:cubicBezTo>
                  <a:cubicBezTo>
                    <a:pt x="11186" y="15429"/>
                    <a:pt x="11186" y="16130"/>
                    <a:pt x="11446" y="16551"/>
                  </a:cubicBezTo>
                  <a:cubicBezTo>
                    <a:pt x="11707" y="16971"/>
                    <a:pt x="12229" y="17112"/>
                    <a:pt x="13951" y="16901"/>
                  </a:cubicBezTo>
                  <a:cubicBezTo>
                    <a:pt x="15673" y="16691"/>
                    <a:pt x="18594" y="16130"/>
                    <a:pt x="21516" y="15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8409499" y="2181207"/>
              <a:ext cx="104116" cy="357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52" fill="norm" stroke="1" extrusionOk="0">
                  <a:moveTo>
                    <a:pt x="3297" y="7316"/>
                  </a:moveTo>
                  <a:cubicBezTo>
                    <a:pt x="2433" y="6684"/>
                    <a:pt x="1569" y="6052"/>
                    <a:pt x="1137" y="6242"/>
                  </a:cubicBezTo>
                  <a:cubicBezTo>
                    <a:pt x="705" y="6431"/>
                    <a:pt x="705" y="7442"/>
                    <a:pt x="921" y="9779"/>
                  </a:cubicBezTo>
                  <a:cubicBezTo>
                    <a:pt x="1137" y="12116"/>
                    <a:pt x="1569" y="15779"/>
                    <a:pt x="1569" y="18052"/>
                  </a:cubicBezTo>
                  <a:cubicBezTo>
                    <a:pt x="1569" y="20326"/>
                    <a:pt x="1137" y="21210"/>
                    <a:pt x="705" y="21337"/>
                  </a:cubicBezTo>
                  <a:cubicBezTo>
                    <a:pt x="273" y="21463"/>
                    <a:pt x="-159" y="20831"/>
                    <a:pt x="57" y="18179"/>
                  </a:cubicBezTo>
                  <a:cubicBezTo>
                    <a:pt x="273" y="15526"/>
                    <a:pt x="1137" y="10852"/>
                    <a:pt x="2433" y="7821"/>
                  </a:cubicBezTo>
                  <a:cubicBezTo>
                    <a:pt x="3729" y="4789"/>
                    <a:pt x="5457" y="3400"/>
                    <a:pt x="7185" y="2326"/>
                  </a:cubicBezTo>
                  <a:cubicBezTo>
                    <a:pt x="8913" y="1252"/>
                    <a:pt x="10641" y="495"/>
                    <a:pt x="12585" y="179"/>
                  </a:cubicBezTo>
                  <a:cubicBezTo>
                    <a:pt x="14529" y="-137"/>
                    <a:pt x="16689" y="-11"/>
                    <a:pt x="18201" y="368"/>
                  </a:cubicBezTo>
                  <a:cubicBezTo>
                    <a:pt x="19713" y="747"/>
                    <a:pt x="20577" y="1379"/>
                    <a:pt x="21009" y="2389"/>
                  </a:cubicBezTo>
                  <a:cubicBezTo>
                    <a:pt x="21441" y="3400"/>
                    <a:pt x="21441" y="4789"/>
                    <a:pt x="19713" y="5989"/>
                  </a:cubicBezTo>
                  <a:cubicBezTo>
                    <a:pt x="17985" y="7189"/>
                    <a:pt x="14529" y="8200"/>
                    <a:pt x="11721" y="8768"/>
                  </a:cubicBezTo>
                  <a:cubicBezTo>
                    <a:pt x="8913" y="9337"/>
                    <a:pt x="6753" y="9463"/>
                    <a:pt x="6321" y="9147"/>
                  </a:cubicBezTo>
                  <a:cubicBezTo>
                    <a:pt x="5889" y="8831"/>
                    <a:pt x="7185" y="8074"/>
                    <a:pt x="8481" y="7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8533609" y="1984598"/>
              <a:ext cx="187116" cy="37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56" fill="norm" stroke="1" extrusionOk="0">
                  <a:moveTo>
                    <a:pt x="13680" y="15302"/>
                  </a:moveTo>
                  <a:cubicBezTo>
                    <a:pt x="14160" y="14698"/>
                    <a:pt x="14640" y="14095"/>
                    <a:pt x="14280" y="13673"/>
                  </a:cubicBezTo>
                  <a:cubicBezTo>
                    <a:pt x="13920" y="13250"/>
                    <a:pt x="12720" y="13009"/>
                    <a:pt x="11040" y="13069"/>
                  </a:cubicBezTo>
                  <a:cubicBezTo>
                    <a:pt x="9360" y="13130"/>
                    <a:pt x="7200" y="13492"/>
                    <a:pt x="5400" y="14397"/>
                  </a:cubicBezTo>
                  <a:cubicBezTo>
                    <a:pt x="3600" y="15302"/>
                    <a:pt x="2160" y="16750"/>
                    <a:pt x="1200" y="18017"/>
                  </a:cubicBezTo>
                  <a:cubicBezTo>
                    <a:pt x="240" y="19284"/>
                    <a:pt x="-240" y="20370"/>
                    <a:pt x="120" y="20913"/>
                  </a:cubicBezTo>
                  <a:cubicBezTo>
                    <a:pt x="480" y="21456"/>
                    <a:pt x="1680" y="21456"/>
                    <a:pt x="3600" y="20853"/>
                  </a:cubicBezTo>
                  <a:cubicBezTo>
                    <a:pt x="5520" y="20249"/>
                    <a:pt x="8160" y="19043"/>
                    <a:pt x="10920" y="16448"/>
                  </a:cubicBezTo>
                  <a:cubicBezTo>
                    <a:pt x="13680" y="13854"/>
                    <a:pt x="16560" y="9872"/>
                    <a:pt x="18240" y="7217"/>
                  </a:cubicBezTo>
                  <a:cubicBezTo>
                    <a:pt x="19920" y="4562"/>
                    <a:pt x="20400" y="3235"/>
                    <a:pt x="20760" y="2149"/>
                  </a:cubicBezTo>
                  <a:cubicBezTo>
                    <a:pt x="21120" y="1063"/>
                    <a:pt x="21360" y="218"/>
                    <a:pt x="21120" y="37"/>
                  </a:cubicBezTo>
                  <a:cubicBezTo>
                    <a:pt x="20880" y="-144"/>
                    <a:pt x="20160" y="339"/>
                    <a:pt x="19320" y="1666"/>
                  </a:cubicBezTo>
                  <a:cubicBezTo>
                    <a:pt x="18480" y="2993"/>
                    <a:pt x="17520" y="5165"/>
                    <a:pt x="16680" y="8122"/>
                  </a:cubicBezTo>
                  <a:cubicBezTo>
                    <a:pt x="15840" y="11078"/>
                    <a:pt x="15120" y="14819"/>
                    <a:pt x="14880" y="17052"/>
                  </a:cubicBezTo>
                  <a:cubicBezTo>
                    <a:pt x="14640" y="19284"/>
                    <a:pt x="14880" y="20008"/>
                    <a:pt x="15600" y="20491"/>
                  </a:cubicBezTo>
                  <a:cubicBezTo>
                    <a:pt x="16320" y="20973"/>
                    <a:pt x="17520" y="21215"/>
                    <a:pt x="1872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8702621" y="2047596"/>
              <a:ext cx="200499" cy="3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80" fill="norm" stroke="1" extrusionOk="0">
                  <a:moveTo>
                    <a:pt x="17809" y="2003"/>
                  </a:moveTo>
                  <a:cubicBezTo>
                    <a:pt x="17584" y="1378"/>
                    <a:pt x="17359" y="754"/>
                    <a:pt x="16572" y="379"/>
                  </a:cubicBezTo>
                  <a:cubicBezTo>
                    <a:pt x="15784" y="5"/>
                    <a:pt x="14434" y="-120"/>
                    <a:pt x="13309" y="130"/>
                  </a:cubicBezTo>
                  <a:cubicBezTo>
                    <a:pt x="12184" y="379"/>
                    <a:pt x="11284" y="1004"/>
                    <a:pt x="10497" y="3064"/>
                  </a:cubicBezTo>
                  <a:cubicBezTo>
                    <a:pt x="9709" y="5124"/>
                    <a:pt x="9034" y="8620"/>
                    <a:pt x="8921" y="11242"/>
                  </a:cubicBezTo>
                  <a:cubicBezTo>
                    <a:pt x="8809" y="13864"/>
                    <a:pt x="9259" y="15612"/>
                    <a:pt x="9484" y="16798"/>
                  </a:cubicBezTo>
                  <a:cubicBezTo>
                    <a:pt x="9709" y="17984"/>
                    <a:pt x="9709" y="18608"/>
                    <a:pt x="9034" y="18983"/>
                  </a:cubicBezTo>
                  <a:cubicBezTo>
                    <a:pt x="8359" y="19357"/>
                    <a:pt x="7009" y="19482"/>
                    <a:pt x="5434" y="18858"/>
                  </a:cubicBezTo>
                  <a:cubicBezTo>
                    <a:pt x="3859" y="18234"/>
                    <a:pt x="2059" y="16860"/>
                    <a:pt x="1047" y="15862"/>
                  </a:cubicBezTo>
                  <a:cubicBezTo>
                    <a:pt x="34" y="14863"/>
                    <a:pt x="-191" y="14238"/>
                    <a:pt x="147" y="13739"/>
                  </a:cubicBezTo>
                  <a:cubicBezTo>
                    <a:pt x="484" y="13240"/>
                    <a:pt x="1384" y="12865"/>
                    <a:pt x="3747" y="12490"/>
                  </a:cubicBezTo>
                  <a:cubicBezTo>
                    <a:pt x="6109" y="12116"/>
                    <a:pt x="9934" y="11741"/>
                    <a:pt x="12971" y="11991"/>
                  </a:cubicBezTo>
                  <a:cubicBezTo>
                    <a:pt x="16009" y="12241"/>
                    <a:pt x="18259" y="13115"/>
                    <a:pt x="19609" y="14176"/>
                  </a:cubicBezTo>
                  <a:cubicBezTo>
                    <a:pt x="20959" y="15237"/>
                    <a:pt x="21409" y="16486"/>
                    <a:pt x="21297" y="17734"/>
                  </a:cubicBezTo>
                  <a:cubicBezTo>
                    <a:pt x="21184" y="18983"/>
                    <a:pt x="20509" y="20231"/>
                    <a:pt x="19834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9393792" y="2232822"/>
              <a:ext cx="155814" cy="18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032" fill="norm" stroke="1" extrusionOk="0">
                  <a:moveTo>
                    <a:pt x="21200" y="1604"/>
                  </a:moveTo>
                  <a:cubicBezTo>
                    <a:pt x="20336" y="622"/>
                    <a:pt x="19472" y="-360"/>
                    <a:pt x="16736" y="131"/>
                  </a:cubicBezTo>
                  <a:cubicBezTo>
                    <a:pt x="14000" y="622"/>
                    <a:pt x="9392" y="2585"/>
                    <a:pt x="6080" y="5776"/>
                  </a:cubicBezTo>
                  <a:cubicBezTo>
                    <a:pt x="2768" y="8967"/>
                    <a:pt x="752" y="13385"/>
                    <a:pt x="176" y="16208"/>
                  </a:cubicBezTo>
                  <a:cubicBezTo>
                    <a:pt x="-400" y="19031"/>
                    <a:pt x="464" y="20258"/>
                    <a:pt x="2336" y="20749"/>
                  </a:cubicBezTo>
                  <a:cubicBezTo>
                    <a:pt x="4208" y="21240"/>
                    <a:pt x="7088" y="20995"/>
                    <a:pt x="9968" y="20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9528983" y="2042781"/>
              <a:ext cx="187246" cy="37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97" fill="norm" stroke="1" extrusionOk="0">
                  <a:moveTo>
                    <a:pt x="12994" y="14157"/>
                  </a:moveTo>
                  <a:cubicBezTo>
                    <a:pt x="11807" y="14036"/>
                    <a:pt x="10621" y="13915"/>
                    <a:pt x="8484" y="14519"/>
                  </a:cubicBezTo>
                  <a:cubicBezTo>
                    <a:pt x="6348" y="15122"/>
                    <a:pt x="3262" y="16450"/>
                    <a:pt x="1601" y="17475"/>
                  </a:cubicBezTo>
                  <a:cubicBezTo>
                    <a:pt x="-61" y="18501"/>
                    <a:pt x="-298" y="19225"/>
                    <a:pt x="295" y="19527"/>
                  </a:cubicBezTo>
                  <a:cubicBezTo>
                    <a:pt x="889" y="19828"/>
                    <a:pt x="2313" y="19708"/>
                    <a:pt x="5043" y="18501"/>
                  </a:cubicBezTo>
                  <a:cubicBezTo>
                    <a:pt x="7772" y="17294"/>
                    <a:pt x="11807" y="15001"/>
                    <a:pt x="14775" y="12166"/>
                  </a:cubicBezTo>
                  <a:cubicBezTo>
                    <a:pt x="17742" y="9330"/>
                    <a:pt x="19640" y="5951"/>
                    <a:pt x="20471" y="3779"/>
                  </a:cubicBezTo>
                  <a:cubicBezTo>
                    <a:pt x="21302" y="1607"/>
                    <a:pt x="21065" y="642"/>
                    <a:pt x="20353" y="219"/>
                  </a:cubicBezTo>
                  <a:cubicBezTo>
                    <a:pt x="19640" y="-203"/>
                    <a:pt x="18454" y="-82"/>
                    <a:pt x="16911" y="1185"/>
                  </a:cubicBezTo>
                  <a:cubicBezTo>
                    <a:pt x="15368" y="2452"/>
                    <a:pt x="13469" y="4865"/>
                    <a:pt x="12045" y="7641"/>
                  </a:cubicBezTo>
                  <a:cubicBezTo>
                    <a:pt x="10621" y="10416"/>
                    <a:pt x="9671" y="13553"/>
                    <a:pt x="9671" y="15786"/>
                  </a:cubicBezTo>
                  <a:cubicBezTo>
                    <a:pt x="9671" y="18018"/>
                    <a:pt x="10621" y="19346"/>
                    <a:pt x="11926" y="20130"/>
                  </a:cubicBezTo>
                  <a:cubicBezTo>
                    <a:pt x="13232" y="20914"/>
                    <a:pt x="14893" y="21156"/>
                    <a:pt x="16555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9803605" y="2036432"/>
              <a:ext cx="127001" cy="37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2210"/>
                  </a:moveTo>
                  <a:cubicBezTo>
                    <a:pt x="20880" y="1486"/>
                    <a:pt x="20160" y="762"/>
                    <a:pt x="18720" y="340"/>
                  </a:cubicBezTo>
                  <a:cubicBezTo>
                    <a:pt x="17280" y="-82"/>
                    <a:pt x="15120" y="-203"/>
                    <a:pt x="12420" y="521"/>
                  </a:cubicBezTo>
                  <a:cubicBezTo>
                    <a:pt x="9720" y="1245"/>
                    <a:pt x="6480" y="2814"/>
                    <a:pt x="4500" y="5650"/>
                  </a:cubicBezTo>
                  <a:cubicBezTo>
                    <a:pt x="2520" y="8485"/>
                    <a:pt x="1800" y="12588"/>
                    <a:pt x="1260" y="15424"/>
                  </a:cubicBezTo>
                  <a:cubicBezTo>
                    <a:pt x="720" y="18260"/>
                    <a:pt x="360" y="19828"/>
                    <a:pt x="0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9731078" y="2265698"/>
              <a:ext cx="12967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441" y="21600"/>
                  </a:moveTo>
                  <a:cubicBezTo>
                    <a:pt x="92" y="17280"/>
                    <a:pt x="-256" y="12960"/>
                    <a:pt x="267" y="9720"/>
                  </a:cubicBezTo>
                  <a:cubicBezTo>
                    <a:pt x="789" y="6480"/>
                    <a:pt x="2183" y="4320"/>
                    <a:pt x="5841" y="2880"/>
                  </a:cubicBezTo>
                  <a:cubicBezTo>
                    <a:pt x="9499" y="1440"/>
                    <a:pt x="15421" y="720"/>
                    <a:pt x="213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9892505" y="2386348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0216355" y="2392698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0514805" y="2367298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2355906" y="3300748"/>
              <a:ext cx="134617" cy="30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04" fill="norm" stroke="1" extrusionOk="0">
                  <a:moveTo>
                    <a:pt x="4927" y="0"/>
                  </a:moveTo>
                  <a:cubicBezTo>
                    <a:pt x="5939" y="604"/>
                    <a:pt x="6952" y="1208"/>
                    <a:pt x="9145" y="1586"/>
                  </a:cubicBezTo>
                  <a:cubicBezTo>
                    <a:pt x="11339" y="1964"/>
                    <a:pt x="14714" y="2115"/>
                    <a:pt x="17245" y="1813"/>
                  </a:cubicBezTo>
                  <a:cubicBezTo>
                    <a:pt x="19777" y="1510"/>
                    <a:pt x="21464" y="755"/>
                    <a:pt x="21464" y="529"/>
                  </a:cubicBezTo>
                  <a:cubicBezTo>
                    <a:pt x="21464" y="302"/>
                    <a:pt x="19777" y="604"/>
                    <a:pt x="16739" y="1662"/>
                  </a:cubicBezTo>
                  <a:cubicBezTo>
                    <a:pt x="13702" y="2719"/>
                    <a:pt x="9314" y="4531"/>
                    <a:pt x="6952" y="5891"/>
                  </a:cubicBezTo>
                  <a:cubicBezTo>
                    <a:pt x="4589" y="7250"/>
                    <a:pt x="4252" y="8157"/>
                    <a:pt x="5095" y="8610"/>
                  </a:cubicBezTo>
                  <a:cubicBezTo>
                    <a:pt x="5939" y="9063"/>
                    <a:pt x="7964" y="9063"/>
                    <a:pt x="9820" y="9063"/>
                  </a:cubicBezTo>
                  <a:cubicBezTo>
                    <a:pt x="11677" y="9063"/>
                    <a:pt x="13364" y="9063"/>
                    <a:pt x="13702" y="9365"/>
                  </a:cubicBezTo>
                  <a:cubicBezTo>
                    <a:pt x="14039" y="9667"/>
                    <a:pt x="13027" y="10271"/>
                    <a:pt x="10833" y="11404"/>
                  </a:cubicBezTo>
                  <a:cubicBezTo>
                    <a:pt x="8639" y="12537"/>
                    <a:pt x="5264" y="14199"/>
                    <a:pt x="3239" y="15483"/>
                  </a:cubicBezTo>
                  <a:cubicBezTo>
                    <a:pt x="1214" y="16766"/>
                    <a:pt x="539" y="17673"/>
                    <a:pt x="201" y="18579"/>
                  </a:cubicBezTo>
                  <a:cubicBezTo>
                    <a:pt x="-136" y="19485"/>
                    <a:pt x="-136" y="20392"/>
                    <a:pt x="876" y="20920"/>
                  </a:cubicBezTo>
                  <a:cubicBezTo>
                    <a:pt x="1889" y="21449"/>
                    <a:pt x="3914" y="21600"/>
                    <a:pt x="7458" y="21449"/>
                  </a:cubicBezTo>
                  <a:cubicBezTo>
                    <a:pt x="11001" y="21298"/>
                    <a:pt x="16064" y="20845"/>
                    <a:pt x="21127" y="2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2532931" y="3463732"/>
              <a:ext cx="171375" cy="12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97" fill="norm" stroke="1" extrusionOk="0">
                  <a:moveTo>
                    <a:pt x="2361" y="1490"/>
                  </a:moveTo>
                  <a:cubicBezTo>
                    <a:pt x="3678" y="1117"/>
                    <a:pt x="4995" y="745"/>
                    <a:pt x="5917" y="1490"/>
                  </a:cubicBezTo>
                  <a:cubicBezTo>
                    <a:pt x="6839" y="2234"/>
                    <a:pt x="7366" y="4097"/>
                    <a:pt x="6839" y="7262"/>
                  </a:cubicBezTo>
                  <a:cubicBezTo>
                    <a:pt x="6312" y="10428"/>
                    <a:pt x="4732" y="14897"/>
                    <a:pt x="3283" y="17690"/>
                  </a:cubicBezTo>
                  <a:cubicBezTo>
                    <a:pt x="1834" y="20483"/>
                    <a:pt x="517" y="21600"/>
                    <a:pt x="122" y="21228"/>
                  </a:cubicBezTo>
                  <a:cubicBezTo>
                    <a:pt x="-273" y="20855"/>
                    <a:pt x="254" y="18993"/>
                    <a:pt x="2229" y="15828"/>
                  </a:cubicBezTo>
                  <a:cubicBezTo>
                    <a:pt x="4205" y="12662"/>
                    <a:pt x="7629" y="8193"/>
                    <a:pt x="10000" y="5028"/>
                  </a:cubicBezTo>
                  <a:cubicBezTo>
                    <a:pt x="12371" y="1862"/>
                    <a:pt x="13688" y="0"/>
                    <a:pt x="13820" y="0"/>
                  </a:cubicBezTo>
                  <a:cubicBezTo>
                    <a:pt x="13951" y="0"/>
                    <a:pt x="12898" y="1862"/>
                    <a:pt x="11844" y="4655"/>
                  </a:cubicBezTo>
                  <a:cubicBezTo>
                    <a:pt x="10790" y="7448"/>
                    <a:pt x="9737" y="11172"/>
                    <a:pt x="9737" y="13966"/>
                  </a:cubicBezTo>
                  <a:cubicBezTo>
                    <a:pt x="9737" y="16759"/>
                    <a:pt x="10790" y="18621"/>
                    <a:pt x="12898" y="19552"/>
                  </a:cubicBezTo>
                  <a:cubicBezTo>
                    <a:pt x="15005" y="20483"/>
                    <a:pt x="18166" y="20483"/>
                    <a:pt x="21327" y="20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323305" y="3688098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7" y="16200"/>
                    <a:pt x="3114" y="10800"/>
                    <a:pt x="6714" y="7200"/>
                  </a:cubicBezTo>
                  <a:cubicBezTo>
                    <a:pt x="10314" y="3600"/>
                    <a:pt x="1595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473589" y="3688098"/>
              <a:ext cx="173567" cy="6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2634" y="15641"/>
                  </a:moveTo>
                  <a:cubicBezTo>
                    <a:pt x="1317" y="17876"/>
                    <a:pt x="0" y="20110"/>
                    <a:pt x="0" y="20855"/>
                  </a:cubicBezTo>
                  <a:cubicBezTo>
                    <a:pt x="0" y="21600"/>
                    <a:pt x="1317" y="20855"/>
                    <a:pt x="5137" y="17131"/>
                  </a:cubicBezTo>
                  <a:cubicBezTo>
                    <a:pt x="8956" y="13407"/>
                    <a:pt x="15278" y="670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805905" y="351029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812255" y="362459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148805" y="3397170"/>
              <a:ext cx="254001" cy="24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3194"/>
                  </a:moveTo>
                  <a:cubicBezTo>
                    <a:pt x="0" y="1913"/>
                    <a:pt x="0" y="631"/>
                    <a:pt x="450" y="174"/>
                  </a:cubicBezTo>
                  <a:cubicBezTo>
                    <a:pt x="900" y="-284"/>
                    <a:pt x="1800" y="82"/>
                    <a:pt x="4050" y="2279"/>
                  </a:cubicBezTo>
                  <a:cubicBezTo>
                    <a:pt x="6300" y="4475"/>
                    <a:pt x="9900" y="8502"/>
                    <a:pt x="12600" y="11614"/>
                  </a:cubicBezTo>
                  <a:cubicBezTo>
                    <a:pt x="15300" y="14726"/>
                    <a:pt x="17100" y="16923"/>
                    <a:pt x="18450" y="18387"/>
                  </a:cubicBezTo>
                  <a:cubicBezTo>
                    <a:pt x="19800" y="19852"/>
                    <a:pt x="20700" y="20584"/>
                    <a:pt x="21600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205955" y="3370598"/>
              <a:ext cx="2032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38"/>
                    <a:pt x="19350" y="277"/>
                    <a:pt x="17325" y="1800"/>
                  </a:cubicBezTo>
                  <a:cubicBezTo>
                    <a:pt x="15300" y="3323"/>
                    <a:pt x="12375" y="6231"/>
                    <a:pt x="9788" y="9000"/>
                  </a:cubicBezTo>
                  <a:cubicBezTo>
                    <a:pt x="7200" y="11769"/>
                    <a:pt x="4950" y="14400"/>
                    <a:pt x="3375" y="16477"/>
                  </a:cubicBezTo>
                  <a:cubicBezTo>
                    <a:pt x="1800" y="18554"/>
                    <a:pt x="900" y="200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472105" y="3478548"/>
              <a:ext cx="178351" cy="7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40" fill="norm" stroke="1" extrusionOk="0">
                  <a:moveTo>
                    <a:pt x="3878" y="17053"/>
                  </a:moveTo>
                  <a:cubicBezTo>
                    <a:pt x="2861" y="19326"/>
                    <a:pt x="1845" y="21600"/>
                    <a:pt x="1083" y="21316"/>
                  </a:cubicBezTo>
                  <a:cubicBezTo>
                    <a:pt x="320" y="21032"/>
                    <a:pt x="-188" y="18189"/>
                    <a:pt x="66" y="15632"/>
                  </a:cubicBezTo>
                  <a:cubicBezTo>
                    <a:pt x="320" y="13074"/>
                    <a:pt x="1337" y="10800"/>
                    <a:pt x="2480" y="8811"/>
                  </a:cubicBezTo>
                  <a:cubicBezTo>
                    <a:pt x="3624" y="6821"/>
                    <a:pt x="4894" y="5116"/>
                    <a:pt x="6673" y="5684"/>
                  </a:cubicBezTo>
                  <a:cubicBezTo>
                    <a:pt x="8452" y="6253"/>
                    <a:pt x="10739" y="9095"/>
                    <a:pt x="12772" y="11084"/>
                  </a:cubicBezTo>
                  <a:cubicBezTo>
                    <a:pt x="14805" y="13074"/>
                    <a:pt x="16584" y="14211"/>
                    <a:pt x="17600" y="13358"/>
                  </a:cubicBezTo>
                  <a:cubicBezTo>
                    <a:pt x="18617" y="12505"/>
                    <a:pt x="18871" y="9663"/>
                    <a:pt x="19379" y="7105"/>
                  </a:cubicBezTo>
                  <a:cubicBezTo>
                    <a:pt x="19887" y="4547"/>
                    <a:pt x="20650" y="2274"/>
                    <a:pt x="21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777455" y="3312929"/>
              <a:ext cx="187145" cy="34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9" fill="norm" stroke="1" extrusionOk="0">
                  <a:moveTo>
                    <a:pt x="21115" y="3232"/>
                  </a:moveTo>
                  <a:cubicBezTo>
                    <a:pt x="21357" y="2566"/>
                    <a:pt x="21600" y="1899"/>
                    <a:pt x="21357" y="1299"/>
                  </a:cubicBezTo>
                  <a:cubicBezTo>
                    <a:pt x="21115" y="699"/>
                    <a:pt x="20387" y="166"/>
                    <a:pt x="18324" y="32"/>
                  </a:cubicBezTo>
                  <a:cubicBezTo>
                    <a:pt x="16261" y="-101"/>
                    <a:pt x="12863" y="166"/>
                    <a:pt x="10557" y="966"/>
                  </a:cubicBezTo>
                  <a:cubicBezTo>
                    <a:pt x="8252" y="1766"/>
                    <a:pt x="7038" y="3099"/>
                    <a:pt x="5703" y="5432"/>
                  </a:cubicBezTo>
                  <a:cubicBezTo>
                    <a:pt x="4369" y="7766"/>
                    <a:pt x="2912" y="11099"/>
                    <a:pt x="1820" y="13766"/>
                  </a:cubicBezTo>
                  <a:cubicBezTo>
                    <a:pt x="728" y="16432"/>
                    <a:pt x="0" y="18432"/>
                    <a:pt x="0" y="19699"/>
                  </a:cubicBezTo>
                  <a:cubicBezTo>
                    <a:pt x="0" y="20966"/>
                    <a:pt x="728" y="21499"/>
                    <a:pt x="3398" y="21499"/>
                  </a:cubicBezTo>
                  <a:cubicBezTo>
                    <a:pt x="6067" y="21499"/>
                    <a:pt x="10679" y="20966"/>
                    <a:pt x="15290" y="2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783805" y="3529348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961605" y="3503948"/>
              <a:ext cx="165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023224" y="3529348"/>
              <a:ext cx="8443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fill="norm" stroke="1" extrusionOk="0">
                  <a:moveTo>
                    <a:pt x="21015" y="0"/>
                  </a:moveTo>
                  <a:cubicBezTo>
                    <a:pt x="16800" y="1867"/>
                    <a:pt x="12586" y="3733"/>
                    <a:pt x="8898" y="6533"/>
                  </a:cubicBezTo>
                  <a:cubicBezTo>
                    <a:pt x="5210" y="9333"/>
                    <a:pt x="2049" y="13067"/>
                    <a:pt x="732" y="15600"/>
                  </a:cubicBezTo>
                  <a:cubicBezTo>
                    <a:pt x="-585" y="18133"/>
                    <a:pt x="-58" y="19467"/>
                    <a:pt x="1786" y="20267"/>
                  </a:cubicBezTo>
                  <a:cubicBezTo>
                    <a:pt x="3630" y="21067"/>
                    <a:pt x="6791" y="21333"/>
                    <a:pt x="99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4146289" y="3419282"/>
              <a:ext cx="12846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79" fill="norm" stroke="1" extrusionOk="0">
                  <a:moveTo>
                    <a:pt x="4093" y="9223"/>
                  </a:moveTo>
                  <a:cubicBezTo>
                    <a:pt x="3047" y="11892"/>
                    <a:pt x="2002" y="14562"/>
                    <a:pt x="1480" y="16322"/>
                  </a:cubicBezTo>
                  <a:cubicBezTo>
                    <a:pt x="957" y="18081"/>
                    <a:pt x="957" y="18931"/>
                    <a:pt x="783" y="19780"/>
                  </a:cubicBezTo>
                  <a:cubicBezTo>
                    <a:pt x="609" y="20630"/>
                    <a:pt x="260" y="21479"/>
                    <a:pt x="86" y="21479"/>
                  </a:cubicBezTo>
                  <a:cubicBezTo>
                    <a:pt x="-88" y="21479"/>
                    <a:pt x="-88" y="20630"/>
                    <a:pt x="957" y="17960"/>
                  </a:cubicBezTo>
                  <a:cubicBezTo>
                    <a:pt x="2002" y="15290"/>
                    <a:pt x="4093" y="10800"/>
                    <a:pt x="5835" y="7767"/>
                  </a:cubicBezTo>
                  <a:cubicBezTo>
                    <a:pt x="7577" y="4733"/>
                    <a:pt x="8970" y="3155"/>
                    <a:pt x="10189" y="2063"/>
                  </a:cubicBezTo>
                  <a:cubicBezTo>
                    <a:pt x="11409" y="971"/>
                    <a:pt x="12454" y="364"/>
                    <a:pt x="13847" y="122"/>
                  </a:cubicBezTo>
                  <a:cubicBezTo>
                    <a:pt x="15241" y="-121"/>
                    <a:pt x="16983" y="0"/>
                    <a:pt x="18202" y="486"/>
                  </a:cubicBezTo>
                  <a:cubicBezTo>
                    <a:pt x="19422" y="971"/>
                    <a:pt x="20118" y="1821"/>
                    <a:pt x="20641" y="2852"/>
                  </a:cubicBezTo>
                  <a:cubicBezTo>
                    <a:pt x="21164" y="3883"/>
                    <a:pt x="21512" y="5097"/>
                    <a:pt x="20467" y="6128"/>
                  </a:cubicBezTo>
                  <a:cubicBezTo>
                    <a:pt x="19422" y="7160"/>
                    <a:pt x="16983" y="8009"/>
                    <a:pt x="14893" y="8555"/>
                  </a:cubicBezTo>
                  <a:cubicBezTo>
                    <a:pt x="12802" y="9101"/>
                    <a:pt x="11060" y="9344"/>
                    <a:pt x="8622" y="9587"/>
                  </a:cubicBezTo>
                  <a:cubicBezTo>
                    <a:pt x="6183" y="9830"/>
                    <a:pt x="3047" y="10072"/>
                    <a:pt x="2351" y="10194"/>
                  </a:cubicBezTo>
                  <a:cubicBezTo>
                    <a:pt x="1654" y="10315"/>
                    <a:pt x="3396" y="10315"/>
                    <a:pt x="5138" y="10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316698" y="3315901"/>
              <a:ext cx="119042" cy="31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78" fill="norm" stroke="1" extrusionOk="0">
                  <a:moveTo>
                    <a:pt x="20554" y="6230"/>
                  </a:moveTo>
                  <a:cubicBezTo>
                    <a:pt x="20933" y="4809"/>
                    <a:pt x="21312" y="3388"/>
                    <a:pt x="21312" y="2251"/>
                  </a:cubicBezTo>
                  <a:cubicBezTo>
                    <a:pt x="21312" y="1114"/>
                    <a:pt x="20933" y="261"/>
                    <a:pt x="19986" y="48"/>
                  </a:cubicBezTo>
                  <a:cubicBezTo>
                    <a:pt x="19038" y="-165"/>
                    <a:pt x="17523" y="261"/>
                    <a:pt x="14301" y="2606"/>
                  </a:cubicBezTo>
                  <a:cubicBezTo>
                    <a:pt x="11080" y="4951"/>
                    <a:pt x="6154" y="9214"/>
                    <a:pt x="3312" y="12056"/>
                  </a:cubicBezTo>
                  <a:cubicBezTo>
                    <a:pt x="470" y="14898"/>
                    <a:pt x="-288" y="16319"/>
                    <a:pt x="91" y="17669"/>
                  </a:cubicBezTo>
                  <a:cubicBezTo>
                    <a:pt x="470" y="19019"/>
                    <a:pt x="1986" y="20298"/>
                    <a:pt x="4259" y="20867"/>
                  </a:cubicBezTo>
                  <a:cubicBezTo>
                    <a:pt x="6533" y="21435"/>
                    <a:pt x="9565" y="21293"/>
                    <a:pt x="12596" y="21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514998" y="3359780"/>
              <a:ext cx="108736" cy="28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58" fill="norm" stroke="1" extrusionOk="0">
                  <a:moveTo>
                    <a:pt x="9599" y="6578"/>
                  </a:moveTo>
                  <a:cubicBezTo>
                    <a:pt x="7561" y="6418"/>
                    <a:pt x="5524" y="6258"/>
                    <a:pt x="3690" y="5458"/>
                  </a:cubicBezTo>
                  <a:cubicBezTo>
                    <a:pt x="1856" y="4658"/>
                    <a:pt x="226" y="3218"/>
                    <a:pt x="22" y="2178"/>
                  </a:cubicBezTo>
                  <a:cubicBezTo>
                    <a:pt x="-182" y="1138"/>
                    <a:pt x="1041" y="498"/>
                    <a:pt x="2671" y="178"/>
                  </a:cubicBezTo>
                  <a:cubicBezTo>
                    <a:pt x="4301" y="-142"/>
                    <a:pt x="6339" y="-142"/>
                    <a:pt x="9599" y="1138"/>
                  </a:cubicBezTo>
                  <a:cubicBezTo>
                    <a:pt x="12860" y="2418"/>
                    <a:pt x="17343" y="4978"/>
                    <a:pt x="19380" y="8418"/>
                  </a:cubicBezTo>
                  <a:cubicBezTo>
                    <a:pt x="21418" y="11858"/>
                    <a:pt x="21010" y="16178"/>
                    <a:pt x="20603" y="18498"/>
                  </a:cubicBezTo>
                  <a:cubicBezTo>
                    <a:pt x="20195" y="20818"/>
                    <a:pt x="19788" y="21138"/>
                    <a:pt x="1938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4495005" y="3548398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00"/>
                    <a:pt x="16457" y="800"/>
                    <a:pt x="12857" y="4400"/>
                  </a:cubicBezTo>
                  <a:cubicBezTo>
                    <a:pt x="9257" y="8000"/>
                    <a:pt x="4629" y="14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710905" y="3370598"/>
              <a:ext cx="5675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2" h="21600" fill="norm" stroke="1" extrusionOk="0">
                  <a:moveTo>
                    <a:pt x="0" y="0"/>
                  </a:moveTo>
                  <a:cubicBezTo>
                    <a:pt x="5214" y="1087"/>
                    <a:pt x="10428" y="2174"/>
                    <a:pt x="14524" y="4483"/>
                  </a:cubicBezTo>
                  <a:cubicBezTo>
                    <a:pt x="18621" y="6792"/>
                    <a:pt x="21600" y="10325"/>
                    <a:pt x="18993" y="13381"/>
                  </a:cubicBezTo>
                  <a:cubicBezTo>
                    <a:pt x="16386" y="16438"/>
                    <a:pt x="8193" y="190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057105" y="3573798"/>
              <a:ext cx="1155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82" y="0"/>
                    <a:pt x="3165" y="0"/>
                    <a:pt x="4747" y="0"/>
                  </a:cubicBezTo>
                  <a:cubicBezTo>
                    <a:pt x="6330" y="0"/>
                    <a:pt x="7912" y="0"/>
                    <a:pt x="9593" y="0"/>
                  </a:cubicBezTo>
                  <a:cubicBezTo>
                    <a:pt x="11275" y="0"/>
                    <a:pt x="13055" y="0"/>
                    <a:pt x="14736" y="3600"/>
                  </a:cubicBezTo>
                  <a:cubicBezTo>
                    <a:pt x="16418" y="7200"/>
                    <a:pt x="18000" y="14400"/>
                    <a:pt x="19127" y="18000"/>
                  </a:cubicBezTo>
                  <a:cubicBezTo>
                    <a:pt x="20255" y="21600"/>
                    <a:pt x="2092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938626" y="3466889"/>
              <a:ext cx="288997" cy="24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07" fill="norm" stroke="1" extrusionOk="0">
                  <a:moveTo>
                    <a:pt x="13603" y="4454"/>
                  </a:moveTo>
                  <a:cubicBezTo>
                    <a:pt x="9718" y="3318"/>
                    <a:pt x="5833" y="2181"/>
                    <a:pt x="3424" y="1423"/>
                  </a:cubicBezTo>
                  <a:cubicBezTo>
                    <a:pt x="1016" y="665"/>
                    <a:pt x="83" y="286"/>
                    <a:pt x="6" y="96"/>
                  </a:cubicBezTo>
                  <a:cubicBezTo>
                    <a:pt x="-72" y="-93"/>
                    <a:pt x="705" y="-93"/>
                    <a:pt x="3191" y="949"/>
                  </a:cubicBezTo>
                  <a:cubicBezTo>
                    <a:pt x="5678" y="1991"/>
                    <a:pt x="9873" y="4075"/>
                    <a:pt x="13214" y="6254"/>
                  </a:cubicBezTo>
                  <a:cubicBezTo>
                    <a:pt x="16555" y="8433"/>
                    <a:pt x="19042" y="10707"/>
                    <a:pt x="20285" y="12318"/>
                  </a:cubicBezTo>
                  <a:cubicBezTo>
                    <a:pt x="21528" y="13928"/>
                    <a:pt x="21528" y="14875"/>
                    <a:pt x="20285" y="16296"/>
                  </a:cubicBezTo>
                  <a:cubicBezTo>
                    <a:pt x="19042" y="17718"/>
                    <a:pt x="16555" y="19612"/>
                    <a:pt x="14069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135143" y="3221170"/>
              <a:ext cx="385763" cy="42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45" fill="norm" stroke="1" extrusionOk="0">
                  <a:moveTo>
                    <a:pt x="21511" y="1749"/>
                  </a:moveTo>
                  <a:cubicBezTo>
                    <a:pt x="19386" y="1011"/>
                    <a:pt x="17262" y="273"/>
                    <a:pt x="15137" y="63"/>
                  </a:cubicBezTo>
                  <a:cubicBezTo>
                    <a:pt x="13013" y="-148"/>
                    <a:pt x="10888" y="168"/>
                    <a:pt x="8881" y="1064"/>
                  </a:cubicBezTo>
                  <a:cubicBezTo>
                    <a:pt x="6875" y="1959"/>
                    <a:pt x="4986" y="3434"/>
                    <a:pt x="3865" y="5384"/>
                  </a:cubicBezTo>
                  <a:cubicBezTo>
                    <a:pt x="2744" y="7333"/>
                    <a:pt x="2390" y="9756"/>
                    <a:pt x="1859" y="11969"/>
                  </a:cubicBezTo>
                  <a:cubicBezTo>
                    <a:pt x="1327" y="14182"/>
                    <a:pt x="619" y="16184"/>
                    <a:pt x="265" y="17659"/>
                  </a:cubicBezTo>
                  <a:cubicBezTo>
                    <a:pt x="-89" y="19134"/>
                    <a:pt x="-89" y="20082"/>
                    <a:pt x="265" y="20662"/>
                  </a:cubicBezTo>
                  <a:cubicBezTo>
                    <a:pt x="619" y="21241"/>
                    <a:pt x="1327" y="21452"/>
                    <a:pt x="3452" y="21294"/>
                  </a:cubicBezTo>
                  <a:cubicBezTo>
                    <a:pt x="5577" y="21136"/>
                    <a:pt x="9118" y="20609"/>
                    <a:pt x="12659" y="20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8114505" y="3491248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7" y="17486"/>
                    <a:pt x="1054" y="13371"/>
                    <a:pt x="4215" y="10800"/>
                  </a:cubicBezTo>
                  <a:cubicBezTo>
                    <a:pt x="7376" y="8229"/>
                    <a:pt x="13171" y="7200"/>
                    <a:pt x="16507" y="5657"/>
                  </a:cubicBezTo>
                  <a:cubicBezTo>
                    <a:pt x="19844" y="4114"/>
                    <a:pt x="2072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503833" y="3226493"/>
              <a:ext cx="423473" cy="49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37" fill="norm" stroke="1" extrusionOk="0">
                  <a:moveTo>
                    <a:pt x="21500" y="2900"/>
                  </a:moveTo>
                  <a:cubicBezTo>
                    <a:pt x="20855" y="1996"/>
                    <a:pt x="20210" y="1092"/>
                    <a:pt x="18813" y="550"/>
                  </a:cubicBezTo>
                  <a:cubicBezTo>
                    <a:pt x="17416" y="8"/>
                    <a:pt x="15267" y="-173"/>
                    <a:pt x="13118" y="189"/>
                  </a:cubicBezTo>
                  <a:cubicBezTo>
                    <a:pt x="10969" y="550"/>
                    <a:pt x="8819" y="1454"/>
                    <a:pt x="7369" y="2855"/>
                  </a:cubicBezTo>
                  <a:cubicBezTo>
                    <a:pt x="5918" y="4255"/>
                    <a:pt x="5166" y="6153"/>
                    <a:pt x="4467" y="8277"/>
                  </a:cubicBezTo>
                  <a:cubicBezTo>
                    <a:pt x="3769" y="10401"/>
                    <a:pt x="3124" y="12751"/>
                    <a:pt x="2372" y="14694"/>
                  </a:cubicBezTo>
                  <a:cubicBezTo>
                    <a:pt x="1619" y="16637"/>
                    <a:pt x="760" y="18173"/>
                    <a:pt x="330" y="19168"/>
                  </a:cubicBezTo>
                  <a:cubicBezTo>
                    <a:pt x="-100" y="20162"/>
                    <a:pt x="-100" y="20614"/>
                    <a:pt x="276" y="20930"/>
                  </a:cubicBezTo>
                  <a:cubicBezTo>
                    <a:pt x="652" y="21246"/>
                    <a:pt x="1404" y="21427"/>
                    <a:pt x="3554" y="21291"/>
                  </a:cubicBezTo>
                  <a:cubicBezTo>
                    <a:pt x="5703" y="21156"/>
                    <a:pt x="9249" y="20704"/>
                    <a:pt x="12796" y="20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863805" y="3408698"/>
              <a:ext cx="184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512"/>
                    <a:pt x="7448" y="7024"/>
                    <a:pt x="11048" y="10624"/>
                  </a:cubicBezTo>
                  <a:cubicBezTo>
                    <a:pt x="14648" y="14224"/>
                    <a:pt x="18124" y="179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876505" y="3421398"/>
              <a:ext cx="209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9" y="2400"/>
                    <a:pt x="14618" y="4800"/>
                    <a:pt x="11127" y="7875"/>
                  </a:cubicBezTo>
                  <a:cubicBezTo>
                    <a:pt x="7636" y="10950"/>
                    <a:pt x="4145" y="14700"/>
                    <a:pt x="2291" y="17100"/>
                  </a:cubicBezTo>
                  <a:cubicBezTo>
                    <a:pt x="436" y="19500"/>
                    <a:pt x="218" y="20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9136855" y="3307825"/>
              <a:ext cx="244229" cy="41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63" fill="norm" stroke="1" extrusionOk="0">
                  <a:moveTo>
                    <a:pt x="0" y="3563"/>
                  </a:moveTo>
                  <a:cubicBezTo>
                    <a:pt x="3166" y="2581"/>
                    <a:pt x="6331" y="1599"/>
                    <a:pt x="9031" y="999"/>
                  </a:cubicBezTo>
                  <a:cubicBezTo>
                    <a:pt x="11731" y="399"/>
                    <a:pt x="13966" y="181"/>
                    <a:pt x="15548" y="72"/>
                  </a:cubicBezTo>
                  <a:cubicBezTo>
                    <a:pt x="17131" y="-37"/>
                    <a:pt x="18062" y="-37"/>
                    <a:pt x="18900" y="181"/>
                  </a:cubicBezTo>
                  <a:cubicBezTo>
                    <a:pt x="19738" y="399"/>
                    <a:pt x="20483" y="836"/>
                    <a:pt x="20948" y="1654"/>
                  </a:cubicBezTo>
                  <a:cubicBezTo>
                    <a:pt x="21414" y="2472"/>
                    <a:pt x="21600" y="3672"/>
                    <a:pt x="21414" y="5636"/>
                  </a:cubicBezTo>
                  <a:cubicBezTo>
                    <a:pt x="21228" y="7599"/>
                    <a:pt x="20669" y="10327"/>
                    <a:pt x="20390" y="12236"/>
                  </a:cubicBezTo>
                  <a:cubicBezTo>
                    <a:pt x="20110" y="14145"/>
                    <a:pt x="20110" y="15236"/>
                    <a:pt x="20390" y="16108"/>
                  </a:cubicBezTo>
                  <a:cubicBezTo>
                    <a:pt x="20669" y="16981"/>
                    <a:pt x="21228" y="17636"/>
                    <a:pt x="21134" y="18127"/>
                  </a:cubicBezTo>
                  <a:cubicBezTo>
                    <a:pt x="21041" y="18618"/>
                    <a:pt x="20297" y="18945"/>
                    <a:pt x="17876" y="19490"/>
                  </a:cubicBezTo>
                  <a:cubicBezTo>
                    <a:pt x="15455" y="20036"/>
                    <a:pt x="11359" y="20799"/>
                    <a:pt x="7262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9448005" y="3757948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9908099" y="3256298"/>
              <a:ext cx="232057" cy="48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56" fill="norm" stroke="1" extrusionOk="0">
                  <a:moveTo>
                    <a:pt x="321" y="3113"/>
                  </a:moveTo>
                  <a:cubicBezTo>
                    <a:pt x="124" y="2358"/>
                    <a:pt x="-72" y="1603"/>
                    <a:pt x="26" y="1509"/>
                  </a:cubicBezTo>
                  <a:cubicBezTo>
                    <a:pt x="124" y="1415"/>
                    <a:pt x="517" y="1981"/>
                    <a:pt x="1303" y="3820"/>
                  </a:cubicBezTo>
                  <a:cubicBezTo>
                    <a:pt x="2088" y="5659"/>
                    <a:pt x="3266" y="8772"/>
                    <a:pt x="4641" y="11743"/>
                  </a:cubicBezTo>
                  <a:cubicBezTo>
                    <a:pt x="6015" y="14714"/>
                    <a:pt x="7586" y="17544"/>
                    <a:pt x="8764" y="19242"/>
                  </a:cubicBezTo>
                  <a:cubicBezTo>
                    <a:pt x="9943" y="20940"/>
                    <a:pt x="10728" y="21506"/>
                    <a:pt x="11415" y="21553"/>
                  </a:cubicBezTo>
                  <a:cubicBezTo>
                    <a:pt x="12103" y="21600"/>
                    <a:pt x="12692" y="21128"/>
                    <a:pt x="13477" y="19336"/>
                  </a:cubicBezTo>
                  <a:cubicBezTo>
                    <a:pt x="14263" y="17544"/>
                    <a:pt x="15244" y="14431"/>
                    <a:pt x="16030" y="11460"/>
                  </a:cubicBezTo>
                  <a:cubicBezTo>
                    <a:pt x="16815" y="8489"/>
                    <a:pt x="17404" y="5659"/>
                    <a:pt x="17797" y="3962"/>
                  </a:cubicBezTo>
                  <a:cubicBezTo>
                    <a:pt x="18190" y="2264"/>
                    <a:pt x="18386" y="1698"/>
                    <a:pt x="18779" y="1132"/>
                  </a:cubicBezTo>
                  <a:cubicBezTo>
                    <a:pt x="19172" y="566"/>
                    <a:pt x="19761" y="0"/>
                    <a:pt x="20252" y="0"/>
                  </a:cubicBezTo>
                  <a:cubicBezTo>
                    <a:pt x="20743" y="0"/>
                    <a:pt x="21135" y="566"/>
                    <a:pt x="21528" y="1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0128778" y="3440448"/>
              <a:ext cx="392378" cy="2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06" fill="norm" stroke="1" extrusionOk="0">
                  <a:moveTo>
                    <a:pt x="8637" y="6000"/>
                  </a:moveTo>
                  <a:cubicBezTo>
                    <a:pt x="7592" y="4800"/>
                    <a:pt x="6546" y="3600"/>
                    <a:pt x="5385" y="3600"/>
                  </a:cubicBezTo>
                  <a:cubicBezTo>
                    <a:pt x="4224" y="3600"/>
                    <a:pt x="2946" y="4800"/>
                    <a:pt x="2017" y="7000"/>
                  </a:cubicBezTo>
                  <a:cubicBezTo>
                    <a:pt x="1088" y="9200"/>
                    <a:pt x="508" y="12400"/>
                    <a:pt x="217" y="14500"/>
                  </a:cubicBezTo>
                  <a:cubicBezTo>
                    <a:pt x="-73" y="16600"/>
                    <a:pt x="-73" y="17600"/>
                    <a:pt x="217" y="18000"/>
                  </a:cubicBezTo>
                  <a:cubicBezTo>
                    <a:pt x="508" y="18400"/>
                    <a:pt x="1088" y="18200"/>
                    <a:pt x="1843" y="17200"/>
                  </a:cubicBezTo>
                  <a:cubicBezTo>
                    <a:pt x="2598" y="16200"/>
                    <a:pt x="3527" y="14400"/>
                    <a:pt x="4166" y="13100"/>
                  </a:cubicBezTo>
                  <a:cubicBezTo>
                    <a:pt x="4804" y="11800"/>
                    <a:pt x="5153" y="11000"/>
                    <a:pt x="5559" y="11000"/>
                  </a:cubicBezTo>
                  <a:cubicBezTo>
                    <a:pt x="5966" y="11000"/>
                    <a:pt x="6430" y="11800"/>
                    <a:pt x="6953" y="12400"/>
                  </a:cubicBezTo>
                  <a:cubicBezTo>
                    <a:pt x="7475" y="13000"/>
                    <a:pt x="8056" y="13400"/>
                    <a:pt x="8579" y="13200"/>
                  </a:cubicBezTo>
                  <a:cubicBezTo>
                    <a:pt x="9101" y="13000"/>
                    <a:pt x="9566" y="12200"/>
                    <a:pt x="9914" y="11300"/>
                  </a:cubicBezTo>
                  <a:cubicBezTo>
                    <a:pt x="10262" y="10400"/>
                    <a:pt x="10495" y="9400"/>
                    <a:pt x="10669" y="8200"/>
                  </a:cubicBezTo>
                  <a:cubicBezTo>
                    <a:pt x="10843" y="7000"/>
                    <a:pt x="10959" y="5600"/>
                    <a:pt x="11250" y="5200"/>
                  </a:cubicBezTo>
                  <a:cubicBezTo>
                    <a:pt x="11540" y="4800"/>
                    <a:pt x="12004" y="5400"/>
                    <a:pt x="12585" y="7300"/>
                  </a:cubicBezTo>
                  <a:cubicBezTo>
                    <a:pt x="13166" y="9200"/>
                    <a:pt x="13862" y="12400"/>
                    <a:pt x="14269" y="14500"/>
                  </a:cubicBezTo>
                  <a:cubicBezTo>
                    <a:pt x="14675" y="16600"/>
                    <a:pt x="14792" y="17600"/>
                    <a:pt x="14733" y="18800"/>
                  </a:cubicBezTo>
                  <a:cubicBezTo>
                    <a:pt x="14675" y="20000"/>
                    <a:pt x="14443" y="21400"/>
                    <a:pt x="14211" y="21500"/>
                  </a:cubicBezTo>
                  <a:cubicBezTo>
                    <a:pt x="13979" y="21600"/>
                    <a:pt x="13746" y="20400"/>
                    <a:pt x="14269" y="17500"/>
                  </a:cubicBezTo>
                  <a:cubicBezTo>
                    <a:pt x="14792" y="14600"/>
                    <a:pt x="16069" y="10000"/>
                    <a:pt x="17404" y="6800"/>
                  </a:cubicBezTo>
                  <a:cubicBezTo>
                    <a:pt x="18740" y="3600"/>
                    <a:pt x="20133" y="1800"/>
                    <a:pt x="215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626676" y="3258618"/>
              <a:ext cx="140014" cy="39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5" fill="norm" stroke="1" extrusionOk="0">
                  <a:moveTo>
                    <a:pt x="20680" y="3646"/>
                  </a:moveTo>
                  <a:cubicBezTo>
                    <a:pt x="21003" y="3075"/>
                    <a:pt x="21325" y="2504"/>
                    <a:pt x="21325" y="1875"/>
                  </a:cubicBezTo>
                  <a:cubicBezTo>
                    <a:pt x="21325" y="1246"/>
                    <a:pt x="21003" y="561"/>
                    <a:pt x="19874" y="218"/>
                  </a:cubicBezTo>
                  <a:cubicBezTo>
                    <a:pt x="18746" y="-125"/>
                    <a:pt x="16812" y="-125"/>
                    <a:pt x="14071" y="675"/>
                  </a:cubicBezTo>
                  <a:cubicBezTo>
                    <a:pt x="11331" y="1475"/>
                    <a:pt x="7785" y="3075"/>
                    <a:pt x="5044" y="5932"/>
                  </a:cubicBezTo>
                  <a:cubicBezTo>
                    <a:pt x="2304" y="8789"/>
                    <a:pt x="370" y="12904"/>
                    <a:pt x="47" y="15532"/>
                  </a:cubicBezTo>
                  <a:cubicBezTo>
                    <a:pt x="-275" y="18161"/>
                    <a:pt x="1015" y="19304"/>
                    <a:pt x="4722" y="20046"/>
                  </a:cubicBezTo>
                  <a:cubicBezTo>
                    <a:pt x="8429" y="20789"/>
                    <a:pt x="14555" y="21132"/>
                    <a:pt x="2068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0902155" y="3395998"/>
              <a:ext cx="184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5059"/>
                    <a:pt x="10428" y="10119"/>
                    <a:pt x="14028" y="13719"/>
                  </a:cubicBezTo>
                  <a:cubicBezTo>
                    <a:pt x="17628" y="17319"/>
                    <a:pt x="19614" y="194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902155" y="3395998"/>
              <a:ext cx="2349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76" y="554"/>
                    <a:pt x="16151" y="1108"/>
                    <a:pt x="12843" y="3323"/>
                  </a:cubicBezTo>
                  <a:cubicBezTo>
                    <a:pt x="9535" y="5538"/>
                    <a:pt x="5643" y="9415"/>
                    <a:pt x="3405" y="12738"/>
                  </a:cubicBezTo>
                  <a:cubicBezTo>
                    <a:pt x="1168" y="16062"/>
                    <a:pt x="584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1092655" y="3330770"/>
              <a:ext cx="194115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90" fill="norm" stroke="1" extrusionOk="0">
                  <a:moveTo>
                    <a:pt x="13098" y="75"/>
                  </a:moveTo>
                  <a:cubicBezTo>
                    <a:pt x="14247" y="-17"/>
                    <a:pt x="15396" y="-110"/>
                    <a:pt x="16660" y="354"/>
                  </a:cubicBezTo>
                  <a:cubicBezTo>
                    <a:pt x="17923" y="817"/>
                    <a:pt x="19302" y="1837"/>
                    <a:pt x="20221" y="3552"/>
                  </a:cubicBezTo>
                  <a:cubicBezTo>
                    <a:pt x="21140" y="5267"/>
                    <a:pt x="21600" y="7677"/>
                    <a:pt x="20106" y="10273"/>
                  </a:cubicBezTo>
                  <a:cubicBezTo>
                    <a:pt x="18613" y="12869"/>
                    <a:pt x="15166" y="15650"/>
                    <a:pt x="11489" y="17550"/>
                  </a:cubicBezTo>
                  <a:cubicBezTo>
                    <a:pt x="7813" y="19451"/>
                    <a:pt x="3906" y="20470"/>
                    <a:pt x="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51655" y="4448882"/>
              <a:ext cx="7461251" cy="27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4581"/>
                  </a:moveTo>
                  <a:cubicBezTo>
                    <a:pt x="178" y="3252"/>
                    <a:pt x="355" y="1923"/>
                    <a:pt x="561" y="1092"/>
                  </a:cubicBezTo>
                  <a:cubicBezTo>
                    <a:pt x="766" y="261"/>
                    <a:pt x="999" y="-71"/>
                    <a:pt x="1226" y="12"/>
                  </a:cubicBezTo>
                  <a:cubicBezTo>
                    <a:pt x="1452" y="95"/>
                    <a:pt x="1673" y="594"/>
                    <a:pt x="1906" y="1009"/>
                  </a:cubicBezTo>
                  <a:cubicBezTo>
                    <a:pt x="2139" y="1424"/>
                    <a:pt x="2384" y="1757"/>
                    <a:pt x="2610" y="1840"/>
                  </a:cubicBezTo>
                  <a:cubicBezTo>
                    <a:pt x="2837" y="1923"/>
                    <a:pt x="3045" y="1757"/>
                    <a:pt x="3254" y="1507"/>
                  </a:cubicBezTo>
                  <a:cubicBezTo>
                    <a:pt x="3462" y="1258"/>
                    <a:pt x="3670" y="926"/>
                    <a:pt x="3897" y="677"/>
                  </a:cubicBezTo>
                  <a:cubicBezTo>
                    <a:pt x="4124" y="427"/>
                    <a:pt x="4369" y="261"/>
                    <a:pt x="4620" y="178"/>
                  </a:cubicBezTo>
                  <a:cubicBezTo>
                    <a:pt x="4871" y="95"/>
                    <a:pt x="5129" y="95"/>
                    <a:pt x="5349" y="95"/>
                  </a:cubicBezTo>
                  <a:cubicBezTo>
                    <a:pt x="5570" y="95"/>
                    <a:pt x="5754" y="95"/>
                    <a:pt x="5944" y="95"/>
                  </a:cubicBezTo>
                  <a:cubicBezTo>
                    <a:pt x="6134" y="95"/>
                    <a:pt x="6330" y="95"/>
                    <a:pt x="6529" y="261"/>
                  </a:cubicBezTo>
                  <a:cubicBezTo>
                    <a:pt x="6728" y="427"/>
                    <a:pt x="6930" y="760"/>
                    <a:pt x="7142" y="1009"/>
                  </a:cubicBezTo>
                  <a:cubicBezTo>
                    <a:pt x="7353" y="1258"/>
                    <a:pt x="7574" y="1424"/>
                    <a:pt x="7801" y="1674"/>
                  </a:cubicBezTo>
                  <a:cubicBezTo>
                    <a:pt x="8027" y="1923"/>
                    <a:pt x="8260" y="2255"/>
                    <a:pt x="8496" y="2587"/>
                  </a:cubicBezTo>
                  <a:cubicBezTo>
                    <a:pt x="8732" y="2920"/>
                    <a:pt x="8971" y="3252"/>
                    <a:pt x="9225" y="3501"/>
                  </a:cubicBezTo>
                  <a:cubicBezTo>
                    <a:pt x="9479" y="3751"/>
                    <a:pt x="9749" y="3917"/>
                    <a:pt x="9957" y="4083"/>
                  </a:cubicBezTo>
                  <a:cubicBezTo>
                    <a:pt x="10166" y="4249"/>
                    <a:pt x="10313" y="4415"/>
                    <a:pt x="10454" y="4581"/>
                  </a:cubicBezTo>
                  <a:cubicBezTo>
                    <a:pt x="10595" y="4747"/>
                    <a:pt x="10730" y="4914"/>
                    <a:pt x="10886" y="5080"/>
                  </a:cubicBezTo>
                  <a:cubicBezTo>
                    <a:pt x="11042" y="5246"/>
                    <a:pt x="11220" y="5412"/>
                    <a:pt x="11379" y="5495"/>
                  </a:cubicBezTo>
                  <a:cubicBezTo>
                    <a:pt x="11538" y="5578"/>
                    <a:pt x="11679" y="5578"/>
                    <a:pt x="11836" y="5661"/>
                  </a:cubicBezTo>
                  <a:cubicBezTo>
                    <a:pt x="11992" y="5744"/>
                    <a:pt x="12163" y="5911"/>
                    <a:pt x="12335" y="6077"/>
                  </a:cubicBezTo>
                  <a:cubicBezTo>
                    <a:pt x="12507" y="6243"/>
                    <a:pt x="12678" y="6409"/>
                    <a:pt x="12859" y="6575"/>
                  </a:cubicBezTo>
                  <a:cubicBezTo>
                    <a:pt x="13040" y="6741"/>
                    <a:pt x="13230" y="6907"/>
                    <a:pt x="13413" y="7074"/>
                  </a:cubicBezTo>
                  <a:cubicBezTo>
                    <a:pt x="13597" y="7240"/>
                    <a:pt x="13775" y="7406"/>
                    <a:pt x="13962" y="7655"/>
                  </a:cubicBezTo>
                  <a:cubicBezTo>
                    <a:pt x="14149" y="7904"/>
                    <a:pt x="14345" y="8237"/>
                    <a:pt x="14535" y="8486"/>
                  </a:cubicBezTo>
                  <a:cubicBezTo>
                    <a:pt x="14725" y="8735"/>
                    <a:pt x="14909" y="8901"/>
                    <a:pt x="15105" y="9151"/>
                  </a:cubicBezTo>
                  <a:cubicBezTo>
                    <a:pt x="15301" y="9400"/>
                    <a:pt x="15509" y="9732"/>
                    <a:pt x="15825" y="10231"/>
                  </a:cubicBezTo>
                  <a:cubicBezTo>
                    <a:pt x="16140" y="10729"/>
                    <a:pt x="16563" y="11394"/>
                    <a:pt x="16876" y="11892"/>
                  </a:cubicBezTo>
                  <a:cubicBezTo>
                    <a:pt x="17188" y="12391"/>
                    <a:pt x="17390" y="12723"/>
                    <a:pt x="17605" y="13138"/>
                  </a:cubicBezTo>
                  <a:cubicBezTo>
                    <a:pt x="17819" y="13554"/>
                    <a:pt x="18046" y="14052"/>
                    <a:pt x="18386" y="14800"/>
                  </a:cubicBezTo>
                  <a:cubicBezTo>
                    <a:pt x="18726" y="15547"/>
                    <a:pt x="19180" y="16544"/>
                    <a:pt x="19507" y="17209"/>
                  </a:cubicBezTo>
                  <a:cubicBezTo>
                    <a:pt x="19835" y="17874"/>
                    <a:pt x="20037" y="18206"/>
                    <a:pt x="20255" y="18621"/>
                  </a:cubicBezTo>
                  <a:cubicBezTo>
                    <a:pt x="20473" y="19037"/>
                    <a:pt x="20705" y="19535"/>
                    <a:pt x="20932" y="20034"/>
                  </a:cubicBezTo>
                  <a:cubicBezTo>
                    <a:pt x="21159" y="20532"/>
                    <a:pt x="21379" y="21031"/>
                    <a:pt x="2160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9479755" y="4875548"/>
              <a:ext cx="1143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108"/>
                    <a:pt x="2400" y="2215"/>
                    <a:pt x="4100" y="3600"/>
                  </a:cubicBezTo>
                  <a:cubicBezTo>
                    <a:pt x="5800" y="4985"/>
                    <a:pt x="8000" y="6646"/>
                    <a:pt x="10100" y="8585"/>
                  </a:cubicBezTo>
                  <a:cubicBezTo>
                    <a:pt x="12200" y="10523"/>
                    <a:pt x="14200" y="12738"/>
                    <a:pt x="16100" y="14954"/>
                  </a:cubicBezTo>
                  <a:cubicBezTo>
                    <a:pt x="18000" y="17169"/>
                    <a:pt x="19800" y="19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0" y="4797638"/>
              <a:ext cx="329043" cy="56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64" fill="norm" stroke="1" extrusionOk="0">
                  <a:moveTo>
                    <a:pt x="3271" y="7319"/>
                  </a:moveTo>
                  <a:cubicBezTo>
                    <a:pt x="2717" y="7561"/>
                    <a:pt x="2163" y="7803"/>
                    <a:pt x="1748" y="8729"/>
                  </a:cubicBezTo>
                  <a:cubicBezTo>
                    <a:pt x="1333" y="9656"/>
                    <a:pt x="1056" y="11268"/>
                    <a:pt x="779" y="13203"/>
                  </a:cubicBezTo>
                  <a:cubicBezTo>
                    <a:pt x="502" y="15137"/>
                    <a:pt x="225" y="17394"/>
                    <a:pt x="86" y="16950"/>
                  </a:cubicBezTo>
                  <a:cubicBezTo>
                    <a:pt x="-52" y="16507"/>
                    <a:pt x="-52" y="13364"/>
                    <a:pt x="294" y="10865"/>
                  </a:cubicBezTo>
                  <a:cubicBezTo>
                    <a:pt x="640" y="8367"/>
                    <a:pt x="1333" y="6513"/>
                    <a:pt x="1748" y="5385"/>
                  </a:cubicBezTo>
                  <a:cubicBezTo>
                    <a:pt x="2163" y="4256"/>
                    <a:pt x="2302" y="3853"/>
                    <a:pt x="2648" y="3813"/>
                  </a:cubicBezTo>
                  <a:cubicBezTo>
                    <a:pt x="2994" y="3773"/>
                    <a:pt x="3548" y="4095"/>
                    <a:pt x="4656" y="5546"/>
                  </a:cubicBezTo>
                  <a:cubicBezTo>
                    <a:pt x="5763" y="6997"/>
                    <a:pt x="7425" y="9576"/>
                    <a:pt x="9017" y="12074"/>
                  </a:cubicBezTo>
                  <a:cubicBezTo>
                    <a:pt x="10610" y="14573"/>
                    <a:pt x="12133" y="16991"/>
                    <a:pt x="13310" y="18562"/>
                  </a:cubicBezTo>
                  <a:cubicBezTo>
                    <a:pt x="14486" y="20134"/>
                    <a:pt x="15317" y="20859"/>
                    <a:pt x="16079" y="21182"/>
                  </a:cubicBezTo>
                  <a:cubicBezTo>
                    <a:pt x="16840" y="21504"/>
                    <a:pt x="17533" y="21423"/>
                    <a:pt x="18294" y="20738"/>
                  </a:cubicBezTo>
                  <a:cubicBezTo>
                    <a:pt x="19056" y="20053"/>
                    <a:pt x="19886" y="18764"/>
                    <a:pt x="20440" y="16588"/>
                  </a:cubicBezTo>
                  <a:cubicBezTo>
                    <a:pt x="20994" y="14411"/>
                    <a:pt x="21271" y="11349"/>
                    <a:pt x="21410" y="8649"/>
                  </a:cubicBezTo>
                  <a:cubicBezTo>
                    <a:pt x="21548" y="5949"/>
                    <a:pt x="21548" y="3611"/>
                    <a:pt x="21479" y="2161"/>
                  </a:cubicBezTo>
                  <a:cubicBezTo>
                    <a:pt x="21410" y="710"/>
                    <a:pt x="21271" y="146"/>
                    <a:pt x="20925" y="25"/>
                  </a:cubicBezTo>
                  <a:cubicBezTo>
                    <a:pt x="20579" y="-96"/>
                    <a:pt x="20025" y="226"/>
                    <a:pt x="19886" y="952"/>
                  </a:cubicBezTo>
                  <a:cubicBezTo>
                    <a:pt x="19748" y="1677"/>
                    <a:pt x="20025" y="2805"/>
                    <a:pt x="20302" y="3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85342" y="5065255"/>
              <a:ext cx="138571" cy="22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0890" fill="norm" stroke="1" extrusionOk="0">
                  <a:moveTo>
                    <a:pt x="16626" y="3544"/>
                  </a:moveTo>
                  <a:cubicBezTo>
                    <a:pt x="17271" y="2387"/>
                    <a:pt x="17916" y="1230"/>
                    <a:pt x="17110" y="555"/>
                  </a:cubicBezTo>
                  <a:cubicBezTo>
                    <a:pt x="16304" y="-120"/>
                    <a:pt x="14047" y="-313"/>
                    <a:pt x="11146" y="748"/>
                  </a:cubicBezTo>
                  <a:cubicBezTo>
                    <a:pt x="8244" y="1808"/>
                    <a:pt x="4698" y="4123"/>
                    <a:pt x="2602" y="7498"/>
                  </a:cubicBezTo>
                  <a:cubicBezTo>
                    <a:pt x="507" y="10873"/>
                    <a:pt x="-138" y="15308"/>
                    <a:pt x="23" y="17912"/>
                  </a:cubicBezTo>
                  <a:cubicBezTo>
                    <a:pt x="184" y="20516"/>
                    <a:pt x="1152" y="21287"/>
                    <a:pt x="4053" y="20708"/>
                  </a:cubicBezTo>
                  <a:cubicBezTo>
                    <a:pt x="6955" y="20130"/>
                    <a:pt x="11790" y="18201"/>
                    <a:pt x="15175" y="15019"/>
                  </a:cubicBezTo>
                  <a:cubicBezTo>
                    <a:pt x="18561" y="11837"/>
                    <a:pt x="20495" y="7401"/>
                    <a:pt x="20978" y="4701"/>
                  </a:cubicBezTo>
                  <a:cubicBezTo>
                    <a:pt x="21462" y="2001"/>
                    <a:pt x="20495" y="1037"/>
                    <a:pt x="19205" y="555"/>
                  </a:cubicBezTo>
                  <a:cubicBezTo>
                    <a:pt x="17916" y="73"/>
                    <a:pt x="16304" y="73"/>
                    <a:pt x="14692" y="266"/>
                  </a:cubicBezTo>
                  <a:cubicBezTo>
                    <a:pt x="13080" y="458"/>
                    <a:pt x="11468" y="844"/>
                    <a:pt x="10823" y="1808"/>
                  </a:cubicBezTo>
                  <a:cubicBezTo>
                    <a:pt x="10178" y="2773"/>
                    <a:pt x="10501" y="4316"/>
                    <a:pt x="10823" y="5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598222" y="5078748"/>
              <a:ext cx="243884" cy="24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6" fill="norm" stroke="1" extrusionOk="0">
                  <a:moveTo>
                    <a:pt x="1490" y="0"/>
                  </a:moveTo>
                  <a:cubicBezTo>
                    <a:pt x="745" y="4615"/>
                    <a:pt x="0" y="9231"/>
                    <a:pt x="0" y="12462"/>
                  </a:cubicBezTo>
                  <a:cubicBezTo>
                    <a:pt x="0" y="15692"/>
                    <a:pt x="745" y="17538"/>
                    <a:pt x="1490" y="18738"/>
                  </a:cubicBezTo>
                  <a:cubicBezTo>
                    <a:pt x="2234" y="19938"/>
                    <a:pt x="2979" y="20492"/>
                    <a:pt x="3817" y="20492"/>
                  </a:cubicBezTo>
                  <a:cubicBezTo>
                    <a:pt x="4655" y="20492"/>
                    <a:pt x="5586" y="19938"/>
                    <a:pt x="6424" y="18462"/>
                  </a:cubicBezTo>
                  <a:cubicBezTo>
                    <a:pt x="7262" y="16985"/>
                    <a:pt x="8007" y="14585"/>
                    <a:pt x="8379" y="12923"/>
                  </a:cubicBezTo>
                  <a:cubicBezTo>
                    <a:pt x="8752" y="11262"/>
                    <a:pt x="8752" y="10338"/>
                    <a:pt x="8752" y="10338"/>
                  </a:cubicBezTo>
                  <a:cubicBezTo>
                    <a:pt x="8752" y="10338"/>
                    <a:pt x="8752" y="11262"/>
                    <a:pt x="9217" y="12923"/>
                  </a:cubicBezTo>
                  <a:cubicBezTo>
                    <a:pt x="9683" y="14585"/>
                    <a:pt x="10614" y="16985"/>
                    <a:pt x="11452" y="18554"/>
                  </a:cubicBezTo>
                  <a:cubicBezTo>
                    <a:pt x="12290" y="20123"/>
                    <a:pt x="13034" y="20862"/>
                    <a:pt x="13966" y="21231"/>
                  </a:cubicBezTo>
                  <a:cubicBezTo>
                    <a:pt x="14897" y="21600"/>
                    <a:pt x="16014" y="21600"/>
                    <a:pt x="17317" y="20585"/>
                  </a:cubicBezTo>
                  <a:cubicBezTo>
                    <a:pt x="18621" y="19569"/>
                    <a:pt x="20110" y="17538"/>
                    <a:pt x="20855" y="14769"/>
                  </a:cubicBezTo>
                  <a:cubicBezTo>
                    <a:pt x="21600" y="12000"/>
                    <a:pt x="21600" y="8492"/>
                    <a:pt x="21134" y="6277"/>
                  </a:cubicBezTo>
                  <a:cubicBezTo>
                    <a:pt x="20669" y="4062"/>
                    <a:pt x="19738" y="3138"/>
                    <a:pt x="18807" y="2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008855" y="5167648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027905" y="527559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558294" y="4976317"/>
              <a:ext cx="176579" cy="38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48" fill="norm" stroke="1" extrusionOk="0">
                  <a:moveTo>
                    <a:pt x="19195" y="2539"/>
                  </a:moveTo>
                  <a:cubicBezTo>
                    <a:pt x="18944" y="1589"/>
                    <a:pt x="18692" y="640"/>
                    <a:pt x="17813" y="224"/>
                  </a:cubicBezTo>
                  <a:cubicBezTo>
                    <a:pt x="16934" y="-191"/>
                    <a:pt x="15427" y="-72"/>
                    <a:pt x="13167" y="936"/>
                  </a:cubicBezTo>
                  <a:cubicBezTo>
                    <a:pt x="10906" y="1945"/>
                    <a:pt x="7892" y="3844"/>
                    <a:pt x="5381" y="6218"/>
                  </a:cubicBezTo>
                  <a:cubicBezTo>
                    <a:pt x="2869" y="8591"/>
                    <a:pt x="860" y="11440"/>
                    <a:pt x="232" y="13873"/>
                  </a:cubicBezTo>
                  <a:cubicBezTo>
                    <a:pt x="-396" y="16306"/>
                    <a:pt x="357" y="18323"/>
                    <a:pt x="1237" y="19510"/>
                  </a:cubicBezTo>
                  <a:cubicBezTo>
                    <a:pt x="2116" y="20697"/>
                    <a:pt x="3120" y="21053"/>
                    <a:pt x="4878" y="21231"/>
                  </a:cubicBezTo>
                  <a:cubicBezTo>
                    <a:pt x="6637" y="21409"/>
                    <a:pt x="9148" y="21409"/>
                    <a:pt x="11409" y="21053"/>
                  </a:cubicBezTo>
                  <a:cubicBezTo>
                    <a:pt x="13669" y="20697"/>
                    <a:pt x="15678" y="19985"/>
                    <a:pt x="17311" y="19332"/>
                  </a:cubicBezTo>
                  <a:cubicBezTo>
                    <a:pt x="18944" y="18679"/>
                    <a:pt x="20199" y="18086"/>
                    <a:pt x="20702" y="17433"/>
                  </a:cubicBezTo>
                  <a:cubicBezTo>
                    <a:pt x="21204" y="16780"/>
                    <a:pt x="20953" y="16068"/>
                    <a:pt x="19948" y="15653"/>
                  </a:cubicBezTo>
                  <a:cubicBezTo>
                    <a:pt x="18944" y="15238"/>
                    <a:pt x="17185" y="15119"/>
                    <a:pt x="15804" y="15416"/>
                  </a:cubicBezTo>
                  <a:cubicBezTo>
                    <a:pt x="14423" y="15712"/>
                    <a:pt x="13418" y="16424"/>
                    <a:pt x="12413" y="17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788682" y="5218448"/>
              <a:ext cx="1392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920"/>
                    <a:pt x="1783" y="3840"/>
                    <a:pt x="240" y="7440"/>
                  </a:cubicBezTo>
                  <a:cubicBezTo>
                    <a:pt x="-1303" y="11040"/>
                    <a:pt x="4868" y="1632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783555" y="513589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834355" y="5199398"/>
              <a:ext cx="82551" cy="11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1200"/>
                  </a:moveTo>
                  <a:cubicBezTo>
                    <a:pt x="0" y="5200"/>
                    <a:pt x="0" y="9200"/>
                    <a:pt x="554" y="12200"/>
                  </a:cubicBezTo>
                  <a:cubicBezTo>
                    <a:pt x="1108" y="15200"/>
                    <a:pt x="2215" y="17200"/>
                    <a:pt x="3877" y="18800"/>
                  </a:cubicBezTo>
                  <a:cubicBezTo>
                    <a:pt x="5538" y="20400"/>
                    <a:pt x="7754" y="21600"/>
                    <a:pt x="9969" y="20400"/>
                  </a:cubicBezTo>
                  <a:cubicBezTo>
                    <a:pt x="12185" y="19200"/>
                    <a:pt x="14400" y="15600"/>
                    <a:pt x="16338" y="11800"/>
                  </a:cubicBezTo>
                  <a:cubicBezTo>
                    <a:pt x="18277" y="8000"/>
                    <a:pt x="19938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923255" y="5169342"/>
              <a:ext cx="253638" cy="13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38" fill="norm" stroke="1" extrusionOk="0">
                  <a:moveTo>
                    <a:pt x="0" y="8574"/>
                  </a:moveTo>
                  <a:cubicBezTo>
                    <a:pt x="714" y="9556"/>
                    <a:pt x="1428" y="10538"/>
                    <a:pt x="2231" y="10538"/>
                  </a:cubicBezTo>
                  <a:cubicBezTo>
                    <a:pt x="3035" y="10538"/>
                    <a:pt x="3927" y="9556"/>
                    <a:pt x="4731" y="8411"/>
                  </a:cubicBezTo>
                  <a:cubicBezTo>
                    <a:pt x="5534" y="7265"/>
                    <a:pt x="6248" y="5956"/>
                    <a:pt x="6694" y="4483"/>
                  </a:cubicBezTo>
                  <a:cubicBezTo>
                    <a:pt x="7140" y="3011"/>
                    <a:pt x="7319" y="1374"/>
                    <a:pt x="6962" y="556"/>
                  </a:cubicBezTo>
                  <a:cubicBezTo>
                    <a:pt x="6605" y="-262"/>
                    <a:pt x="5712" y="-262"/>
                    <a:pt x="4641" y="1538"/>
                  </a:cubicBezTo>
                  <a:cubicBezTo>
                    <a:pt x="3570" y="3338"/>
                    <a:pt x="2321" y="6938"/>
                    <a:pt x="1607" y="10047"/>
                  </a:cubicBezTo>
                  <a:cubicBezTo>
                    <a:pt x="893" y="13156"/>
                    <a:pt x="714" y="15774"/>
                    <a:pt x="893" y="17738"/>
                  </a:cubicBezTo>
                  <a:cubicBezTo>
                    <a:pt x="1071" y="19702"/>
                    <a:pt x="1607" y="21011"/>
                    <a:pt x="3392" y="19702"/>
                  </a:cubicBezTo>
                  <a:cubicBezTo>
                    <a:pt x="5177" y="18393"/>
                    <a:pt x="8212" y="14465"/>
                    <a:pt x="9997" y="11847"/>
                  </a:cubicBezTo>
                  <a:cubicBezTo>
                    <a:pt x="11782" y="9229"/>
                    <a:pt x="12317" y="7920"/>
                    <a:pt x="12585" y="8083"/>
                  </a:cubicBezTo>
                  <a:cubicBezTo>
                    <a:pt x="12853" y="8247"/>
                    <a:pt x="12853" y="9883"/>
                    <a:pt x="12674" y="11520"/>
                  </a:cubicBezTo>
                  <a:cubicBezTo>
                    <a:pt x="12496" y="13156"/>
                    <a:pt x="12139" y="14793"/>
                    <a:pt x="11871" y="16593"/>
                  </a:cubicBezTo>
                  <a:cubicBezTo>
                    <a:pt x="11603" y="18393"/>
                    <a:pt x="11425" y="20356"/>
                    <a:pt x="11514" y="20520"/>
                  </a:cubicBezTo>
                  <a:cubicBezTo>
                    <a:pt x="11603" y="20683"/>
                    <a:pt x="11960" y="19047"/>
                    <a:pt x="12853" y="15774"/>
                  </a:cubicBezTo>
                  <a:cubicBezTo>
                    <a:pt x="13745" y="12502"/>
                    <a:pt x="15174" y="7593"/>
                    <a:pt x="16245" y="4647"/>
                  </a:cubicBezTo>
                  <a:cubicBezTo>
                    <a:pt x="17316" y="1702"/>
                    <a:pt x="18030" y="720"/>
                    <a:pt x="18922" y="229"/>
                  </a:cubicBezTo>
                  <a:cubicBezTo>
                    <a:pt x="19815" y="-262"/>
                    <a:pt x="20886" y="-262"/>
                    <a:pt x="21243" y="3338"/>
                  </a:cubicBezTo>
                  <a:cubicBezTo>
                    <a:pt x="21600" y="6938"/>
                    <a:pt x="21243" y="14138"/>
                    <a:pt x="20886" y="21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738564" y="4918869"/>
              <a:ext cx="581692" cy="41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73" fill="norm" stroke="1" extrusionOk="0">
                  <a:moveTo>
                    <a:pt x="6246" y="14962"/>
                  </a:moveTo>
                  <a:cubicBezTo>
                    <a:pt x="5542" y="14314"/>
                    <a:pt x="4837" y="13666"/>
                    <a:pt x="4133" y="13504"/>
                  </a:cubicBezTo>
                  <a:cubicBezTo>
                    <a:pt x="3429" y="13342"/>
                    <a:pt x="2724" y="13666"/>
                    <a:pt x="2020" y="14692"/>
                  </a:cubicBezTo>
                  <a:cubicBezTo>
                    <a:pt x="1316" y="15718"/>
                    <a:pt x="611" y="17446"/>
                    <a:pt x="259" y="18634"/>
                  </a:cubicBezTo>
                  <a:cubicBezTo>
                    <a:pt x="-93" y="19822"/>
                    <a:pt x="-93" y="20470"/>
                    <a:pt x="298" y="20902"/>
                  </a:cubicBezTo>
                  <a:cubicBezTo>
                    <a:pt x="690" y="21334"/>
                    <a:pt x="1472" y="21550"/>
                    <a:pt x="2333" y="20632"/>
                  </a:cubicBezTo>
                  <a:cubicBezTo>
                    <a:pt x="3194" y="19714"/>
                    <a:pt x="4133" y="17662"/>
                    <a:pt x="4916" y="14800"/>
                  </a:cubicBezTo>
                  <a:cubicBezTo>
                    <a:pt x="5698" y="11938"/>
                    <a:pt x="6324" y="8266"/>
                    <a:pt x="6637" y="6160"/>
                  </a:cubicBezTo>
                  <a:cubicBezTo>
                    <a:pt x="6950" y="4054"/>
                    <a:pt x="6950" y="3514"/>
                    <a:pt x="6872" y="2866"/>
                  </a:cubicBezTo>
                  <a:cubicBezTo>
                    <a:pt x="6794" y="2218"/>
                    <a:pt x="6637" y="1462"/>
                    <a:pt x="6364" y="1138"/>
                  </a:cubicBezTo>
                  <a:cubicBezTo>
                    <a:pt x="6090" y="814"/>
                    <a:pt x="5698" y="922"/>
                    <a:pt x="5307" y="1570"/>
                  </a:cubicBezTo>
                  <a:cubicBezTo>
                    <a:pt x="4916" y="2218"/>
                    <a:pt x="4524" y="3406"/>
                    <a:pt x="4290" y="5836"/>
                  </a:cubicBezTo>
                  <a:cubicBezTo>
                    <a:pt x="4055" y="8266"/>
                    <a:pt x="3977" y="11938"/>
                    <a:pt x="4016" y="14422"/>
                  </a:cubicBezTo>
                  <a:cubicBezTo>
                    <a:pt x="4055" y="16906"/>
                    <a:pt x="4211" y="18202"/>
                    <a:pt x="4446" y="19066"/>
                  </a:cubicBezTo>
                  <a:cubicBezTo>
                    <a:pt x="4681" y="19930"/>
                    <a:pt x="4994" y="20362"/>
                    <a:pt x="5346" y="20632"/>
                  </a:cubicBezTo>
                  <a:cubicBezTo>
                    <a:pt x="5698" y="20902"/>
                    <a:pt x="6090" y="21010"/>
                    <a:pt x="6677" y="20632"/>
                  </a:cubicBezTo>
                  <a:cubicBezTo>
                    <a:pt x="7264" y="20254"/>
                    <a:pt x="8046" y="19390"/>
                    <a:pt x="8633" y="18418"/>
                  </a:cubicBezTo>
                  <a:cubicBezTo>
                    <a:pt x="9220" y="17446"/>
                    <a:pt x="9611" y="16366"/>
                    <a:pt x="9768" y="15556"/>
                  </a:cubicBezTo>
                  <a:cubicBezTo>
                    <a:pt x="9924" y="14746"/>
                    <a:pt x="9846" y="14206"/>
                    <a:pt x="9611" y="13990"/>
                  </a:cubicBezTo>
                  <a:cubicBezTo>
                    <a:pt x="9377" y="13774"/>
                    <a:pt x="8985" y="13882"/>
                    <a:pt x="8437" y="14638"/>
                  </a:cubicBezTo>
                  <a:cubicBezTo>
                    <a:pt x="7890" y="15394"/>
                    <a:pt x="7185" y="16798"/>
                    <a:pt x="6833" y="17770"/>
                  </a:cubicBezTo>
                  <a:cubicBezTo>
                    <a:pt x="6481" y="18742"/>
                    <a:pt x="6481" y="19282"/>
                    <a:pt x="6677" y="19552"/>
                  </a:cubicBezTo>
                  <a:cubicBezTo>
                    <a:pt x="6872" y="19822"/>
                    <a:pt x="7264" y="19822"/>
                    <a:pt x="7616" y="19606"/>
                  </a:cubicBezTo>
                  <a:cubicBezTo>
                    <a:pt x="7968" y="19390"/>
                    <a:pt x="8281" y="18958"/>
                    <a:pt x="8516" y="18472"/>
                  </a:cubicBezTo>
                  <a:cubicBezTo>
                    <a:pt x="8750" y="17986"/>
                    <a:pt x="8907" y="17446"/>
                    <a:pt x="9024" y="17446"/>
                  </a:cubicBezTo>
                  <a:cubicBezTo>
                    <a:pt x="9142" y="17446"/>
                    <a:pt x="9220" y="17986"/>
                    <a:pt x="9337" y="18526"/>
                  </a:cubicBezTo>
                  <a:cubicBezTo>
                    <a:pt x="9455" y="19066"/>
                    <a:pt x="9611" y="19606"/>
                    <a:pt x="9885" y="19930"/>
                  </a:cubicBezTo>
                  <a:cubicBezTo>
                    <a:pt x="10159" y="20254"/>
                    <a:pt x="10550" y="20362"/>
                    <a:pt x="11098" y="19606"/>
                  </a:cubicBezTo>
                  <a:cubicBezTo>
                    <a:pt x="11646" y="18850"/>
                    <a:pt x="12350" y="17230"/>
                    <a:pt x="13172" y="14638"/>
                  </a:cubicBezTo>
                  <a:cubicBezTo>
                    <a:pt x="13994" y="12046"/>
                    <a:pt x="14933" y="8482"/>
                    <a:pt x="15481" y="6106"/>
                  </a:cubicBezTo>
                  <a:cubicBezTo>
                    <a:pt x="16029" y="3730"/>
                    <a:pt x="16185" y="2542"/>
                    <a:pt x="16185" y="1624"/>
                  </a:cubicBezTo>
                  <a:cubicBezTo>
                    <a:pt x="16185" y="706"/>
                    <a:pt x="16029" y="58"/>
                    <a:pt x="15833" y="4"/>
                  </a:cubicBezTo>
                  <a:cubicBezTo>
                    <a:pt x="15637" y="-50"/>
                    <a:pt x="15403" y="490"/>
                    <a:pt x="15011" y="2164"/>
                  </a:cubicBezTo>
                  <a:cubicBezTo>
                    <a:pt x="14620" y="3838"/>
                    <a:pt x="14072" y="6646"/>
                    <a:pt x="13720" y="9238"/>
                  </a:cubicBezTo>
                  <a:cubicBezTo>
                    <a:pt x="13368" y="11830"/>
                    <a:pt x="13211" y="14206"/>
                    <a:pt x="13211" y="15718"/>
                  </a:cubicBezTo>
                  <a:cubicBezTo>
                    <a:pt x="13211" y="17230"/>
                    <a:pt x="13368" y="17878"/>
                    <a:pt x="13603" y="18364"/>
                  </a:cubicBezTo>
                  <a:cubicBezTo>
                    <a:pt x="13837" y="18850"/>
                    <a:pt x="14150" y="19174"/>
                    <a:pt x="14542" y="19336"/>
                  </a:cubicBezTo>
                  <a:cubicBezTo>
                    <a:pt x="14933" y="19498"/>
                    <a:pt x="15403" y="19498"/>
                    <a:pt x="15950" y="19066"/>
                  </a:cubicBezTo>
                  <a:cubicBezTo>
                    <a:pt x="16498" y="18634"/>
                    <a:pt x="17124" y="17770"/>
                    <a:pt x="17594" y="16852"/>
                  </a:cubicBezTo>
                  <a:cubicBezTo>
                    <a:pt x="18064" y="15934"/>
                    <a:pt x="18377" y="14962"/>
                    <a:pt x="18416" y="14260"/>
                  </a:cubicBezTo>
                  <a:cubicBezTo>
                    <a:pt x="18455" y="13558"/>
                    <a:pt x="18220" y="13126"/>
                    <a:pt x="17868" y="12910"/>
                  </a:cubicBezTo>
                  <a:cubicBezTo>
                    <a:pt x="17516" y="12694"/>
                    <a:pt x="17046" y="12694"/>
                    <a:pt x="16655" y="12964"/>
                  </a:cubicBezTo>
                  <a:cubicBezTo>
                    <a:pt x="16264" y="13234"/>
                    <a:pt x="15950" y="13774"/>
                    <a:pt x="15833" y="14422"/>
                  </a:cubicBezTo>
                  <a:cubicBezTo>
                    <a:pt x="15716" y="15070"/>
                    <a:pt x="15794" y="15826"/>
                    <a:pt x="16029" y="16204"/>
                  </a:cubicBezTo>
                  <a:cubicBezTo>
                    <a:pt x="16264" y="16582"/>
                    <a:pt x="16655" y="16582"/>
                    <a:pt x="17007" y="16420"/>
                  </a:cubicBezTo>
                  <a:cubicBezTo>
                    <a:pt x="17359" y="16258"/>
                    <a:pt x="17672" y="15934"/>
                    <a:pt x="17985" y="15610"/>
                  </a:cubicBezTo>
                  <a:cubicBezTo>
                    <a:pt x="18298" y="15286"/>
                    <a:pt x="18611" y="14962"/>
                    <a:pt x="18885" y="15232"/>
                  </a:cubicBezTo>
                  <a:cubicBezTo>
                    <a:pt x="19159" y="15502"/>
                    <a:pt x="19394" y="16366"/>
                    <a:pt x="19668" y="16960"/>
                  </a:cubicBezTo>
                  <a:cubicBezTo>
                    <a:pt x="19942" y="17554"/>
                    <a:pt x="20255" y="17878"/>
                    <a:pt x="20568" y="17878"/>
                  </a:cubicBezTo>
                  <a:cubicBezTo>
                    <a:pt x="20881" y="17878"/>
                    <a:pt x="21194" y="17554"/>
                    <a:pt x="21507" y="17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021805" y="5027948"/>
              <a:ext cx="323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1" y="18000"/>
                    <a:pt x="7341" y="14400"/>
                    <a:pt x="10941" y="10800"/>
                  </a:cubicBezTo>
                  <a:cubicBezTo>
                    <a:pt x="14541" y="7200"/>
                    <a:pt x="1807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007574" y="4997849"/>
              <a:ext cx="172909" cy="36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418" fill="norm" stroke="1" extrusionOk="0">
                  <a:moveTo>
                    <a:pt x="12016" y="2882"/>
                  </a:moveTo>
                  <a:cubicBezTo>
                    <a:pt x="10999" y="2386"/>
                    <a:pt x="9983" y="1889"/>
                    <a:pt x="9348" y="1951"/>
                  </a:cubicBezTo>
                  <a:cubicBezTo>
                    <a:pt x="8712" y="2013"/>
                    <a:pt x="8458" y="2634"/>
                    <a:pt x="8331" y="5427"/>
                  </a:cubicBezTo>
                  <a:cubicBezTo>
                    <a:pt x="8204" y="8220"/>
                    <a:pt x="8204" y="13186"/>
                    <a:pt x="8204" y="15979"/>
                  </a:cubicBezTo>
                  <a:cubicBezTo>
                    <a:pt x="8204" y="18772"/>
                    <a:pt x="8204" y="19393"/>
                    <a:pt x="8077" y="20013"/>
                  </a:cubicBezTo>
                  <a:cubicBezTo>
                    <a:pt x="7950" y="20634"/>
                    <a:pt x="7696" y="21255"/>
                    <a:pt x="7569" y="21255"/>
                  </a:cubicBezTo>
                  <a:cubicBezTo>
                    <a:pt x="7442" y="21255"/>
                    <a:pt x="7442" y="20634"/>
                    <a:pt x="7315" y="18151"/>
                  </a:cubicBezTo>
                  <a:cubicBezTo>
                    <a:pt x="7188" y="15669"/>
                    <a:pt x="6933" y="11324"/>
                    <a:pt x="7315" y="8282"/>
                  </a:cubicBezTo>
                  <a:cubicBezTo>
                    <a:pt x="7696" y="5241"/>
                    <a:pt x="8712" y="3503"/>
                    <a:pt x="9475" y="2324"/>
                  </a:cubicBezTo>
                  <a:cubicBezTo>
                    <a:pt x="10237" y="1144"/>
                    <a:pt x="10745" y="524"/>
                    <a:pt x="11635" y="213"/>
                  </a:cubicBezTo>
                  <a:cubicBezTo>
                    <a:pt x="12524" y="-97"/>
                    <a:pt x="13795" y="-97"/>
                    <a:pt x="15192" y="400"/>
                  </a:cubicBezTo>
                  <a:cubicBezTo>
                    <a:pt x="16590" y="896"/>
                    <a:pt x="18115" y="1889"/>
                    <a:pt x="19258" y="4124"/>
                  </a:cubicBezTo>
                  <a:cubicBezTo>
                    <a:pt x="20402" y="6358"/>
                    <a:pt x="21164" y="9834"/>
                    <a:pt x="20529" y="12565"/>
                  </a:cubicBezTo>
                  <a:cubicBezTo>
                    <a:pt x="19893" y="15296"/>
                    <a:pt x="17860" y="17282"/>
                    <a:pt x="15192" y="18648"/>
                  </a:cubicBezTo>
                  <a:cubicBezTo>
                    <a:pt x="12524" y="20013"/>
                    <a:pt x="9220" y="20758"/>
                    <a:pt x="6679" y="21131"/>
                  </a:cubicBezTo>
                  <a:cubicBezTo>
                    <a:pt x="4138" y="21503"/>
                    <a:pt x="2359" y="21503"/>
                    <a:pt x="1216" y="21193"/>
                  </a:cubicBezTo>
                  <a:cubicBezTo>
                    <a:pt x="72" y="20882"/>
                    <a:pt x="-436" y="20262"/>
                    <a:pt x="453" y="19579"/>
                  </a:cubicBezTo>
                  <a:cubicBezTo>
                    <a:pt x="1343" y="18896"/>
                    <a:pt x="3630" y="18151"/>
                    <a:pt x="5917" y="17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710905" y="4887043"/>
              <a:ext cx="132557" cy="42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53" fill="norm" stroke="1" extrusionOk="0">
                  <a:moveTo>
                    <a:pt x="19543" y="5597"/>
                  </a:moveTo>
                  <a:cubicBezTo>
                    <a:pt x="20229" y="4512"/>
                    <a:pt x="20914" y="3426"/>
                    <a:pt x="21257" y="2612"/>
                  </a:cubicBezTo>
                  <a:cubicBezTo>
                    <a:pt x="21600" y="1798"/>
                    <a:pt x="21600" y="1256"/>
                    <a:pt x="20743" y="821"/>
                  </a:cubicBezTo>
                  <a:cubicBezTo>
                    <a:pt x="19886" y="387"/>
                    <a:pt x="18171" y="62"/>
                    <a:pt x="16457" y="7"/>
                  </a:cubicBezTo>
                  <a:cubicBezTo>
                    <a:pt x="14743" y="-47"/>
                    <a:pt x="13029" y="170"/>
                    <a:pt x="10629" y="1364"/>
                  </a:cubicBezTo>
                  <a:cubicBezTo>
                    <a:pt x="8229" y="2558"/>
                    <a:pt x="5143" y="4729"/>
                    <a:pt x="3600" y="7334"/>
                  </a:cubicBezTo>
                  <a:cubicBezTo>
                    <a:pt x="2057" y="9939"/>
                    <a:pt x="2057" y="12978"/>
                    <a:pt x="2229" y="15203"/>
                  </a:cubicBezTo>
                  <a:cubicBezTo>
                    <a:pt x="2400" y="17428"/>
                    <a:pt x="2743" y="18839"/>
                    <a:pt x="2400" y="19762"/>
                  </a:cubicBezTo>
                  <a:cubicBezTo>
                    <a:pt x="2057" y="20685"/>
                    <a:pt x="1029" y="21119"/>
                    <a:pt x="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590255" y="5161298"/>
              <a:ext cx="254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7018"/>
                    <a:pt x="6480" y="12436"/>
                    <a:pt x="10080" y="8836"/>
                  </a:cubicBezTo>
                  <a:cubicBezTo>
                    <a:pt x="13680" y="5236"/>
                    <a:pt x="17640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837905" y="5142248"/>
              <a:ext cx="95251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430"/>
                  </a:moveTo>
                  <a:cubicBezTo>
                    <a:pt x="3360" y="4860"/>
                    <a:pt x="6720" y="7290"/>
                    <a:pt x="8400" y="10125"/>
                  </a:cubicBezTo>
                  <a:cubicBezTo>
                    <a:pt x="10080" y="12960"/>
                    <a:pt x="10080" y="16200"/>
                    <a:pt x="9360" y="18360"/>
                  </a:cubicBezTo>
                  <a:cubicBezTo>
                    <a:pt x="8640" y="20520"/>
                    <a:pt x="7200" y="21600"/>
                    <a:pt x="6000" y="21465"/>
                  </a:cubicBezTo>
                  <a:cubicBezTo>
                    <a:pt x="4800" y="21330"/>
                    <a:pt x="3840" y="19980"/>
                    <a:pt x="3600" y="17550"/>
                  </a:cubicBezTo>
                  <a:cubicBezTo>
                    <a:pt x="3360" y="15120"/>
                    <a:pt x="3840" y="11610"/>
                    <a:pt x="6960" y="8505"/>
                  </a:cubicBezTo>
                  <a:cubicBezTo>
                    <a:pt x="10080" y="5400"/>
                    <a:pt x="1584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952739" y="5173998"/>
              <a:ext cx="91774" cy="10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07" fill="norm" stroke="1" extrusionOk="0">
                  <a:moveTo>
                    <a:pt x="16076" y="0"/>
                  </a:moveTo>
                  <a:cubicBezTo>
                    <a:pt x="13621" y="0"/>
                    <a:pt x="11167" y="0"/>
                    <a:pt x="8467" y="1869"/>
                  </a:cubicBezTo>
                  <a:cubicBezTo>
                    <a:pt x="5767" y="3738"/>
                    <a:pt x="2821" y="7477"/>
                    <a:pt x="1349" y="10385"/>
                  </a:cubicBezTo>
                  <a:cubicBezTo>
                    <a:pt x="-124" y="13292"/>
                    <a:pt x="-124" y="15369"/>
                    <a:pt x="121" y="17446"/>
                  </a:cubicBezTo>
                  <a:cubicBezTo>
                    <a:pt x="367" y="19523"/>
                    <a:pt x="858" y="21600"/>
                    <a:pt x="4294" y="21392"/>
                  </a:cubicBezTo>
                  <a:cubicBezTo>
                    <a:pt x="7731" y="21185"/>
                    <a:pt x="14112" y="18692"/>
                    <a:pt x="17549" y="16408"/>
                  </a:cubicBezTo>
                  <a:cubicBezTo>
                    <a:pt x="20985" y="14123"/>
                    <a:pt x="21476" y="12046"/>
                    <a:pt x="21231" y="9969"/>
                  </a:cubicBezTo>
                  <a:cubicBezTo>
                    <a:pt x="20985" y="7892"/>
                    <a:pt x="20003" y="5815"/>
                    <a:pt x="18285" y="4777"/>
                  </a:cubicBezTo>
                  <a:cubicBezTo>
                    <a:pt x="16567" y="3738"/>
                    <a:pt x="14112" y="3738"/>
                    <a:pt x="11658" y="3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101161" y="5171564"/>
              <a:ext cx="200295" cy="11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911" fill="norm" stroke="1" extrusionOk="0">
                  <a:moveTo>
                    <a:pt x="370" y="2860"/>
                  </a:moveTo>
                  <a:cubicBezTo>
                    <a:pt x="597" y="6860"/>
                    <a:pt x="824" y="10860"/>
                    <a:pt x="711" y="14260"/>
                  </a:cubicBezTo>
                  <a:cubicBezTo>
                    <a:pt x="597" y="17660"/>
                    <a:pt x="142" y="20460"/>
                    <a:pt x="29" y="20860"/>
                  </a:cubicBezTo>
                  <a:cubicBezTo>
                    <a:pt x="-85" y="21260"/>
                    <a:pt x="142" y="19260"/>
                    <a:pt x="597" y="17060"/>
                  </a:cubicBezTo>
                  <a:cubicBezTo>
                    <a:pt x="1052" y="14860"/>
                    <a:pt x="1734" y="12460"/>
                    <a:pt x="2530" y="10660"/>
                  </a:cubicBezTo>
                  <a:cubicBezTo>
                    <a:pt x="3326" y="8860"/>
                    <a:pt x="4235" y="7660"/>
                    <a:pt x="5144" y="7660"/>
                  </a:cubicBezTo>
                  <a:cubicBezTo>
                    <a:pt x="6054" y="7660"/>
                    <a:pt x="6963" y="8860"/>
                    <a:pt x="7304" y="10460"/>
                  </a:cubicBezTo>
                  <a:cubicBezTo>
                    <a:pt x="7646" y="12060"/>
                    <a:pt x="7418" y="14060"/>
                    <a:pt x="7646" y="14060"/>
                  </a:cubicBezTo>
                  <a:cubicBezTo>
                    <a:pt x="7873" y="14060"/>
                    <a:pt x="8555" y="12060"/>
                    <a:pt x="9806" y="9460"/>
                  </a:cubicBezTo>
                  <a:cubicBezTo>
                    <a:pt x="11056" y="6860"/>
                    <a:pt x="12875" y="3660"/>
                    <a:pt x="14353" y="1860"/>
                  </a:cubicBezTo>
                  <a:cubicBezTo>
                    <a:pt x="15831" y="60"/>
                    <a:pt x="16968" y="-340"/>
                    <a:pt x="17877" y="260"/>
                  </a:cubicBezTo>
                  <a:cubicBezTo>
                    <a:pt x="18787" y="860"/>
                    <a:pt x="19469" y="2460"/>
                    <a:pt x="20037" y="5660"/>
                  </a:cubicBezTo>
                  <a:cubicBezTo>
                    <a:pt x="20606" y="8860"/>
                    <a:pt x="21060" y="13660"/>
                    <a:pt x="21515" y="18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803105" y="5086234"/>
              <a:ext cx="114301" cy="28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2794"/>
                  </a:moveTo>
                  <a:cubicBezTo>
                    <a:pt x="21600" y="1994"/>
                    <a:pt x="21600" y="1194"/>
                    <a:pt x="20400" y="634"/>
                  </a:cubicBezTo>
                  <a:cubicBezTo>
                    <a:pt x="19200" y="74"/>
                    <a:pt x="16800" y="-246"/>
                    <a:pt x="13200" y="234"/>
                  </a:cubicBezTo>
                  <a:cubicBezTo>
                    <a:pt x="9600" y="714"/>
                    <a:pt x="4800" y="1994"/>
                    <a:pt x="2400" y="3034"/>
                  </a:cubicBezTo>
                  <a:cubicBezTo>
                    <a:pt x="0" y="4074"/>
                    <a:pt x="0" y="4874"/>
                    <a:pt x="0" y="5674"/>
                  </a:cubicBezTo>
                  <a:cubicBezTo>
                    <a:pt x="0" y="6474"/>
                    <a:pt x="0" y="7274"/>
                    <a:pt x="2200" y="8394"/>
                  </a:cubicBezTo>
                  <a:cubicBezTo>
                    <a:pt x="4400" y="9514"/>
                    <a:pt x="8800" y="10954"/>
                    <a:pt x="11800" y="12394"/>
                  </a:cubicBezTo>
                  <a:cubicBezTo>
                    <a:pt x="14800" y="13834"/>
                    <a:pt x="16400" y="15274"/>
                    <a:pt x="17200" y="16394"/>
                  </a:cubicBezTo>
                  <a:cubicBezTo>
                    <a:pt x="18000" y="17514"/>
                    <a:pt x="18000" y="18314"/>
                    <a:pt x="17200" y="19034"/>
                  </a:cubicBezTo>
                  <a:cubicBezTo>
                    <a:pt x="16400" y="19754"/>
                    <a:pt x="14800" y="20394"/>
                    <a:pt x="13000" y="20794"/>
                  </a:cubicBezTo>
                  <a:cubicBezTo>
                    <a:pt x="11200" y="21194"/>
                    <a:pt x="9200" y="21354"/>
                    <a:pt x="7200" y="21354"/>
                  </a:cubicBezTo>
                  <a:cubicBezTo>
                    <a:pt x="5200" y="21354"/>
                    <a:pt x="3200" y="21194"/>
                    <a:pt x="2400" y="20714"/>
                  </a:cubicBezTo>
                  <a:cubicBezTo>
                    <a:pt x="1600" y="20234"/>
                    <a:pt x="2000" y="19434"/>
                    <a:pt x="3600" y="18634"/>
                  </a:cubicBezTo>
                  <a:cubicBezTo>
                    <a:pt x="5200" y="17834"/>
                    <a:pt x="8000" y="17034"/>
                    <a:pt x="10800" y="16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5922354" y="5184391"/>
              <a:ext cx="123375" cy="18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0812" fill="norm" stroke="1" extrusionOk="0">
                  <a:moveTo>
                    <a:pt x="8733" y="5302"/>
                  </a:moveTo>
                  <a:cubicBezTo>
                    <a:pt x="9795" y="3382"/>
                    <a:pt x="10857" y="1462"/>
                    <a:pt x="10503" y="742"/>
                  </a:cubicBezTo>
                  <a:cubicBezTo>
                    <a:pt x="10149" y="22"/>
                    <a:pt x="8378" y="502"/>
                    <a:pt x="6254" y="3382"/>
                  </a:cubicBezTo>
                  <a:cubicBezTo>
                    <a:pt x="4129" y="6262"/>
                    <a:pt x="1651" y="11542"/>
                    <a:pt x="588" y="14782"/>
                  </a:cubicBezTo>
                  <a:cubicBezTo>
                    <a:pt x="-474" y="18022"/>
                    <a:pt x="-120" y="19222"/>
                    <a:pt x="1828" y="20062"/>
                  </a:cubicBezTo>
                  <a:cubicBezTo>
                    <a:pt x="3775" y="20902"/>
                    <a:pt x="7316" y="21382"/>
                    <a:pt x="10857" y="19582"/>
                  </a:cubicBezTo>
                  <a:cubicBezTo>
                    <a:pt x="14398" y="17782"/>
                    <a:pt x="17939" y="13702"/>
                    <a:pt x="19533" y="10462"/>
                  </a:cubicBezTo>
                  <a:cubicBezTo>
                    <a:pt x="21126" y="7222"/>
                    <a:pt x="20772" y="4822"/>
                    <a:pt x="19887" y="3262"/>
                  </a:cubicBezTo>
                  <a:cubicBezTo>
                    <a:pt x="19001" y="1702"/>
                    <a:pt x="17585" y="982"/>
                    <a:pt x="15992" y="502"/>
                  </a:cubicBezTo>
                  <a:cubicBezTo>
                    <a:pt x="14398" y="22"/>
                    <a:pt x="12628" y="-218"/>
                    <a:pt x="11919" y="262"/>
                  </a:cubicBezTo>
                  <a:cubicBezTo>
                    <a:pt x="11211" y="742"/>
                    <a:pt x="11565" y="1942"/>
                    <a:pt x="11919" y="3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6102197" y="5163390"/>
              <a:ext cx="418459" cy="19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0993" fill="norm" stroke="1" extrusionOk="0">
                  <a:moveTo>
                    <a:pt x="622" y="3254"/>
                  </a:moveTo>
                  <a:cubicBezTo>
                    <a:pt x="403" y="8364"/>
                    <a:pt x="185" y="13473"/>
                    <a:pt x="76" y="16725"/>
                  </a:cubicBezTo>
                  <a:cubicBezTo>
                    <a:pt x="-33" y="19976"/>
                    <a:pt x="-33" y="21370"/>
                    <a:pt x="131" y="20905"/>
                  </a:cubicBezTo>
                  <a:cubicBezTo>
                    <a:pt x="294" y="20441"/>
                    <a:pt x="622" y="18118"/>
                    <a:pt x="1058" y="15215"/>
                  </a:cubicBezTo>
                  <a:cubicBezTo>
                    <a:pt x="1494" y="12312"/>
                    <a:pt x="2040" y="8828"/>
                    <a:pt x="2476" y="6273"/>
                  </a:cubicBezTo>
                  <a:cubicBezTo>
                    <a:pt x="2912" y="3718"/>
                    <a:pt x="3240" y="2093"/>
                    <a:pt x="3458" y="1860"/>
                  </a:cubicBezTo>
                  <a:cubicBezTo>
                    <a:pt x="3676" y="1628"/>
                    <a:pt x="3785" y="2789"/>
                    <a:pt x="4003" y="4764"/>
                  </a:cubicBezTo>
                  <a:cubicBezTo>
                    <a:pt x="4222" y="6738"/>
                    <a:pt x="4549" y="9525"/>
                    <a:pt x="4658" y="11615"/>
                  </a:cubicBezTo>
                  <a:cubicBezTo>
                    <a:pt x="4767" y="13705"/>
                    <a:pt x="4658" y="15099"/>
                    <a:pt x="4549" y="15099"/>
                  </a:cubicBezTo>
                  <a:cubicBezTo>
                    <a:pt x="4440" y="15099"/>
                    <a:pt x="4331" y="13705"/>
                    <a:pt x="4658" y="11615"/>
                  </a:cubicBezTo>
                  <a:cubicBezTo>
                    <a:pt x="4985" y="9525"/>
                    <a:pt x="5749" y="6738"/>
                    <a:pt x="6403" y="5228"/>
                  </a:cubicBezTo>
                  <a:cubicBezTo>
                    <a:pt x="7058" y="3718"/>
                    <a:pt x="7603" y="3486"/>
                    <a:pt x="8040" y="3951"/>
                  </a:cubicBezTo>
                  <a:cubicBezTo>
                    <a:pt x="8476" y="4415"/>
                    <a:pt x="8803" y="5576"/>
                    <a:pt x="8967" y="7318"/>
                  </a:cubicBezTo>
                  <a:cubicBezTo>
                    <a:pt x="9131" y="9060"/>
                    <a:pt x="9131" y="11383"/>
                    <a:pt x="9022" y="13125"/>
                  </a:cubicBezTo>
                  <a:cubicBezTo>
                    <a:pt x="8912" y="14867"/>
                    <a:pt x="8694" y="16028"/>
                    <a:pt x="8585" y="17189"/>
                  </a:cubicBezTo>
                  <a:cubicBezTo>
                    <a:pt x="8476" y="18351"/>
                    <a:pt x="8476" y="19512"/>
                    <a:pt x="8749" y="20093"/>
                  </a:cubicBezTo>
                  <a:cubicBezTo>
                    <a:pt x="9022" y="20673"/>
                    <a:pt x="9567" y="20673"/>
                    <a:pt x="10385" y="19744"/>
                  </a:cubicBezTo>
                  <a:cubicBezTo>
                    <a:pt x="11203" y="18815"/>
                    <a:pt x="12294" y="16957"/>
                    <a:pt x="13440" y="14286"/>
                  </a:cubicBezTo>
                  <a:cubicBezTo>
                    <a:pt x="14585" y="11615"/>
                    <a:pt x="15785" y="8131"/>
                    <a:pt x="16440" y="5576"/>
                  </a:cubicBezTo>
                  <a:cubicBezTo>
                    <a:pt x="17094" y="3022"/>
                    <a:pt x="17203" y="1396"/>
                    <a:pt x="16931" y="583"/>
                  </a:cubicBezTo>
                  <a:cubicBezTo>
                    <a:pt x="16658" y="-230"/>
                    <a:pt x="16003" y="-230"/>
                    <a:pt x="15131" y="815"/>
                  </a:cubicBezTo>
                  <a:cubicBezTo>
                    <a:pt x="14258" y="1860"/>
                    <a:pt x="13167" y="3951"/>
                    <a:pt x="12567" y="5693"/>
                  </a:cubicBezTo>
                  <a:cubicBezTo>
                    <a:pt x="11967" y="7435"/>
                    <a:pt x="11858" y="8828"/>
                    <a:pt x="11912" y="10222"/>
                  </a:cubicBezTo>
                  <a:cubicBezTo>
                    <a:pt x="11967" y="11615"/>
                    <a:pt x="12185" y="13009"/>
                    <a:pt x="13822" y="13705"/>
                  </a:cubicBezTo>
                  <a:cubicBezTo>
                    <a:pt x="15458" y="14402"/>
                    <a:pt x="18512" y="14402"/>
                    <a:pt x="21567" y="14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998459" y="4983498"/>
              <a:ext cx="87347" cy="38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57" fill="norm" stroke="1" extrusionOk="0">
                  <a:moveTo>
                    <a:pt x="21222" y="0"/>
                  </a:moveTo>
                  <a:cubicBezTo>
                    <a:pt x="17622" y="3503"/>
                    <a:pt x="14022" y="7005"/>
                    <a:pt x="10422" y="10275"/>
                  </a:cubicBezTo>
                  <a:cubicBezTo>
                    <a:pt x="6822" y="13544"/>
                    <a:pt x="3222" y="16579"/>
                    <a:pt x="1422" y="18448"/>
                  </a:cubicBezTo>
                  <a:cubicBezTo>
                    <a:pt x="-378" y="20316"/>
                    <a:pt x="-378" y="21016"/>
                    <a:pt x="908" y="21308"/>
                  </a:cubicBezTo>
                  <a:cubicBezTo>
                    <a:pt x="2193" y="21600"/>
                    <a:pt x="4765" y="21483"/>
                    <a:pt x="8108" y="20783"/>
                  </a:cubicBezTo>
                  <a:cubicBezTo>
                    <a:pt x="11451" y="20082"/>
                    <a:pt x="15565" y="18798"/>
                    <a:pt x="19679" y="1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6958805" y="5165641"/>
              <a:ext cx="241301" cy="20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6963"/>
                  </a:moveTo>
                  <a:cubicBezTo>
                    <a:pt x="1705" y="5613"/>
                    <a:pt x="3411" y="4263"/>
                    <a:pt x="5211" y="3138"/>
                  </a:cubicBezTo>
                  <a:cubicBezTo>
                    <a:pt x="7011" y="2013"/>
                    <a:pt x="8905" y="1113"/>
                    <a:pt x="10326" y="551"/>
                  </a:cubicBezTo>
                  <a:cubicBezTo>
                    <a:pt x="11747" y="-12"/>
                    <a:pt x="12695" y="-237"/>
                    <a:pt x="13358" y="326"/>
                  </a:cubicBezTo>
                  <a:cubicBezTo>
                    <a:pt x="14021" y="888"/>
                    <a:pt x="14400" y="2238"/>
                    <a:pt x="14874" y="4713"/>
                  </a:cubicBezTo>
                  <a:cubicBezTo>
                    <a:pt x="15347" y="7188"/>
                    <a:pt x="15916" y="10788"/>
                    <a:pt x="16200" y="13375"/>
                  </a:cubicBezTo>
                  <a:cubicBezTo>
                    <a:pt x="16484" y="15963"/>
                    <a:pt x="16484" y="17538"/>
                    <a:pt x="16295" y="18888"/>
                  </a:cubicBezTo>
                  <a:cubicBezTo>
                    <a:pt x="16105" y="20238"/>
                    <a:pt x="15726" y="21363"/>
                    <a:pt x="15347" y="21363"/>
                  </a:cubicBezTo>
                  <a:cubicBezTo>
                    <a:pt x="14968" y="21363"/>
                    <a:pt x="14589" y="20238"/>
                    <a:pt x="14779" y="17876"/>
                  </a:cubicBezTo>
                  <a:cubicBezTo>
                    <a:pt x="14968" y="15513"/>
                    <a:pt x="15726" y="11913"/>
                    <a:pt x="16958" y="9438"/>
                  </a:cubicBezTo>
                  <a:cubicBezTo>
                    <a:pt x="18189" y="6963"/>
                    <a:pt x="19895" y="5613"/>
                    <a:pt x="21600" y="4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7220335" y="5186698"/>
              <a:ext cx="271871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31" fill="norm" stroke="1" extrusionOk="0">
                  <a:moveTo>
                    <a:pt x="1916" y="0"/>
                  </a:moveTo>
                  <a:cubicBezTo>
                    <a:pt x="1247" y="3812"/>
                    <a:pt x="577" y="7624"/>
                    <a:pt x="242" y="10641"/>
                  </a:cubicBezTo>
                  <a:cubicBezTo>
                    <a:pt x="-93" y="13659"/>
                    <a:pt x="-93" y="15882"/>
                    <a:pt x="326" y="16835"/>
                  </a:cubicBezTo>
                  <a:cubicBezTo>
                    <a:pt x="744" y="17788"/>
                    <a:pt x="1581" y="17471"/>
                    <a:pt x="2586" y="16200"/>
                  </a:cubicBezTo>
                  <a:cubicBezTo>
                    <a:pt x="3591" y="14929"/>
                    <a:pt x="4763" y="12706"/>
                    <a:pt x="5600" y="10800"/>
                  </a:cubicBezTo>
                  <a:cubicBezTo>
                    <a:pt x="6437" y="8894"/>
                    <a:pt x="6940" y="7306"/>
                    <a:pt x="6940" y="7147"/>
                  </a:cubicBezTo>
                  <a:cubicBezTo>
                    <a:pt x="6940" y="6988"/>
                    <a:pt x="6437" y="8259"/>
                    <a:pt x="6186" y="9688"/>
                  </a:cubicBezTo>
                  <a:cubicBezTo>
                    <a:pt x="5935" y="11118"/>
                    <a:pt x="5935" y="12706"/>
                    <a:pt x="6270" y="13976"/>
                  </a:cubicBezTo>
                  <a:cubicBezTo>
                    <a:pt x="6605" y="15247"/>
                    <a:pt x="7274" y="16200"/>
                    <a:pt x="8698" y="15724"/>
                  </a:cubicBezTo>
                  <a:cubicBezTo>
                    <a:pt x="10121" y="15247"/>
                    <a:pt x="12298" y="13341"/>
                    <a:pt x="13721" y="11753"/>
                  </a:cubicBezTo>
                  <a:cubicBezTo>
                    <a:pt x="15144" y="10165"/>
                    <a:pt x="15814" y="8894"/>
                    <a:pt x="16316" y="7306"/>
                  </a:cubicBezTo>
                  <a:cubicBezTo>
                    <a:pt x="16819" y="5718"/>
                    <a:pt x="17154" y="3812"/>
                    <a:pt x="16902" y="2859"/>
                  </a:cubicBezTo>
                  <a:cubicBezTo>
                    <a:pt x="16651" y="1906"/>
                    <a:pt x="15814" y="1906"/>
                    <a:pt x="15060" y="2700"/>
                  </a:cubicBezTo>
                  <a:cubicBezTo>
                    <a:pt x="14307" y="3494"/>
                    <a:pt x="13637" y="5082"/>
                    <a:pt x="13219" y="6671"/>
                  </a:cubicBezTo>
                  <a:cubicBezTo>
                    <a:pt x="12800" y="8259"/>
                    <a:pt x="12633" y="9847"/>
                    <a:pt x="12549" y="11594"/>
                  </a:cubicBezTo>
                  <a:cubicBezTo>
                    <a:pt x="12465" y="13341"/>
                    <a:pt x="12465" y="15247"/>
                    <a:pt x="13386" y="16994"/>
                  </a:cubicBezTo>
                  <a:cubicBezTo>
                    <a:pt x="14307" y="18741"/>
                    <a:pt x="16149" y="20329"/>
                    <a:pt x="17656" y="20965"/>
                  </a:cubicBezTo>
                  <a:cubicBezTo>
                    <a:pt x="19163" y="21600"/>
                    <a:pt x="20335" y="21282"/>
                    <a:pt x="21507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7955755" y="4723148"/>
              <a:ext cx="1562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" y="0"/>
                    <a:pt x="1112" y="0"/>
                    <a:pt x="1800" y="0"/>
                  </a:cubicBezTo>
                  <a:cubicBezTo>
                    <a:pt x="2488" y="0"/>
                    <a:pt x="3307" y="0"/>
                    <a:pt x="4185" y="576"/>
                  </a:cubicBezTo>
                  <a:cubicBezTo>
                    <a:pt x="5063" y="1152"/>
                    <a:pt x="6000" y="2304"/>
                    <a:pt x="6966" y="3456"/>
                  </a:cubicBezTo>
                  <a:cubicBezTo>
                    <a:pt x="7932" y="4608"/>
                    <a:pt x="8927" y="5760"/>
                    <a:pt x="9966" y="6768"/>
                  </a:cubicBezTo>
                  <a:cubicBezTo>
                    <a:pt x="11005" y="7776"/>
                    <a:pt x="12088" y="8640"/>
                    <a:pt x="13010" y="9360"/>
                  </a:cubicBezTo>
                  <a:cubicBezTo>
                    <a:pt x="13932" y="10080"/>
                    <a:pt x="14693" y="10656"/>
                    <a:pt x="15644" y="11664"/>
                  </a:cubicBezTo>
                  <a:cubicBezTo>
                    <a:pt x="16595" y="12672"/>
                    <a:pt x="17737" y="14112"/>
                    <a:pt x="18761" y="15840"/>
                  </a:cubicBezTo>
                  <a:cubicBezTo>
                    <a:pt x="19785" y="17568"/>
                    <a:pt x="20693" y="195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7779657" y="5059698"/>
              <a:ext cx="74499" cy="30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98" fill="norm" stroke="1" extrusionOk="0">
                  <a:moveTo>
                    <a:pt x="21118" y="0"/>
                  </a:moveTo>
                  <a:cubicBezTo>
                    <a:pt x="16918" y="3900"/>
                    <a:pt x="12718" y="7800"/>
                    <a:pt x="9418" y="10950"/>
                  </a:cubicBezTo>
                  <a:cubicBezTo>
                    <a:pt x="6118" y="14100"/>
                    <a:pt x="3718" y="16500"/>
                    <a:pt x="2818" y="18150"/>
                  </a:cubicBezTo>
                  <a:cubicBezTo>
                    <a:pt x="1918" y="19800"/>
                    <a:pt x="2518" y="20700"/>
                    <a:pt x="4318" y="21150"/>
                  </a:cubicBezTo>
                  <a:cubicBezTo>
                    <a:pt x="6118" y="21600"/>
                    <a:pt x="9118" y="21600"/>
                    <a:pt x="11818" y="21225"/>
                  </a:cubicBezTo>
                  <a:cubicBezTo>
                    <a:pt x="14518" y="20850"/>
                    <a:pt x="16918" y="20100"/>
                    <a:pt x="18418" y="18900"/>
                  </a:cubicBezTo>
                  <a:cubicBezTo>
                    <a:pt x="19918" y="17700"/>
                    <a:pt x="20518" y="16050"/>
                    <a:pt x="19918" y="14925"/>
                  </a:cubicBezTo>
                  <a:cubicBezTo>
                    <a:pt x="19318" y="13800"/>
                    <a:pt x="17518" y="13200"/>
                    <a:pt x="15118" y="12750"/>
                  </a:cubicBezTo>
                  <a:cubicBezTo>
                    <a:pt x="12718" y="12300"/>
                    <a:pt x="9718" y="12000"/>
                    <a:pt x="6718" y="11925"/>
                  </a:cubicBezTo>
                  <a:cubicBezTo>
                    <a:pt x="3718" y="11850"/>
                    <a:pt x="718" y="12000"/>
                    <a:pt x="118" y="12750"/>
                  </a:cubicBezTo>
                  <a:cubicBezTo>
                    <a:pt x="-482" y="13500"/>
                    <a:pt x="1318" y="14850"/>
                    <a:pt x="3118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7892255" y="5048228"/>
              <a:ext cx="311151" cy="30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882" y="14661"/>
                  </a:moveTo>
                  <a:cubicBezTo>
                    <a:pt x="1029" y="13916"/>
                    <a:pt x="1176" y="13171"/>
                    <a:pt x="1029" y="13171"/>
                  </a:cubicBezTo>
                  <a:cubicBezTo>
                    <a:pt x="882" y="13171"/>
                    <a:pt x="441" y="13916"/>
                    <a:pt x="220" y="14735"/>
                  </a:cubicBezTo>
                  <a:cubicBezTo>
                    <a:pt x="0" y="15554"/>
                    <a:pt x="0" y="16448"/>
                    <a:pt x="0" y="17267"/>
                  </a:cubicBezTo>
                  <a:cubicBezTo>
                    <a:pt x="0" y="18087"/>
                    <a:pt x="0" y="18832"/>
                    <a:pt x="441" y="19353"/>
                  </a:cubicBezTo>
                  <a:cubicBezTo>
                    <a:pt x="882" y="19874"/>
                    <a:pt x="1763" y="20172"/>
                    <a:pt x="2498" y="20098"/>
                  </a:cubicBezTo>
                  <a:cubicBezTo>
                    <a:pt x="3233" y="20023"/>
                    <a:pt x="3820" y="19576"/>
                    <a:pt x="4335" y="19055"/>
                  </a:cubicBezTo>
                  <a:cubicBezTo>
                    <a:pt x="4849" y="18534"/>
                    <a:pt x="5290" y="17938"/>
                    <a:pt x="5657" y="18310"/>
                  </a:cubicBezTo>
                  <a:cubicBezTo>
                    <a:pt x="6024" y="18683"/>
                    <a:pt x="6318" y="20023"/>
                    <a:pt x="6833" y="20694"/>
                  </a:cubicBezTo>
                  <a:cubicBezTo>
                    <a:pt x="7347" y="21364"/>
                    <a:pt x="8082" y="21364"/>
                    <a:pt x="9551" y="20098"/>
                  </a:cubicBezTo>
                  <a:cubicBezTo>
                    <a:pt x="11020" y="18832"/>
                    <a:pt x="13224" y="16299"/>
                    <a:pt x="14914" y="13245"/>
                  </a:cubicBezTo>
                  <a:cubicBezTo>
                    <a:pt x="16604" y="10192"/>
                    <a:pt x="17780" y="6616"/>
                    <a:pt x="18588" y="4158"/>
                  </a:cubicBezTo>
                  <a:cubicBezTo>
                    <a:pt x="19396" y="1701"/>
                    <a:pt x="19837" y="360"/>
                    <a:pt x="19984" y="62"/>
                  </a:cubicBezTo>
                  <a:cubicBezTo>
                    <a:pt x="20131" y="-236"/>
                    <a:pt x="19984" y="509"/>
                    <a:pt x="19469" y="2818"/>
                  </a:cubicBezTo>
                  <a:cubicBezTo>
                    <a:pt x="18955" y="5127"/>
                    <a:pt x="18073" y="9000"/>
                    <a:pt x="17486" y="12054"/>
                  </a:cubicBezTo>
                  <a:cubicBezTo>
                    <a:pt x="16898" y="15107"/>
                    <a:pt x="16604" y="17342"/>
                    <a:pt x="16604" y="18832"/>
                  </a:cubicBezTo>
                  <a:cubicBezTo>
                    <a:pt x="16604" y="20321"/>
                    <a:pt x="16898" y="21066"/>
                    <a:pt x="17780" y="20992"/>
                  </a:cubicBezTo>
                  <a:cubicBezTo>
                    <a:pt x="18661" y="20917"/>
                    <a:pt x="20131" y="20023"/>
                    <a:pt x="21600" y="19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101805" y="5212098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8568275" y="5218448"/>
              <a:ext cx="232031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50" fill="norm" stroke="1" extrusionOk="0">
                  <a:moveTo>
                    <a:pt x="908" y="0"/>
                  </a:moveTo>
                  <a:cubicBezTo>
                    <a:pt x="515" y="6125"/>
                    <a:pt x="122" y="12251"/>
                    <a:pt x="24" y="16119"/>
                  </a:cubicBezTo>
                  <a:cubicBezTo>
                    <a:pt x="-74" y="19988"/>
                    <a:pt x="122" y="21600"/>
                    <a:pt x="810" y="21439"/>
                  </a:cubicBezTo>
                  <a:cubicBezTo>
                    <a:pt x="1497" y="21278"/>
                    <a:pt x="2675" y="19343"/>
                    <a:pt x="3559" y="17570"/>
                  </a:cubicBezTo>
                  <a:cubicBezTo>
                    <a:pt x="4442" y="15797"/>
                    <a:pt x="5031" y="14185"/>
                    <a:pt x="5621" y="12573"/>
                  </a:cubicBezTo>
                  <a:cubicBezTo>
                    <a:pt x="6210" y="10961"/>
                    <a:pt x="6799" y="9349"/>
                    <a:pt x="6995" y="9349"/>
                  </a:cubicBezTo>
                  <a:cubicBezTo>
                    <a:pt x="7191" y="9349"/>
                    <a:pt x="6995" y="10961"/>
                    <a:pt x="6995" y="12573"/>
                  </a:cubicBezTo>
                  <a:cubicBezTo>
                    <a:pt x="6995" y="14185"/>
                    <a:pt x="7191" y="15797"/>
                    <a:pt x="7781" y="16281"/>
                  </a:cubicBezTo>
                  <a:cubicBezTo>
                    <a:pt x="8370" y="16764"/>
                    <a:pt x="9351" y="16119"/>
                    <a:pt x="10235" y="15152"/>
                  </a:cubicBezTo>
                  <a:cubicBezTo>
                    <a:pt x="11119" y="14185"/>
                    <a:pt x="11904" y="12896"/>
                    <a:pt x="12493" y="11445"/>
                  </a:cubicBezTo>
                  <a:cubicBezTo>
                    <a:pt x="13082" y="9994"/>
                    <a:pt x="13475" y="8382"/>
                    <a:pt x="13573" y="8382"/>
                  </a:cubicBezTo>
                  <a:cubicBezTo>
                    <a:pt x="13671" y="8382"/>
                    <a:pt x="13475" y="9994"/>
                    <a:pt x="13279" y="11606"/>
                  </a:cubicBezTo>
                  <a:cubicBezTo>
                    <a:pt x="13082" y="13218"/>
                    <a:pt x="12886" y="14830"/>
                    <a:pt x="12886" y="14830"/>
                  </a:cubicBezTo>
                  <a:cubicBezTo>
                    <a:pt x="12886" y="14830"/>
                    <a:pt x="13082" y="13218"/>
                    <a:pt x="13377" y="11606"/>
                  </a:cubicBezTo>
                  <a:cubicBezTo>
                    <a:pt x="13671" y="9994"/>
                    <a:pt x="14064" y="8382"/>
                    <a:pt x="14555" y="6770"/>
                  </a:cubicBezTo>
                  <a:cubicBezTo>
                    <a:pt x="15046" y="5158"/>
                    <a:pt x="15635" y="3546"/>
                    <a:pt x="16421" y="2740"/>
                  </a:cubicBezTo>
                  <a:cubicBezTo>
                    <a:pt x="17206" y="1934"/>
                    <a:pt x="18188" y="1934"/>
                    <a:pt x="18777" y="3869"/>
                  </a:cubicBezTo>
                  <a:cubicBezTo>
                    <a:pt x="19366" y="5803"/>
                    <a:pt x="19562" y="9672"/>
                    <a:pt x="19661" y="12412"/>
                  </a:cubicBezTo>
                  <a:cubicBezTo>
                    <a:pt x="19759" y="15152"/>
                    <a:pt x="19759" y="16764"/>
                    <a:pt x="20053" y="16764"/>
                  </a:cubicBezTo>
                  <a:cubicBezTo>
                    <a:pt x="20348" y="16764"/>
                    <a:pt x="20937" y="15152"/>
                    <a:pt x="21526" y="13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8866890" y="5055116"/>
              <a:ext cx="117566" cy="30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62" fill="norm" stroke="1" extrusionOk="0">
                  <a:moveTo>
                    <a:pt x="6381" y="1217"/>
                  </a:moveTo>
                  <a:cubicBezTo>
                    <a:pt x="8310" y="472"/>
                    <a:pt x="10238" y="-273"/>
                    <a:pt x="11203" y="99"/>
                  </a:cubicBezTo>
                  <a:cubicBezTo>
                    <a:pt x="12167" y="472"/>
                    <a:pt x="12167" y="1961"/>
                    <a:pt x="11395" y="4643"/>
                  </a:cubicBezTo>
                  <a:cubicBezTo>
                    <a:pt x="10624" y="7324"/>
                    <a:pt x="9081" y="11197"/>
                    <a:pt x="7924" y="13506"/>
                  </a:cubicBezTo>
                  <a:cubicBezTo>
                    <a:pt x="6767" y="15815"/>
                    <a:pt x="5995" y="16560"/>
                    <a:pt x="5224" y="17305"/>
                  </a:cubicBezTo>
                  <a:cubicBezTo>
                    <a:pt x="4453" y="18050"/>
                    <a:pt x="3681" y="18795"/>
                    <a:pt x="2524" y="18869"/>
                  </a:cubicBezTo>
                  <a:cubicBezTo>
                    <a:pt x="1367" y="18944"/>
                    <a:pt x="-176" y="18348"/>
                    <a:pt x="17" y="17156"/>
                  </a:cubicBezTo>
                  <a:cubicBezTo>
                    <a:pt x="210" y="15964"/>
                    <a:pt x="2138" y="14177"/>
                    <a:pt x="3681" y="12985"/>
                  </a:cubicBezTo>
                  <a:cubicBezTo>
                    <a:pt x="5224" y="11793"/>
                    <a:pt x="6381" y="11197"/>
                    <a:pt x="7924" y="10750"/>
                  </a:cubicBezTo>
                  <a:cubicBezTo>
                    <a:pt x="9467" y="10304"/>
                    <a:pt x="11395" y="10006"/>
                    <a:pt x="12360" y="10229"/>
                  </a:cubicBezTo>
                  <a:cubicBezTo>
                    <a:pt x="13324" y="10453"/>
                    <a:pt x="13324" y="11197"/>
                    <a:pt x="11974" y="12166"/>
                  </a:cubicBezTo>
                  <a:cubicBezTo>
                    <a:pt x="10624" y="13134"/>
                    <a:pt x="7924" y="14326"/>
                    <a:pt x="6188" y="15294"/>
                  </a:cubicBezTo>
                  <a:cubicBezTo>
                    <a:pt x="4453" y="16262"/>
                    <a:pt x="3681" y="17007"/>
                    <a:pt x="3488" y="17752"/>
                  </a:cubicBezTo>
                  <a:cubicBezTo>
                    <a:pt x="3295" y="18497"/>
                    <a:pt x="3681" y="19241"/>
                    <a:pt x="5224" y="19837"/>
                  </a:cubicBezTo>
                  <a:cubicBezTo>
                    <a:pt x="6767" y="20433"/>
                    <a:pt x="9467" y="20880"/>
                    <a:pt x="11781" y="21104"/>
                  </a:cubicBezTo>
                  <a:cubicBezTo>
                    <a:pt x="14095" y="21327"/>
                    <a:pt x="16024" y="21327"/>
                    <a:pt x="17567" y="21029"/>
                  </a:cubicBezTo>
                  <a:cubicBezTo>
                    <a:pt x="19110" y="20731"/>
                    <a:pt x="20267" y="20135"/>
                    <a:pt x="21424" y="19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9004564" y="5205748"/>
              <a:ext cx="10689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6141" y="0"/>
                  </a:moveTo>
                  <a:cubicBezTo>
                    <a:pt x="5717" y="5760"/>
                    <a:pt x="5294" y="11520"/>
                    <a:pt x="4235" y="15480"/>
                  </a:cubicBezTo>
                  <a:cubicBezTo>
                    <a:pt x="3176" y="19440"/>
                    <a:pt x="1482" y="21600"/>
                    <a:pt x="635" y="21600"/>
                  </a:cubicBezTo>
                  <a:cubicBezTo>
                    <a:pt x="-212" y="21600"/>
                    <a:pt x="-212" y="19440"/>
                    <a:pt x="635" y="16380"/>
                  </a:cubicBezTo>
                  <a:cubicBezTo>
                    <a:pt x="1482" y="13320"/>
                    <a:pt x="3176" y="9360"/>
                    <a:pt x="4870" y="6840"/>
                  </a:cubicBezTo>
                  <a:cubicBezTo>
                    <a:pt x="6564" y="4320"/>
                    <a:pt x="8259" y="3240"/>
                    <a:pt x="9953" y="3420"/>
                  </a:cubicBezTo>
                  <a:cubicBezTo>
                    <a:pt x="11647" y="3600"/>
                    <a:pt x="13341" y="5040"/>
                    <a:pt x="15247" y="7920"/>
                  </a:cubicBezTo>
                  <a:cubicBezTo>
                    <a:pt x="17153" y="10800"/>
                    <a:pt x="19270" y="15120"/>
                    <a:pt x="21388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133945" y="5233265"/>
              <a:ext cx="93855" cy="11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097" fill="norm" stroke="1" extrusionOk="0">
                  <a:moveTo>
                    <a:pt x="13324" y="3142"/>
                  </a:moveTo>
                  <a:cubicBezTo>
                    <a:pt x="11916" y="1571"/>
                    <a:pt x="10507" y="0"/>
                    <a:pt x="8864" y="0"/>
                  </a:cubicBezTo>
                  <a:cubicBezTo>
                    <a:pt x="7220" y="0"/>
                    <a:pt x="5342" y="1571"/>
                    <a:pt x="3698" y="4320"/>
                  </a:cubicBezTo>
                  <a:cubicBezTo>
                    <a:pt x="2055" y="7069"/>
                    <a:pt x="646" y="10996"/>
                    <a:pt x="177" y="13942"/>
                  </a:cubicBezTo>
                  <a:cubicBezTo>
                    <a:pt x="-293" y="16887"/>
                    <a:pt x="177" y="18851"/>
                    <a:pt x="1585" y="20029"/>
                  </a:cubicBezTo>
                  <a:cubicBezTo>
                    <a:pt x="2994" y="21207"/>
                    <a:pt x="5342" y="21600"/>
                    <a:pt x="8629" y="20225"/>
                  </a:cubicBezTo>
                  <a:cubicBezTo>
                    <a:pt x="11916" y="18851"/>
                    <a:pt x="16142" y="15709"/>
                    <a:pt x="18490" y="12960"/>
                  </a:cubicBezTo>
                  <a:cubicBezTo>
                    <a:pt x="20837" y="10211"/>
                    <a:pt x="21307" y="7855"/>
                    <a:pt x="20368" y="6873"/>
                  </a:cubicBezTo>
                  <a:cubicBezTo>
                    <a:pt x="19429" y="5891"/>
                    <a:pt x="17081" y="6284"/>
                    <a:pt x="14733" y="6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251882" y="5243848"/>
              <a:ext cx="17371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1472" y="0"/>
                  </a:moveTo>
                  <a:cubicBezTo>
                    <a:pt x="952" y="4400"/>
                    <a:pt x="431" y="8800"/>
                    <a:pt x="171" y="12000"/>
                  </a:cubicBezTo>
                  <a:cubicBezTo>
                    <a:pt x="-89" y="15200"/>
                    <a:pt x="-89" y="17200"/>
                    <a:pt x="431" y="18800"/>
                  </a:cubicBezTo>
                  <a:cubicBezTo>
                    <a:pt x="952" y="20400"/>
                    <a:pt x="1993" y="21600"/>
                    <a:pt x="3034" y="21600"/>
                  </a:cubicBezTo>
                  <a:cubicBezTo>
                    <a:pt x="4075" y="21600"/>
                    <a:pt x="5116" y="20400"/>
                    <a:pt x="6287" y="18600"/>
                  </a:cubicBezTo>
                  <a:cubicBezTo>
                    <a:pt x="7458" y="16800"/>
                    <a:pt x="8759" y="14400"/>
                    <a:pt x="9150" y="14200"/>
                  </a:cubicBezTo>
                  <a:cubicBezTo>
                    <a:pt x="9540" y="14000"/>
                    <a:pt x="9019" y="16000"/>
                    <a:pt x="9410" y="17400"/>
                  </a:cubicBezTo>
                  <a:cubicBezTo>
                    <a:pt x="9800" y="18800"/>
                    <a:pt x="11101" y="19600"/>
                    <a:pt x="12923" y="19200"/>
                  </a:cubicBezTo>
                  <a:cubicBezTo>
                    <a:pt x="14745" y="18800"/>
                    <a:pt x="17087" y="17200"/>
                    <a:pt x="18648" y="15600"/>
                  </a:cubicBezTo>
                  <a:cubicBezTo>
                    <a:pt x="20210" y="14000"/>
                    <a:pt x="20991" y="12400"/>
                    <a:pt x="21251" y="10200"/>
                  </a:cubicBezTo>
                  <a:cubicBezTo>
                    <a:pt x="21511" y="8000"/>
                    <a:pt x="21251" y="5200"/>
                    <a:pt x="20991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9464213" y="5206805"/>
              <a:ext cx="147009" cy="16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667" fill="norm" stroke="1" extrusionOk="0">
                  <a:moveTo>
                    <a:pt x="4059" y="9467"/>
                  </a:moveTo>
                  <a:cubicBezTo>
                    <a:pt x="3451" y="10800"/>
                    <a:pt x="2842" y="12134"/>
                    <a:pt x="2082" y="13600"/>
                  </a:cubicBezTo>
                  <a:cubicBezTo>
                    <a:pt x="1321" y="15067"/>
                    <a:pt x="408" y="16667"/>
                    <a:pt x="104" y="16667"/>
                  </a:cubicBezTo>
                  <a:cubicBezTo>
                    <a:pt x="-200" y="16667"/>
                    <a:pt x="104" y="15067"/>
                    <a:pt x="1777" y="12134"/>
                  </a:cubicBezTo>
                  <a:cubicBezTo>
                    <a:pt x="3451" y="9200"/>
                    <a:pt x="6493" y="4934"/>
                    <a:pt x="9079" y="2400"/>
                  </a:cubicBezTo>
                  <a:cubicBezTo>
                    <a:pt x="11665" y="-133"/>
                    <a:pt x="13794" y="-933"/>
                    <a:pt x="16076" y="1334"/>
                  </a:cubicBezTo>
                  <a:cubicBezTo>
                    <a:pt x="18358" y="3600"/>
                    <a:pt x="20792" y="8934"/>
                    <a:pt x="21096" y="12667"/>
                  </a:cubicBezTo>
                  <a:cubicBezTo>
                    <a:pt x="21400" y="16400"/>
                    <a:pt x="19575" y="18534"/>
                    <a:pt x="17749" y="20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9940484" y="5086096"/>
              <a:ext cx="193322" cy="35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00" fill="norm" stroke="1" extrusionOk="0">
                  <a:moveTo>
                    <a:pt x="11582" y="15661"/>
                  </a:moveTo>
                  <a:cubicBezTo>
                    <a:pt x="12521" y="15149"/>
                    <a:pt x="13460" y="14638"/>
                    <a:pt x="14400" y="13871"/>
                  </a:cubicBezTo>
                  <a:cubicBezTo>
                    <a:pt x="15339" y="13104"/>
                    <a:pt x="16278" y="12082"/>
                    <a:pt x="15926" y="11571"/>
                  </a:cubicBezTo>
                  <a:cubicBezTo>
                    <a:pt x="15573" y="11060"/>
                    <a:pt x="13930" y="11060"/>
                    <a:pt x="11347" y="11954"/>
                  </a:cubicBezTo>
                  <a:cubicBezTo>
                    <a:pt x="8765" y="12849"/>
                    <a:pt x="5243" y="14638"/>
                    <a:pt x="3130" y="16108"/>
                  </a:cubicBezTo>
                  <a:cubicBezTo>
                    <a:pt x="1017" y="17578"/>
                    <a:pt x="313" y="18728"/>
                    <a:pt x="78" y="19623"/>
                  </a:cubicBezTo>
                  <a:cubicBezTo>
                    <a:pt x="-157" y="20518"/>
                    <a:pt x="78" y="21157"/>
                    <a:pt x="1604" y="21348"/>
                  </a:cubicBezTo>
                  <a:cubicBezTo>
                    <a:pt x="3130" y="21540"/>
                    <a:pt x="5947" y="21284"/>
                    <a:pt x="9000" y="19239"/>
                  </a:cubicBezTo>
                  <a:cubicBezTo>
                    <a:pt x="12052" y="17194"/>
                    <a:pt x="15339" y="13360"/>
                    <a:pt x="17452" y="10165"/>
                  </a:cubicBezTo>
                  <a:cubicBezTo>
                    <a:pt x="19565" y="6970"/>
                    <a:pt x="20504" y="4413"/>
                    <a:pt x="20973" y="2688"/>
                  </a:cubicBezTo>
                  <a:cubicBezTo>
                    <a:pt x="21443" y="962"/>
                    <a:pt x="21443" y="68"/>
                    <a:pt x="21208" y="4"/>
                  </a:cubicBezTo>
                  <a:cubicBezTo>
                    <a:pt x="20973" y="-60"/>
                    <a:pt x="20504" y="707"/>
                    <a:pt x="19800" y="3199"/>
                  </a:cubicBezTo>
                  <a:cubicBezTo>
                    <a:pt x="19095" y="5691"/>
                    <a:pt x="18156" y="9909"/>
                    <a:pt x="17686" y="12338"/>
                  </a:cubicBezTo>
                  <a:cubicBezTo>
                    <a:pt x="17217" y="14766"/>
                    <a:pt x="17217" y="15405"/>
                    <a:pt x="17217" y="16044"/>
                  </a:cubicBezTo>
                  <a:cubicBezTo>
                    <a:pt x="17217" y="16683"/>
                    <a:pt x="17217" y="17322"/>
                    <a:pt x="17921" y="17386"/>
                  </a:cubicBezTo>
                  <a:cubicBezTo>
                    <a:pt x="18626" y="17450"/>
                    <a:pt x="20034" y="16939"/>
                    <a:pt x="21443" y="16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159205" y="5320048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190955" y="5220332"/>
              <a:ext cx="50801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800" y="10932"/>
                    <a:pt x="3600" y="1332"/>
                    <a:pt x="7200" y="132"/>
                  </a:cubicBezTo>
                  <a:cubicBezTo>
                    <a:pt x="10800" y="-1068"/>
                    <a:pt x="162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0232327" y="5220565"/>
              <a:ext cx="98329" cy="17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87" fill="norm" stroke="1" extrusionOk="0">
                  <a:moveTo>
                    <a:pt x="20904" y="2033"/>
                  </a:moveTo>
                  <a:cubicBezTo>
                    <a:pt x="18654" y="1016"/>
                    <a:pt x="16404" y="0"/>
                    <a:pt x="12804" y="0"/>
                  </a:cubicBezTo>
                  <a:cubicBezTo>
                    <a:pt x="9204" y="0"/>
                    <a:pt x="4254" y="1016"/>
                    <a:pt x="1779" y="2160"/>
                  </a:cubicBezTo>
                  <a:cubicBezTo>
                    <a:pt x="-696" y="3304"/>
                    <a:pt x="-696" y="4574"/>
                    <a:pt x="2454" y="6861"/>
                  </a:cubicBezTo>
                  <a:cubicBezTo>
                    <a:pt x="5604" y="9148"/>
                    <a:pt x="11904" y="12452"/>
                    <a:pt x="15504" y="14993"/>
                  </a:cubicBezTo>
                  <a:cubicBezTo>
                    <a:pt x="19104" y="17534"/>
                    <a:pt x="20004" y="19313"/>
                    <a:pt x="18879" y="20329"/>
                  </a:cubicBezTo>
                  <a:cubicBezTo>
                    <a:pt x="17754" y="21346"/>
                    <a:pt x="14604" y="21600"/>
                    <a:pt x="12354" y="21219"/>
                  </a:cubicBezTo>
                  <a:cubicBezTo>
                    <a:pt x="10104" y="20838"/>
                    <a:pt x="8754" y="19821"/>
                    <a:pt x="8304" y="18296"/>
                  </a:cubicBezTo>
                  <a:cubicBezTo>
                    <a:pt x="7854" y="16772"/>
                    <a:pt x="8304" y="14739"/>
                    <a:pt x="8754" y="12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0436161" y="5091448"/>
              <a:ext cx="7229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21078" y="0"/>
                  </a:moveTo>
                  <a:cubicBezTo>
                    <a:pt x="14907" y="4650"/>
                    <a:pt x="8735" y="9300"/>
                    <a:pt x="5341" y="12300"/>
                  </a:cubicBezTo>
                  <a:cubicBezTo>
                    <a:pt x="1947" y="15300"/>
                    <a:pt x="1329" y="16650"/>
                    <a:pt x="712" y="17700"/>
                  </a:cubicBezTo>
                  <a:cubicBezTo>
                    <a:pt x="95" y="18750"/>
                    <a:pt x="-522" y="19500"/>
                    <a:pt x="712" y="20100"/>
                  </a:cubicBezTo>
                  <a:cubicBezTo>
                    <a:pt x="1947" y="20700"/>
                    <a:pt x="5032" y="21150"/>
                    <a:pt x="81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0383157" y="5224748"/>
              <a:ext cx="258649" cy="13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701" fill="norm" stroke="1" extrusionOk="0">
                  <a:moveTo>
                    <a:pt x="913" y="6678"/>
                  </a:moveTo>
                  <a:cubicBezTo>
                    <a:pt x="386" y="5408"/>
                    <a:pt x="-141" y="4137"/>
                    <a:pt x="35" y="3184"/>
                  </a:cubicBezTo>
                  <a:cubicBezTo>
                    <a:pt x="210" y="2231"/>
                    <a:pt x="1088" y="1596"/>
                    <a:pt x="2669" y="961"/>
                  </a:cubicBezTo>
                  <a:cubicBezTo>
                    <a:pt x="4249" y="325"/>
                    <a:pt x="6532" y="-310"/>
                    <a:pt x="8376" y="166"/>
                  </a:cubicBezTo>
                  <a:cubicBezTo>
                    <a:pt x="10220" y="643"/>
                    <a:pt x="11625" y="2231"/>
                    <a:pt x="12503" y="4614"/>
                  </a:cubicBezTo>
                  <a:cubicBezTo>
                    <a:pt x="13381" y="6996"/>
                    <a:pt x="13732" y="10172"/>
                    <a:pt x="13820" y="13349"/>
                  </a:cubicBezTo>
                  <a:cubicBezTo>
                    <a:pt x="13908" y="16525"/>
                    <a:pt x="13732" y="19702"/>
                    <a:pt x="13469" y="20496"/>
                  </a:cubicBezTo>
                  <a:cubicBezTo>
                    <a:pt x="13205" y="21290"/>
                    <a:pt x="12854" y="19702"/>
                    <a:pt x="12854" y="17002"/>
                  </a:cubicBezTo>
                  <a:cubicBezTo>
                    <a:pt x="12854" y="14302"/>
                    <a:pt x="13205" y="10490"/>
                    <a:pt x="14259" y="7631"/>
                  </a:cubicBezTo>
                  <a:cubicBezTo>
                    <a:pt x="15313" y="4772"/>
                    <a:pt x="17069" y="2866"/>
                    <a:pt x="18386" y="2072"/>
                  </a:cubicBezTo>
                  <a:cubicBezTo>
                    <a:pt x="19703" y="1278"/>
                    <a:pt x="20581" y="1596"/>
                    <a:pt x="21459" y="1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0618584" y="5237498"/>
              <a:ext cx="144719" cy="13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19" fill="norm" stroke="1" extrusionOk="0">
                  <a:moveTo>
                    <a:pt x="14290" y="1964"/>
                  </a:moveTo>
                  <a:cubicBezTo>
                    <a:pt x="13073" y="982"/>
                    <a:pt x="11856" y="0"/>
                    <a:pt x="10335" y="0"/>
                  </a:cubicBezTo>
                  <a:cubicBezTo>
                    <a:pt x="8814" y="0"/>
                    <a:pt x="6988" y="982"/>
                    <a:pt x="5163" y="3927"/>
                  </a:cubicBezTo>
                  <a:cubicBezTo>
                    <a:pt x="3338" y="6873"/>
                    <a:pt x="1512" y="11782"/>
                    <a:pt x="600" y="15055"/>
                  </a:cubicBezTo>
                  <a:cubicBezTo>
                    <a:pt x="-313" y="18327"/>
                    <a:pt x="-313" y="19964"/>
                    <a:pt x="1512" y="20782"/>
                  </a:cubicBezTo>
                  <a:cubicBezTo>
                    <a:pt x="3338" y="21600"/>
                    <a:pt x="6988" y="21600"/>
                    <a:pt x="10487" y="19964"/>
                  </a:cubicBezTo>
                  <a:cubicBezTo>
                    <a:pt x="13986" y="18327"/>
                    <a:pt x="17332" y="15055"/>
                    <a:pt x="19157" y="12273"/>
                  </a:cubicBezTo>
                  <a:cubicBezTo>
                    <a:pt x="20983" y="9491"/>
                    <a:pt x="21287" y="7200"/>
                    <a:pt x="20070" y="5727"/>
                  </a:cubicBezTo>
                  <a:cubicBezTo>
                    <a:pt x="18853" y="4255"/>
                    <a:pt x="16115" y="3600"/>
                    <a:pt x="13986" y="3764"/>
                  </a:cubicBezTo>
                  <a:cubicBezTo>
                    <a:pt x="11856" y="3927"/>
                    <a:pt x="10335" y="4909"/>
                    <a:pt x="8814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0800555" y="5377198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1181555" y="5237498"/>
              <a:ext cx="171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1096"/>
                    <a:pt x="5333" y="2191"/>
                    <a:pt x="8400" y="4461"/>
                  </a:cubicBezTo>
                  <a:cubicBezTo>
                    <a:pt x="11467" y="6730"/>
                    <a:pt x="14933" y="10174"/>
                    <a:pt x="17200" y="13226"/>
                  </a:cubicBezTo>
                  <a:cubicBezTo>
                    <a:pt x="19467" y="16278"/>
                    <a:pt x="20533" y="189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1200605" y="5243848"/>
              <a:ext cx="2476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23" y="720"/>
                    <a:pt x="18646" y="1440"/>
                    <a:pt x="16431" y="3528"/>
                  </a:cubicBezTo>
                  <a:cubicBezTo>
                    <a:pt x="14215" y="5616"/>
                    <a:pt x="11262" y="9072"/>
                    <a:pt x="8400" y="11952"/>
                  </a:cubicBezTo>
                  <a:cubicBezTo>
                    <a:pt x="5538" y="14832"/>
                    <a:pt x="2769" y="17136"/>
                    <a:pt x="1385" y="18648"/>
                  </a:cubicBezTo>
                  <a:cubicBezTo>
                    <a:pt x="0" y="20160"/>
                    <a:pt x="0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1340305" y="5554998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970387" y="5913509"/>
              <a:ext cx="694874" cy="17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02" fill="norm" stroke="1" extrusionOk="0">
                  <a:moveTo>
                    <a:pt x="702" y="12133"/>
                  </a:moveTo>
                  <a:cubicBezTo>
                    <a:pt x="310" y="11613"/>
                    <a:pt x="-83" y="11092"/>
                    <a:pt x="15" y="10832"/>
                  </a:cubicBezTo>
                  <a:cubicBezTo>
                    <a:pt x="113" y="10572"/>
                    <a:pt x="702" y="10572"/>
                    <a:pt x="2175" y="10182"/>
                  </a:cubicBezTo>
                  <a:cubicBezTo>
                    <a:pt x="3648" y="9791"/>
                    <a:pt x="6004" y="9010"/>
                    <a:pt x="8361" y="8100"/>
                  </a:cubicBezTo>
                  <a:cubicBezTo>
                    <a:pt x="10717" y="7189"/>
                    <a:pt x="13073" y="6148"/>
                    <a:pt x="15299" y="5367"/>
                  </a:cubicBezTo>
                  <a:cubicBezTo>
                    <a:pt x="17524" y="4586"/>
                    <a:pt x="19619" y="4066"/>
                    <a:pt x="20142" y="3806"/>
                  </a:cubicBezTo>
                  <a:cubicBezTo>
                    <a:pt x="20666" y="3545"/>
                    <a:pt x="19619" y="3545"/>
                    <a:pt x="18801" y="3025"/>
                  </a:cubicBezTo>
                  <a:cubicBezTo>
                    <a:pt x="17982" y="2504"/>
                    <a:pt x="17393" y="1463"/>
                    <a:pt x="17262" y="813"/>
                  </a:cubicBezTo>
                  <a:cubicBezTo>
                    <a:pt x="17132" y="162"/>
                    <a:pt x="17459" y="-98"/>
                    <a:pt x="18146" y="32"/>
                  </a:cubicBezTo>
                  <a:cubicBezTo>
                    <a:pt x="18833" y="162"/>
                    <a:pt x="19881" y="683"/>
                    <a:pt x="20535" y="1463"/>
                  </a:cubicBezTo>
                  <a:cubicBezTo>
                    <a:pt x="21190" y="2244"/>
                    <a:pt x="21452" y="3285"/>
                    <a:pt x="21484" y="5237"/>
                  </a:cubicBezTo>
                  <a:cubicBezTo>
                    <a:pt x="21517" y="7189"/>
                    <a:pt x="21321" y="10051"/>
                    <a:pt x="20830" y="12914"/>
                  </a:cubicBezTo>
                  <a:cubicBezTo>
                    <a:pt x="20339" y="15777"/>
                    <a:pt x="19553" y="18639"/>
                    <a:pt x="18768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3025344" y="5897890"/>
              <a:ext cx="294912" cy="21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97" fill="norm" stroke="1" extrusionOk="0">
                  <a:moveTo>
                    <a:pt x="13991" y="3704"/>
                  </a:moveTo>
                  <a:cubicBezTo>
                    <a:pt x="13991" y="2675"/>
                    <a:pt x="13991" y="1646"/>
                    <a:pt x="13608" y="926"/>
                  </a:cubicBezTo>
                  <a:cubicBezTo>
                    <a:pt x="13225" y="206"/>
                    <a:pt x="12459" y="-205"/>
                    <a:pt x="11233" y="104"/>
                  </a:cubicBezTo>
                  <a:cubicBezTo>
                    <a:pt x="10008" y="412"/>
                    <a:pt x="8323" y="1441"/>
                    <a:pt x="6331" y="3909"/>
                  </a:cubicBezTo>
                  <a:cubicBezTo>
                    <a:pt x="4340" y="6378"/>
                    <a:pt x="2042" y="10286"/>
                    <a:pt x="893" y="12858"/>
                  </a:cubicBezTo>
                  <a:cubicBezTo>
                    <a:pt x="-256" y="15429"/>
                    <a:pt x="-256" y="16664"/>
                    <a:pt x="663" y="18104"/>
                  </a:cubicBezTo>
                  <a:cubicBezTo>
                    <a:pt x="1582" y="19544"/>
                    <a:pt x="3421" y="21189"/>
                    <a:pt x="6714" y="21292"/>
                  </a:cubicBezTo>
                  <a:cubicBezTo>
                    <a:pt x="10008" y="21395"/>
                    <a:pt x="14757" y="19955"/>
                    <a:pt x="17438" y="18926"/>
                  </a:cubicBezTo>
                  <a:cubicBezTo>
                    <a:pt x="20118" y="17898"/>
                    <a:pt x="20731" y="17281"/>
                    <a:pt x="21344" y="16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3197353" y="5951644"/>
              <a:ext cx="186403" cy="14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41" fill="norm" stroke="1" extrusionOk="0">
                  <a:moveTo>
                    <a:pt x="16276" y="11605"/>
                  </a:moveTo>
                  <a:cubicBezTo>
                    <a:pt x="16519" y="8211"/>
                    <a:pt x="16762" y="4817"/>
                    <a:pt x="16398" y="2657"/>
                  </a:cubicBezTo>
                  <a:cubicBezTo>
                    <a:pt x="16034" y="497"/>
                    <a:pt x="15063" y="-429"/>
                    <a:pt x="12757" y="188"/>
                  </a:cubicBezTo>
                  <a:cubicBezTo>
                    <a:pt x="10452" y="805"/>
                    <a:pt x="6811" y="2965"/>
                    <a:pt x="4506" y="5742"/>
                  </a:cubicBezTo>
                  <a:cubicBezTo>
                    <a:pt x="2200" y="8520"/>
                    <a:pt x="1229" y="11914"/>
                    <a:pt x="622" y="14382"/>
                  </a:cubicBezTo>
                  <a:cubicBezTo>
                    <a:pt x="16" y="16851"/>
                    <a:pt x="-227" y="18394"/>
                    <a:pt x="258" y="19474"/>
                  </a:cubicBezTo>
                  <a:cubicBezTo>
                    <a:pt x="744" y="20554"/>
                    <a:pt x="1957" y="21171"/>
                    <a:pt x="3292" y="20862"/>
                  </a:cubicBezTo>
                  <a:cubicBezTo>
                    <a:pt x="4627" y="20554"/>
                    <a:pt x="6083" y="19320"/>
                    <a:pt x="7175" y="17931"/>
                  </a:cubicBezTo>
                  <a:cubicBezTo>
                    <a:pt x="8267" y="16542"/>
                    <a:pt x="8995" y="15000"/>
                    <a:pt x="9481" y="13457"/>
                  </a:cubicBezTo>
                  <a:cubicBezTo>
                    <a:pt x="9966" y="11914"/>
                    <a:pt x="10209" y="10371"/>
                    <a:pt x="10452" y="10834"/>
                  </a:cubicBezTo>
                  <a:cubicBezTo>
                    <a:pt x="10694" y="11297"/>
                    <a:pt x="10937" y="13765"/>
                    <a:pt x="11301" y="15771"/>
                  </a:cubicBezTo>
                  <a:cubicBezTo>
                    <a:pt x="11665" y="17777"/>
                    <a:pt x="12151" y="19320"/>
                    <a:pt x="13849" y="19628"/>
                  </a:cubicBezTo>
                  <a:cubicBezTo>
                    <a:pt x="15548" y="19937"/>
                    <a:pt x="18461" y="19011"/>
                    <a:pt x="21373" y="18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3397397" y="5916152"/>
              <a:ext cx="119705" cy="19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19" fill="norm" stroke="1" extrusionOk="0">
                  <a:moveTo>
                    <a:pt x="5420" y="7132"/>
                  </a:moveTo>
                  <a:cubicBezTo>
                    <a:pt x="4303" y="8541"/>
                    <a:pt x="3186" y="9949"/>
                    <a:pt x="2068" y="12297"/>
                  </a:cubicBezTo>
                  <a:cubicBezTo>
                    <a:pt x="951" y="14645"/>
                    <a:pt x="-166" y="17932"/>
                    <a:pt x="20" y="18519"/>
                  </a:cubicBezTo>
                  <a:cubicBezTo>
                    <a:pt x="206" y="19106"/>
                    <a:pt x="1696" y="16993"/>
                    <a:pt x="3558" y="13941"/>
                  </a:cubicBezTo>
                  <a:cubicBezTo>
                    <a:pt x="5420" y="10889"/>
                    <a:pt x="7655" y="6897"/>
                    <a:pt x="9331" y="4432"/>
                  </a:cubicBezTo>
                  <a:cubicBezTo>
                    <a:pt x="11006" y="1967"/>
                    <a:pt x="12124" y="1028"/>
                    <a:pt x="13800" y="441"/>
                  </a:cubicBezTo>
                  <a:cubicBezTo>
                    <a:pt x="15475" y="-146"/>
                    <a:pt x="17710" y="-381"/>
                    <a:pt x="19200" y="1262"/>
                  </a:cubicBezTo>
                  <a:cubicBezTo>
                    <a:pt x="20689" y="2906"/>
                    <a:pt x="21434" y="6428"/>
                    <a:pt x="20875" y="10067"/>
                  </a:cubicBezTo>
                  <a:cubicBezTo>
                    <a:pt x="20317" y="13706"/>
                    <a:pt x="18455" y="17462"/>
                    <a:pt x="16593" y="2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3918335" y="5948698"/>
              <a:ext cx="197564" cy="13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90" fill="norm" stroke="1" extrusionOk="0">
                  <a:moveTo>
                    <a:pt x="2601" y="0"/>
                  </a:moveTo>
                  <a:cubicBezTo>
                    <a:pt x="1692" y="4985"/>
                    <a:pt x="782" y="9969"/>
                    <a:pt x="328" y="13458"/>
                  </a:cubicBezTo>
                  <a:cubicBezTo>
                    <a:pt x="-127" y="16948"/>
                    <a:pt x="-127" y="18942"/>
                    <a:pt x="441" y="20105"/>
                  </a:cubicBezTo>
                  <a:cubicBezTo>
                    <a:pt x="1010" y="21268"/>
                    <a:pt x="2147" y="21600"/>
                    <a:pt x="3284" y="21268"/>
                  </a:cubicBezTo>
                  <a:cubicBezTo>
                    <a:pt x="4420" y="20935"/>
                    <a:pt x="5557" y="19938"/>
                    <a:pt x="6580" y="18942"/>
                  </a:cubicBezTo>
                  <a:cubicBezTo>
                    <a:pt x="7604" y="17945"/>
                    <a:pt x="8513" y="16948"/>
                    <a:pt x="9309" y="17114"/>
                  </a:cubicBezTo>
                  <a:cubicBezTo>
                    <a:pt x="10105" y="17280"/>
                    <a:pt x="10787" y="18609"/>
                    <a:pt x="11810" y="19274"/>
                  </a:cubicBezTo>
                  <a:cubicBezTo>
                    <a:pt x="12833" y="19938"/>
                    <a:pt x="14197" y="19938"/>
                    <a:pt x="15902" y="18443"/>
                  </a:cubicBezTo>
                  <a:cubicBezTo>
                    <a:pt x="17608" y="16948"/>
                    <a:pt x="19654" y="13957"/>
                    <a:pt x="20564" y="10800"/>
                  </a:cubicBezTo>
                  <a:cubicBezTo>
                    <a:pt x="21473" y="7643"/>
                    <a:pt x="21246" y="4320"/>
                    <a:pt x="21018" y="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158455" y="5940337"/>
              <a:ext cx="184151" cy="16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12564"/>
                  </a:moveTo>
                  <a:cubicBezTo>
                    <a:pt x="1241" y="12564"/>
                    <a:pt x="2483" y="12564"/>
                    <a:pt x="4469" y="11060"/>
                  </a:cubicBezTo>
                  <a:cubicBezTo>
                    <a:pt x="6455" y="9556"/>
                    <a:pt x="9186" y="6548"/>
                    <a:pt x="10676" y="4361"/>
                  </a:cubicBezTo>
                  <a:cubicBezTo>
                    <a:pt x="12166" y="2174"/>
                    <a:pt x="12414" y="807"/>
                    <a:pt x="11917" y="260"/>
                  </a:cubicBezTo>
                  <a:cubicBezTo>
                    <a:pt x="11421" y="-287"/>
                    <a:pt x="10179" y="-14"/>
                    <a:pt x="8566" y="1490"/>
                  </a:cubicBezTo>
                  <a:cubicBezTo>
                    <a:pt x="6952" y="2994"/>
                    <a:pt x="4966" y="5728"/>
                    <a:pt x="3724" y="9009"/>
                  </a:cubicBezTo>
                  <a:cubicBezTo>
                    <a:pt x="2483" y="12290"/>
                    <a:pt x="1986" y="16118"/>
                    <a:pt x="4469" y="18305"/>
                  </a:cubicBezTo>
                  <a:cubicBezTo>
                    <a:pt x="6952" y="20493"/>
                    <a:pt x="12414" y="21040"/>
                    <a:pt x="15766" y="21176"/>
                  </a:cubicBezTo>
                  <a:cubicBezTo>
                    <a:pt x="19117" y="21313"/>
                    <a:pt x="20359" y="21040"/>
                    <a:pt x="21600" y="20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818242" y="5861322"/>
              <a:ext cx="140834" cy="22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370" fill="norm" stroke="1" extrusionOk="0">
                  <a:moveTo>
                    <a:pt x="12124" y="2256"/>
                  </a:moveTo>
                  <a:cubicBezTo>
                    <a:pt x="11198" y="1456"/>
                    <a:pt x="10273" y="656"/>
                    <a:pt x="8730" y="256"/>
                  </a:cubicBezTo>
                  <a:cubicBezTo>
                    <a:pt x="7187" y="-144"/>
                    <a:pt x="5027" y="-144"/>
                    <a:pt x="3021" y="756"/>
                  </a:cubicBezTo>
                  <a:cubicBezTo>
                    <a:pt x="1015" y="1656"/>
                    <a:pt x="-836" y="3456"/>
                    <a:pt x="398" y="5456"/>
                  </a:cubicBezTo>
                  <a:cubicBezTo>
                    <a:pt x="1633" y="7456"/>
                    <a:pt x="5953" y="9656"/>
                    <a:pt x="9655" y="11556"/>
                  </a:cubicBezTo>
                  <a:cubicBezTo>
                    <a:pt x="13358" y="13456"/>
                    <a:pt x="16444" y="15056"/>
                    <a:pt x="18295" y="16356"/>
                  </a:cubicBezTo>
                  <a:cubicBezTo>
                    <a:pt x="20147" y="17656"/>
                    <a:pt x="20764" y="18656"/>
                    <a:pt x="20455" y="19456"/>
                  </a:cubicBezTo>
                  <a:cubicBezTo>
                    <a:pt x="20147" y="20256"/>
                    <a:pt x="18913" y="20856"/>
                    <a:pt x="16598" y="21156"/>
                  </a:cubicBezTo>
                  <a:cubicBezTo>
                    <a:pt x="14284" y="21456"/>
                    <a:pt x="10890" y="21456"/>
                    <a:pt x="8575" y="21056"/>
                  </a:cubicBezTo>
                  <a:cubicBezTo>
                    <a:pt x="6261" y="20656"/>
                    <a:pt x="5027" y="19856"/>
                    <a:pt x="5335" y="19156"/>
                  </a:cubicBezTo>
                  <a:cubicBezTo>
                    <a:pt x="5644" y="18456"/>
                    <a:pt x="7495" y="17856"/>
                    <a:pt x="9347" y="17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4957092" y="5894634"/>
              <a:ext cx="358291" cy="42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2" fill="norm" stroke="1" extrusionOk="0">
                  <a:moveTo>
                    <a:pt x="8424" y="2759"/>
                  </a:moveTo>
                  <a:cubicBezTo>
                    <a:pt x="8298" y="2219"/>
                    <a:pt x="8172" y="1679"/>
                    <a:pt x="7603" y="1139"/>
                  </a:cubicBezTo>
                  <a:cubicBezTo>
                    <a:pt x="7035" y="599"/>
                    <a:pt x="6024" y="59"/>
                    <a:pt x="4951" y="5"/>
                  </a:cubicBezTo>
                  <a:cubicBezTo>
                    <a:pt x="3877" y="-49"/>
                    <a:pt x="2740" y="383"/>
                    <a:pt x="1919" y="1085"/>
                  </a:cubicBezTo>
                  <a:cubicBezTo>
                    <a:pt x="1098" y="1787"/>
                    <a:pt x="593" y="2759"/>
                    <a:pt x="277" y="3569"/>
                  </a:cubicBezTo>
                  <a:cubicBezTo>
                    <a:pt x="-39" y="4379"/>
                    <a:pt x="-165" y="5027"/>
                    <a:pt x="340" y="5567"/>
                  </a:cubicBezTo>
                  <a:cubicBezTo>
                    <a:pt x="846" y="6107"/>
                    <a:pt x="1982" y="6539"/>
                    <a:pt x="3056" y="6323"/>
                  </a:cubicBezTo>
                  <a:cubicBezTo>
                    <a:pt x="4130" y="6107"/>
                    <a:pt x="5140" y="5243"/>
                    <a:pt x="5709" y="4541"/>
                  </a:cubicBezTo>
                  <a:cubicBezTo>
                    <a:pt x="6277" y="3839"/>
                    <a:pt x="6403" y="3299"/>
                    <a:pt x="6214" y="3245"/>
                  </a:cubicBezTo>
                  <a:cubicBezTo>
                    <a:pt x="6024" y="3191"/>
                    <a:pt x="5519" y="3623"/>
                    <a:pt x="5267" y="4109"/>
                  </a:cubicBezTo>
                  <a:cubicBezTo>
                    <a:pt x="5014" y="4595"/>
                    <a:pt x="5014" y="5135"/>
                    <a:pt x="5646" y="5729"/>
                  </a:cubicBezTo>
                  <a:cubicBezTo>
                    <a:pt x="6277" y="6323"/>
                    <a:pt x="7540" y="6971"/>
                    <a:pt x="9056" y="6539"/>
                  </a:cubicBezTo>
                  <a:cubicBezTo>
                    <a:pt x="10572" y="6107"/>
                    <a:pt x="12340" y="4595"/>
                    <a:pt x="13351" y="3569"/>
                  </a:cubicBezTo>
                  <a:cubicBezTo>
                    <a:pt x="14361" y="2543"/>
                    <a:pt x="14614" y="2003"/>
                    <a:pt x="14803" y="1463"/>
                  </a:cubicBezTo>
                  <a:cubicBezTo>
                    <a:pt x="14993" y="923"/>
                    <a:pt x="15119" y="383"/>
                    <a:pt x="14930" y="275"/>
                  </a:cubicBezTo>
                  <a:cubicBezTo>
                    <a:pt x="14740" y="167"/>
                    <a:pt x="14235" y="491"/>
                    <a:pt x="13856" y="1409"/>
                  </a:cubicBezTo>
                  <a:cubicBezTo>
                    <a:pt x="13477" y="2327"/>
                    <a:pt x="13224" y="3839"/>
                    <a:pt x="13224" y="4865"/>
                  </a:cubicBezTo>
                  <a:cubicBezTo>
                    <a:pt x="13224" y="5891"/>
                    <a:pt x="13477" y="6431"/>
                    <a:pt x="13982" y="6755"/>
                  </a:cubicBezTo>
                  <a:cubicBezTo>
                    <a:pt x="14488" y="7079"/>
                    <a:pt x="15246" y="7187"/>
                    <a:pt x="16319" y="6647"/>
                  </a:cubicBezTo>
                  <a:cubicBezTo>
                    <a:pt x="17393" y="6107"/>
                    <a:pt x="18782" y="4919"/>
                    <a:pt x="19667" y="3731"/>
                  </a:cubicBezTo>
                  <a:cubicBezTo>
                    <a:pt x="20551" y="2543"/>
                    <a:pt x="20930" y="1355"/>
                    <a:pt x="21056" y="2057"/>
                  </a:cubicBezTo>
                  <a:cubicBezTo>
                    <a:pt x="21182" y="2759"/>
                    <a:pt x="21056" y="5351"/>
                    <a:pt x="21119" y="8051"/>
                  </a:cubicBezTo>
                  <a:cubicBezTo>
                    <a:pt x="21182" y="10751"/>
                    <a:pt x="21435" y="13559"/>
                    <a:pt x="21372" y="15719"/>
                  </a:cubicBezTo>
                  <a:cubicBezTo>
                    <a:pt x="21309" y="17879"/>
                    <a:pt x="20930" y="19391"/>
                    <a:pt x="20488" y="20309"/>
                  </a:cubicBezTo>
                  <a:cubicBezTo>
                    <a:pt x="20046" y="21227"/>
                    <a:pt x="19540" y="21551"/>
                    <a:pt x="18340" y="21497"/>
                  </a:cubicBezTo>
                  <a:cubicBezTo>
                    <a:pt x="17140" y="21443"/>
                    <a:pt x="15246" y="21011"/>
                    <a:pt x="13793" y="19661"/>
                  </a:cubicBezTo>
                  <a:cubicBezTo>
                    <a:pt x="12340" y="18311"/>
                    <a:pt x="11330" y="16043"/>
                    <a:pt x="10319" y="13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868722" y="5870605"/>
              <a:ext cx="99484" cy="20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21600" y="197"/>
                  </a:moveTo>
                  <a:cubicBezTo>
                    <a:pt x="16545" y="-24"/>
                    <a:pt x="11489" y="-244"/>
                    <a:pt x="7353" y="638"/>
                  </a:cubicBezTo>
                  <a:cubicBezTo>
                    <a:pt x="3217" y="1519"/>
                    <a:pt x="0" y="3503"/>
                    <a:pt x="0" y="5376"/>
                  </a:cubicBezTo>
                  <a:cubicBezTo>
                    <a:pt x="0" y="7250"/>
                    <a:pt x="3217" y="9013"/>
                    <a:pt x="6434" y="10666"/>
                  </a:cubicBezTo>
                  <a:cubicBezTo>
                    <a:pt x="9651" y="12319"/>
                    <a:pt x="12868" y="13862"/>
                    <a:pt x="14936" y="15295"/>
                  </a:cubicBezTo>
                  <a:cubicBezTo>
                    <a:pt x="17004" y="16727"/>
                    <a:pt x="17923" y="18050"/>
                    <a:pt x="17694" y="19152"/>
                  </a:cubicBezTo>
                  <a:cubicBezTo>
                    <a:pt x="17464" y="20254"/>
                    <a:pt x="16085" y="21136"/>
                    <a:pt x="14477" y="21246"/>
                  </a:cubicBezTo>
                  <a:cubicBezTo>
                    <a:pt x="12868" y="21356"/>
                    <a:pt x="11030" y="20695"/>
                    <a:pt x="9191" y="20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6035939" y="5911544"/>
              <a:ext cx="109655" cy="16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021" fill="norm" stroke="1" extrusionOk="0">
                  <a:moveTo>
                    <a:pt x="11411" y="2368"/>
                  </a:moveTo>
                  <a:cubicBezTo>
                    <a:pt x="9781" y="1261"/>
                    <a:pt x="8151" y="153"/>
                    <a:pt x="6521" y="14"/>
                  </a:cubicBezTo>
                  <a:cubicBezTo>
                    <a:pt x="4891" y="-124"/>
                    <a:pt x="3260" y="707"/>
                    <a:pt x="2038" y="2922"/>
                  </a:cubicBezTo>
                  <a:cubicBezTo>
                    <a:pt x="815" y="5138"/>
                    <a:pt x="0" y="8738"/>
                    <a:pt x="0" y="12061"/>
                  </a:cubicBezTo>
                  <a:cubicBezTo>
                    <a:pt x="0" y="15384"/>
                    <a:pt x="815" y="18430"/>
                    <a:pt x="3464" y="19953"/>
                  </a:cubicBezTo>
                  <a:cubicBezTo>
                    <a:pt x="6113" y="21476"/>
                    <a:pt x="10596" y="21476"/>
                    <a:pt x="14060" y="19261"/>
                  </a:cubicBezTo>
                  <a:cubicBezTo>
                    <a:pt x="17525" y="17045"/>
                    <a:pt x="19970" y="12614"/>
                    <a:pt x="20785" y="9707"/>
                  </a:cubicBezTo>
                  <a:cubicBezTo>
                    <a:pt x="21600" y="6799"/>
                    <a:pt x="20785" y="5414"/>
                    <a:pt x="19562" y="4307"/>
                  </a:cubicBezTo>
                  <a:cubicBezTo>
                    <a:pt x="18340" y="3199"/>
                    <a:pt x="16709" y="2368"/>
                    <a:pt x="15283" y="2230"/>
                  </a:cubicBezTo>
                  <a:cubicBezTo>
                    <a:pt x="13857" y="2091"/>
                    <a:pt x="12634" y="2645"/>
                    <a:pt x="11411" y="3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6247605" y="5723187"/>
              <a:ext cx="639235" cy="33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11006"/>
                  </a:moveTo>
                  <a:cubicBezTo>
                    <a:pt x="286" y="13006"/>
                    <a:pt x="572" y="15006"/>
                    <a:pt x="715" y="16606"/>
                  </a:cubicBezTo>
                  <a:cubicBezTo>
                    <a:pt x="858" y="18206"/>
                    <a:pt x="858" y="19406"/>
                    <a:pt x="894" y="19672"/>
                  </a:cubicBezTo>
                  <a:cubicBezTo>
                    <a:pt x="930" y="19939"/>
                    <a:pt x="1001" y="19272"/>
                    <a:pt x="1144" y="18672"/>
                  </a:cubicBezTo>
                  <a:cubicBezTo>
                    <a:pt x="1287" y="18072"/>
                    <a:pt x="1502" y="17539"/>
                    <a:pt x="1717" y="16939"/>
                  </a:cubicBezTo>
                  <a:cubicBezTo>
                    <a:pt x="1931" y="16339"/>
                    <a:pt x="2146" y="15672"/>
                    <a:pt x="2360" y="15672"/>
                  </a:cubicBezTo>
                  <a:cubicBezTo>
                    <a:pt x="2575" y="15672"/>
                    <a:pt x="2789" y="16339"/>
                    <a:pt x="2897" y="17139"/>
                  </a:cubicBezTo>
                  <a:cubicBezTo>
                    <a:pt x="3004" y="17939"/>
                    <a:pt x="3004" y="18872"/>
                    <a:pt x="3040" y="18939"/>
                  </a:cubicBezTo>
                  <a:cubicBezTo>
                    <a:pt x="3075" y="19006"/>
                    <a:pt x="3147" y="18206"/>
                    <a:pt x="3576" y="16939"/>
                  </a:cubicBezTo>
                  <a:cubicBezTo>
                    <a:pt x="4005" y="15672"/>
                    <a:pt x="4792" y="13939"/>
                    <a:pt x="5364" y="13006"/>
                  </a:cubicBezTo>
                  <a:cubicBezTo>
                    <a:pt x="5936" y="12072"/>
                    <a:pt x="6294" y="11939"/>
                    <a:pt x="6509" y="12272"/>
                  </a:cubicBezTo>
                  <a:cubicBezTo>
                    <a:pt x="6723" y="12606"/>
                    <a:pt x="6795" y="13406"/>
                    <a:pt x="6866" y="14539"/>
                  </a:cubicBezTo>
                  <a:cubicBezTo>
                    <a:pt x="6938" y="15672"/>
                    <a:pt x="7009" y="17139"/>
                    <a:pt x="7152" y="18139"/>
                  </a:cubicBezTo>
                  <a:cubicBezTo>
                    <a:pt x="7295" y="19139"/>
                    <a:pt x="7510" y="19672"/>
                    <a:pt x="7796" y="19939"/>
                  </a:cubicBezTo>
                  <a:cubicBezTo>
                    <a:pt x="8082" y="20206"/>
                    <a:pt x="8440" y="20206"/>
                    <a:pt x="8976" y="19739"/>
                  </a:cubicBezTo>
                  <a:cubicBezTo>
                    <a:pt x="9513" y="19272"/>
                    <a:pt x="10228" y="18339"/>
                    <a:pt x="10728" y="17539"/>
                  </a:cubicBezTo>
                  <a:cubicBezTo>
                    <a:pt x="11229" y="16739"/>
                    <a:pt x="11515" y="16072"/>
                    <a:pt x="11730" y="15406"/>
                  </a:cubicBezTo>
                  <a:cubicBezTo>
                    <a:pt x="11944" y="14739"/>
                    <a:pt x="12087" y="14072"/>
                    <a:pt x="11909" y="13806"/>
                  </a:cubicBezTo>
                  <a:cubicBezTo>
                    <a:pt x="11730" y="13539"/>
                    <a:pt x="11229" y="13672"/>
                    <a:pt x="10836" y="14006"/>
                  </a:cubicBezTo>
                  <a:cubicBezTo>
                    <a:pt x="10442" y="14339"/>
                    <a:pt x="10156" y="14872"/>
                    <a:pt x="9977" y="15472"/>
                  </a:cubicBezTo>
                  <a:cubicBezTo>
                    <a:pt x="9799" y="16072"/>
                    <a:pt x="9727" y="16739"/>
                    <a:pt x="9727" y="17406"/>
                  </a:cubicBezTo>
                  <a:cubicBezTo>
                    <a:pt x="9727" y="18072"/>
                    <a:pt x="9799" y="18739"/>
                    <a:pt x="10049" y="19272"/>
                  </a:cubicBezTo>
                  <a:cubicBezTo>
                    <a:pt x="10299" y="19806"/>
                    <a:pt x="10728" y="20206"/>
                    <a:pt x="11479" y="20206"/>
                  </a:cubicBezTo>
                  <a:cubicBezTo>
                    <a:pt x="12230" y="20206"/>
                    <a:pt x="13303" y="19806"/>
                    <a:pt x="14626" y="18272"/>
                  </a:cubicBezTo>
                  <a:cubicBezTo>
                    <a:pt x="15950" y="16739"/>
                    <a:pt x="17523" y="14072"/>
                    <a:pt x="18703" y="11472"/>
                  </a:cubicBezTo>
                  <a:cubicBezTo>
                    <a:pt x="19883" y="8872"/>
                    <a:pt x="20670" y="6339"/>
                    <a:pt x="21099" y="4672"/>
                  </a:cubicBezTo>
                  <a:cubicBezTo>
                    <a:pt x="21528" y="3006"/>
                    <a:pt x="21600" y="2206"/>
                    <a:pt x="21600" y="1472"/>
                  </a:cubicBezTo>
                  <a:cubicBezTo>
                    <a:pt x="21600" y="739"/>
                    <a:pt x="21528" y="72"/>
                    <a:pt x="21314" y="6"/>
                  </a:cubicBezTo>
                  <a:cubicBezTo>
                    <a:pt x="21099" y="-61"/>
                    <a:pt x="20742" y="472"/>
                    <a:pt x="20098" y="2406"/>
                  </a:cubicBezTo>
                  <a:cubicBezTo>
                    <a:pt x="19454" y="4339"/>
                    <a:pt x="18525" y="7672"/>
                    <a:pt x="17952" y="10672"/>
                  </a:cubicBezTo>
                  <a:cubicBezTo>
                    <a:pt x="17380" y="13672"/>
                    <a:pt x="17166" y="16339"/>
                    <a:pt x="17201" y="18006"/>
                  </a:cubicBezTo>
                  <a:cubicBezTo>
                    <a:pt x="17237" y="19672"/>
                    <a:pt x="17523" y="20339"/>
                    <a:pt x="17845" y="20806"/>
                  </a:cubicBezTo>
                  <a:cubicBezTo>
                    <a:pt x="18167" y="21272"/>
                    <a:pt x="18525" y="21539"/>
                    <a:pt x="18918" y="21272"/>
                  </a:cubicBezTo>
                  <a:cubicBezTo>
                    <a:pt x="19311" y="21006"/>
                    <a:pt x="19740" y="20206"/>
                    <a:pt x="20170" y="19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6709039" y="5732398"/>
              <a:ext cx="290130" cy="29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21" fill="norm" stroke="1" extrusionOk="0">
                  <a:moveTo>
                    <a:pt x="3913" y="15304"/>
                  </a:moveTo>
                  <a:cubicBezTo>
                    <a:pt x="3130" y="14995"/>
                    <a:pt x="2348" y="14687"/>
                    <a:pt x="1565" y="14224"/>
                  </a:cubicBezTo>
                  <a:cubicBezTo>
                    <a:pt x="783" y="13761"/>
                    <a:pt x="0" y="13144"/>
                    <a:pt x="0" y="12604"/>
                  </a:cubicBezTo>
                  <a:cubicBezTo>
                    <a:pt x="0" y="12064"/>
                    <a:pt x="783" y="11601"/>
                    <a:pt x="2974" y="10367"/>
                  </a:cubicBezTo>
                  <a:cubicBezTo>
                    <a:pt x="5165" y="9132"/>
                    <a:pt x="8765" y="7127"/>
                    <a:pt x="10957" y="5815"/>
                  </a:cubicBezTo>
                  <a:cubicBezTo>
                    <a:pt x="13148" y="4504"/>
                    <a:pt x="13930" y="3887"/>
                    <a:pt x="15104" y="2884"/>
                  </a:cubicBezTo>
                  <a:cubicBezTo>
                    <a:pt x="16278" y="1881"/>
                    <a:pt x="17843" y="492"/>
                    <a:pt x="18391" y="107"/>
                  </a:cubicBezTo>
                  <a:cubicBezTo>
                    <a:pt x="18939" y="-279"/>
                    <a:pt x="18470" y="338"/>
                    <a:pt x="17530" y="2730"/>
                  </a:cubicBezTo>
                  <a:cubicBezTo>
                    <a:pt x="16591" y="5121"/>
                    <a:pt x="15183" y="9287"/>
                    <a:pt x="14243" y="11987"/>
                  </a:cubicBezTo>
                  <a:cubicBezTo>
                    <a:pt x="13304" y="14687"/>
                    <a:pt x="12835" y="15921"/>
                    <a:pt x="12365" y="17078"/>
                  </a:cubicBezTo>
                  <a:cubicBezTo>
                    <a:pt x="11896" y="18235"/>
                    <a:pt x="11426" y="19315"/>
                    <a:pt x="11426" y="19470"/>
                  </a:cubicBezTo>
                  <a:cubicBezTo>
                    <a:pt x="11426" y="19624"/>
                    <a:pt x="11896" y="18852"/>
                    <a:pt x="12835" y="18004"/>
                  </a:cubicBezTo>
                  <a:cubicBezTo>
                    <a:pt x="13774" y="17155"/>
                    <a:pt x="15183" y="16230"/>
                    <a:pt x="16278" y="15690"/>
                  </a:cubicBezTo>
                  <a:cubicBezTo>
                    <a:pt x="17374" y="15150"/>
                    <a:pt x="18157" y="14995"/>
                    <a:pt x="19017" y="15072"/>
                  </a:cubicBezTo>
                  <a:cubicBezTo>
                    <a:pt x="19878" y="15150"/>
                    <a:pt x="20817" y="15458"/>
                    <a:pt x="21209" y="16538"/>
                  </a:cubicBezTo>
                  <a:cubicBezTo>
                    <a:pt x="21600" y="17618"/>
                    <a:pt x="21443" y="19470"/>
                    <a:pt x="21287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7073105" y="5942348"/>
              <a:ext cx="1392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143"/>
                    <a:pt x="21600" y="10286"/>
                    <a:pt x="20057" y="13886"/>
                  </a:cubicBezTo>
                  <a:cubicBezTo>
                    <a:pt x="18514" y="17486"/>
                    <a:pt x="9257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7066755" y="5834398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7117555" y="5859883"/>
              <a:ext cx="184151" cy="16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12293"/>
                  </a:moveTo>
                  <a:cubicBezTo>
                    <a:pt x="2979" y="8465"/>
                    <a:pt x="5959" y="4638"/>
                    <a:pt x="8193" y="2450"/>
                  </a:cubicBezTo>
                  <a:cubicBezTo>
                    <a:pt x="10428" y="263"/>
                    <a:pt x="11917" y="-284"/>
                    <a:pt x="12786" y="126"/>
                  </a:cubicBezTo>
                  <a:cubicBezTo>
                    <a:pt x="13655" y="536"/>
                    <a:pt x="13903" y="1903"/>
                    <a:pt x="14028" y="4774"/>
                  </a:cubicBezTo>
                  <a:cubicBezTo>
                    <a:pt x="14152" y="7645"/>
                    <a:pt x="14152" y="12020"/>
                    <a:pt x="14276" y="14891"/>
                  </a:cubicBezTo>
                  <a:cubicBezTo>
                    <a:pt x="14400" y="17762"/>
                    <a:pt x="14648" y="19129"/>
                    <a:pt x="15890" y="19949"/>
                  </a:cubicBezTo>
                  <a:cubicBezTo>
                    <a:pt x="17131" y="20769"/>
                    <a:pt x="19366" y="21043"/>
                    <a:pt x="21600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7181055" y="5892638"/>
              <a:ext cx="241301" cy="44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861"/>
                  </a:moveTo>
                  <a:cubicBezTo>
                    <a:pt x="20653" y="556"/>
                    <a:pt x="19705" y="252"/>
                    <a:pt x="18758" y="100"/>
                  </a:cubicBezTo>
                  <a:cubicBezTo>
                    <a:pt x="17811" y="-52"/>
                    <a:pt x="16863" y="-52"/>
                    <a:pt x="16011" y="252"/>
                  </a:cubicBezTo>
                  <a:cubicBezTo>
                    <a:pt x="15158" y="556"/>
                    <a:pt x="14400" y="1165"/>
                    <a:pt x="14021" y="1723"/>
                  </a:cubicBezTo>
                  <a:cubicBezTo>
                    <a:pt x="13642" y="2280"/>
                    <a:pt x="13642" y="2787"/>
                    <a:pt x="14116" y="3142"/>
                  </a:cubicBezTo>
                  <a:cubicBezTo>
                    <a:pt x="14589" y="3497"/>
                    <a:pt x="15537" y="3700"/>
                    <a:pt x="16484" y="3802"/>
                  </a:cubicBezTo>
                  <a:cubicBezTo>
                    <a:pt x="17432" y="3903"/>
                    <a:pt x="18379" y="3903"/>
                    <a:pt x="19042" y="4156"/>
                  </a:cubicBezTo>
                  <a:cubicBezTo>
                    <a:pt x="19705" y="4410"/>
                    <a:pt x="20084" y="4917"/>
                    <a:pt x="19705" y="6337"/>
                  </a:cubicBezTo>
                  <a:cubicBezTo>
                    <a:pt x="19326" y="7756"/>
                    <a:pt x="18189" y="10089"/>
                    <a:pt x="17147" y="12472"/>
                  </a:cubicBezTo>
                  <a:cubicBezTo>
                    <a:pt x="16105" y="14855"/>
                    <a:pt x="15158" y="17289"/>
                    <a:pt x="14021" y="18911"/>
                  </a:cubicBezTo>
                  <a:cubicBezTo>
                    <a:pt x="12884" y="20534"/>
                    <a:pt x="11558" y="21345"/>
                    <a:pt x="9474" y="21447"/>
                  </a:cubicBezTo>
                  <a:cubicBezTo>
                    <a:pt x="7389" y="21548"/>
                    <a:pt x="4547" y="20940"/>
                    <a:pt x="2842" y="20382"/>
                  </a:cubicBezTo>
                  <a:cubicBezTo>
                    <a:pt x="1137" y="19824"/>
                    <a:pt x="568" y="19317"/>
                    <a:pt x="0" y="18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8002222" y="5720098"/>
              <a:ext cx="375151" cy="35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60" fill="norm" stroke="1" extrusionOk="0">
                  <a:moveTo>
                    <a:pt x="8935" y="16685"/>
                  </a:moveTo>
                  <a:cubicBezTo>
                    <a:pt x="8935" y="15650"/>
                    <a:pt x="8935" y="14616"/>
                    <a:pt x="8573" y="14034"/>
                  </a:cubicBezTo>
                  <a:cubicBezTo>
                    <a:pt x="8211" y="13451"/>
                    <a:pt x="7487" y="13322"/>
                    <a:pt x="6341" y="13646"/>
                  </a:cubicBezTo>
                  <a:cubicBezTo>
                    <a:pt x="5194" y="13969"/>
                    <a:pt x="3626" y="14745"/>
                    <a:pt x="2479" y="15780"/>
                  </a:cubicBezTo>
                  <a:cubicBezTo>
                    <a:pt x="1333" y="16814"/>
                    <a:pt x="609" y="18108"/>
                    <a:pt x="247" y="19078"/>
                  </a:cubicBezTo>
                  <a:cubicBezTo>
                    <a:pt x="-115" y="20048"/>
                    <a:pt x="-115" y="20695"/>
                    <a:pt x="488" y="21083"/>
                  </a:cubicBezTo>
                  <a:cubicBezTo>
                    <a:pt x="1092" y="21471"/>
                    <a:pt x="2298" y="21600"/>
                    <a:pt x="3445" y="21277"/>
                  </a:cubicBezTo>
                  <a:cubicBezTo>
                    <a:pt x="4591" y="20953"/>
                    <a:pt x="5677" y="20177"/>
                    <a:pt x="6401" y="19466"/>
                  </a:cubicBezTo>
                  <a:cubicBezTo>
                    <a:pt x="7125" y="18754"/>
                    <a:pt x="7487" y="18108"/>
                    <a:pt x="7668" y="18108"/>
                  </a:cubicBezTo>
                  <a:cubicBezTo>
                    <a:pt x="7849" y="18108"/>
                    <a:pt x="7849" y="18754"/>
                    <a:pt x="7910" y="19401"/>
                  </a:cubicBezTo>
                  <a:cubicBezTo>
                    <a:pt x="7970" y="20048"/>
                    <a:pt x="8091" y="20695"/>
                    <a:pt x="8453" y="20953"/>
                  </a:cubicBezTo>
                  <a:cubicBezTo>
                    <a:pt x="8815" y="21212"/>
                    <a:pt x="9418" y="21083"/>
                    <a:pt x="10564" y="19725"/>
                  </a:cubicBezTo>
                  <a:cubicBezTo>
                    <a:pt x="11711" y="18366"/>
                    <a:pt x="13400" y="15780"/>
                    <a:pt x="15089" y="12546"/>
                  </a:cubicBezTo>
                  <a:cubicBezTo>
                    <a:pt x="16779" y="9313"/>
                    <a:pt x="18468" y="5432"/>
                    <a:pt x="19434" y="3104"/>
                  </a:cubicBezTo>
                  <a:cubicBezTo>
                    <a:pt x="20399" y="776"/>
                    <a:pt x="20640" y="0"/>
                    <a:pt x="20701" y="0"/>
                  </a:cubicBezTo>
                  <a:cubicBezTo>
                    <a:pt x="20761" y="0"/>
                    <a:pt x="20640" y="776"/>
                    <a:pt x="19916" y="3234"/>
                  </a:cubicBezTo>
                  <a:cubicBezTo>
                    <a:pt x="19192" y="5691"/>
                    <a:pt x="17865" y="9830"/>
                    <a:pt x="16960" y="12611"/>
                  </a:cubicBezTo>
                  <a:cubicBezTo>
                    <a:pt x="16055" y="15392"/>
                    <a:pt x="15572" y="16814"/>
                    <a:pt x="15150" y="18108"/>
                  </a:cubicBezTo>
                  <a:cubicBezTo>
                    <a:pt x="14727" y="19401"/>
                    <a:pt x="14365" y="20565"/>
                    <a:pt x="14365" y="20824"/>
                  </a:cubicBezTo>
                  <a:cubicBezTo>
                    <a:pt x="14365" y="21083"/>
                    <a:pt x="14727" y="20436"/>
                    <a:pt x="15331" y="19595"/>
                  </a:cubicBezTo>
                  <a:cubicBezTo>
                    <a:pt x="15934" y="18754"/>
                    <a:pt x="16779" y="17720"/>
                    <a:pt x="17503" y="17073"/>
                  </a:cubicBezTo>
                  <a:cubicBezTo>
                    <a:pt x="18227" y="16426"/>
                    <a:pt x="18830" y="16168"/>
                    <a:pt x="19434" y="16232"/>
                  </a:cubicBezTo>
                  <a:cubicBezTo>
                    <a:pt x="20037" y="16297"/>
                    <a:pt x="20640" y="16685"/>
                    <a:pt x="21002" y="17332"/>
                  </a:cubicBezTo>
                  <a:cubicBezTo>
                    <a:pt x="21364" y="17978"/>
                    <a:pt x="21485" y="18884"/>
                    <a:pt x="21304" y="19531"/>
                  </a:cubicBezTo>
                  <a:cubicBezTo>
                    <a:pt x="21123" y="20177"/>
                    <a:pt x="20640" y="20565"/>
                    <a:pt x="19434" y="20824"/>
                  </a:cubicBezTo>
                  <a:cubicBezTo>
                    <a:pt x="18227" y="21083"/>
                    <a:pt x="16296" y="21212"/>
                    <a:pt x="14365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8389109" y="5764717"/>
              <a:ext cx="493755" cy="31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90" fill="norm" stroke="1" extrusionOk="0">
                  <a:moveTo>
                    <a:pt x="5724" y="16837"/>
                  </a:moveTo>
                  <a:cubicBezTo>
                    <a:pt x="5816" y="15685"/>
                    <a:pt x="5907" y="14533"/>
                    <a:pt x="5724" y="13885"/>
                  </a:cubicBezTo>
                  <a:cubicBezTo>
                    <a:pt x="5540" y="13237"/>
                    <a:pt x="5080" y="13093"/>
                    <a:pt x="4391" y="13309"/>
                  </a:cubicBezTo>
                  <a:cubicBezTo>
                    <a:pt x="3702" y="13525"/>
                    <a:pt x="2782" y="14101"/>
                    <a:pt x="2001" y="15109"/>
                  </a:cubicBezTo>
                  <a:cubicBezTo>
                    <a:pt x="1220" y="16117"/>
                    <a:pt x="576" y="17557"/>
                    <a:pt x="255" y="18637"/>
                  </a:cubicBezTo>
                  <a:cubicBezTo>
                    <a:pt x="-67" y="19717"/>
                    <a:pt x="-67" y="20437"/>
                    <a:pt x="163" y="20869"/>
                  </a:cubicBezTo>
                  <a:cubicBezTo>
                    <a:pt x="393" y="21301"/>
                    <a:pt x="852" y="21445"/>
                    <a:pt x="1587" y="21373"/>
                  </a:cubicBezTo>
                  <a:cubicBezTo>
                    <a:pt x="2323" y="21301"/>
                    <a:pt x="3334" y="21013"/>
                    <a:pt x="4023" y="20149"/>
                  </a:cubicBezTo>
                  <a:cubicBezTo>
                    <a:pt x="4713" y="19285"/>
                    <a:pt x="5080" y="17845"/>
                    <a:pt x="5126" y="16837"/>
                  </a:cubicBezTo>
                  <a:cubicBezTo>
                    <a:pt x="5172" y="15829"/>
                    <a:pt x="4896" y="15253"/>
                    <a:pt x="4988" y="15037"/>
                  </a:cubicBezTo>
                  <a:cubicBezTo>
                    <a:pt x="5080" y="14821"/>
                    <a:pt x="5540" y="14965"/>
                    <a:pt x="5999" y="14965"/>
                  </a:cubicBezTo>
                  <a:cubicBezTo>
                    <a:pt x="6459" y="14965"/>
                    <a:pt x="6919" y="14821"/>
                    <a:pt x="7194" y="15109"/>
                  </a:cubicBezTo>
                  <a:cubicBezTo>
                    <a:pt x="7470" y="15397"/>
                    <a:pt x="7562" y="16117"/>
                    <a:pt x="7562" y="16837"/>
                  </a:cubicBezTo>
                  <a:cubicBezTo>
                    <a:pt x="7562" y="17557"/>
                    <a:pt x="7470" y="18277"/>
                    <a:pt x="7516" y="18997"/>
                  </a:cubicBezTo>
                  <a:cubicBezTo>
                    <a:pt x="7562" y="19717"/>
                    <a:pt x="7746" y="20437"/>
                    <a:pt x="8113" y="20725"/>
                  </a:cubicBezTo>
                  <a:cubicBezTo>
                    <a:pt x="8481" y="21013"/>
                    <a:pt x="9033" y="20869"/>
                    <a:pt x="9492" y="20365"/>
                  </a:cubicBezTo>
                  <a:cubicBezTo>
                    <a:pt x="9952" y="19861"/>
                    <a:pt x="10319" y="18997"/>
                    <a:pt x="10549" y="18205"/>
                  </a:cubicBezTo>
                  <a:cubicBezTo>
                    <a:pt x="10779" y="17413"/>
                    <a:pt x="10871" y="16693"/>
                    <a:pt x="10871" y="16693"/>
                  </a:cubicBezTo>
                  <a:cubicBezTo>
                    <a:pt x="10871" y="16693"/>
                    <a:pt x="10779" y="17413"/>
                    <a:pt x="10779" y="18133"/>
                  </a:cubicBezTo>
                  <a:cubicBezTo>
                    <a:pt x="10779" y="18853"/>
                    <a:pt x="10871" y="19573"/>
                    <a:pt x="11147" y="20077"/>
                  </a:cubicBezTo>
                  <a:cubicBezTo>
                    <a:pt x="11422" y="20581"/>
                    <a:pt x="11882" y="20869"/>
                    <a:pt x="12617" y="20509"/>
                  </a:cubicBezTo>
                  <a:cubicBezTo>
                    <a:pt x="13353" y="20149"/>
                    <a:pt x="14364" y="19141"/>
                    <a:pt x="15604" y="16909"/>
                  </a:cubicBezTo>
                  <a:cubicBezTo>
                    <a:pt x="16845" y="14677"/>
                    <a:pt x="18316" y="11221"/>
                    <a:pt x="19281" y="8485"/>
                  </a:cubicBezTo>
                  <a:cubicBezTo>
                    <a:pt x="20246" y="5749"/>
                    <a:pt x="20706" y="3733"/>
                    <a:pt x="21027" y="2365"/>
                  </a:cubicBezTo>
                  <a:cubicBezTo>
                    <a:pt x="21349" y="997"/>
                    <a:pt x="21533" y="277"/>
                    <a:pt x="21395" y="61"/>
                  </a:cubicBezTo>
                  <a:cubicBezTo>
                    <a:pt x="21257" y="-155"/>
                    <a:pt x="20798" y="133"/>
                    <a:pt x="20108" y="2149"/>
                  </a:cubicBezTo>
                  <a:cubicBezTo>
                    <a:pt x="19419" y="4165"/>
                    <a:pt x="18500" y="7909"/>
                    <a:pt x="18040" y="10573"/>
                  </a:cubicBezTo>
                  <a:cubicBezTo>
                    <a:pt x="17581" y="13237"/>
                    <a:pt x="17581" y="14821"/>
                    <a:pt x="17581" y="15973"/>
                  </a:cubicBezTo>
                  <a:cubicBezTo>
                    <a:pt x="17581" y="17125"/>
                    <a:pt x="17581" y="17845"/>
                    <a:pt x="17764" y="18421"/>
                  </a:cubicBezTo>
                  <a:cubicBezTo>
                    <a:pt x="17948" y="18997"/>
                    <a:pt x="18316" y="19429"/>
                    <a:pt x="18913" y="19573"/>
                  </a:cubicBezTo>
                  <a:cubicBezTo>
                    <a:pt x="19511" y="19717"/>
                    <a:pt x="20338" y="19573"/>
                    <a:pt x="21165" y="19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8765290" y="5897898"/>
              <a:ext cx="21916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4059" y="21600"/>
                  </a:moveTo>
                  <a:cubicBezTo>
                    <a:pt x="3228" y="19800"/>
                    <a:pt x="2397" y="18000"/>
                    <a:pt x="1567" y="15000"/>
                  </a:cubicBezTo>
                  <a:cubicBezTo>
                    <a:pt x="736" y="12000"/>
                    <a:pt x="-95" y="7800"/>
                    <a:pt x="9" y="5100"/>
                  </a:cubicBezTo>
                  <a:cubicBezTo>
                    <a:pt x="113" y="2400"/>
                    <a:pt x="1151" y="1200"/>
                    <a:pt x="4890" y="600"/>
                  </a:cubicBezTo>
                  <a:cubicBezTo>
                    <a:pt x="8628" y="0"/>
                    <a:pt x="15067" y="0"/>
                    <a:pt x="215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9270205" y="5828048"/>
              <a:ext cx="196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1229"/>
                    <a:pt x="5110" y="2459"/>
                    <a:pt x="8129" y="5093"/>
                  </a:cubicBezTo>
                  <a:cubicBezTo>
                    <a:pt x="11148" y="7727"/>
                    <a:pt x="14632" y="11766"/>
                    <a:pt x="16955" y="14751"/>
                  </a:cubicBezTo>
                  <a:cubicBezTo>
                    <a:pt x="19277" y="17737"/>
                    <a:pt x="20439" y="196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9321005" y="5862129"/>
              <a:ext cx="184151" cy="25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882"/>
                  </a:moveTo>
                  <a:cubicBezTo>
                    <a:pt x="20607" y="342"/>
                    <a:pt x="19614" y="-198"/>
                    <a:pt x="17876" y="72"/>
                  </a:cubicBezTo>
                  <a:cubicBezTo>
                    <a:pt x="16138" y="342"/>
                    <a:pt x="13655" y="1422"/>
                    <a:pt x="10676" y="3672"/>
                  </a:cubicBezTo>
                  <a:cubicBezTo>
                    <a:pt x="7697" y="5922"/>
                    <a:pt x="4221" y="9342"/>
                    <a:pt x="2359" y="12492"/>
                  </a:cubicBezTo>
                  <a:cubicBezTo>
                    <a:pt x="497" y="15642"/>
                    <a:pt x="248" y="18522"/>
                    <a:pt x="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9663905" y="5784639"/>
              <a:ext cx="124894" cy="303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526" fill="norm" stroke="1" extrusionOk="0">
                  <a:moveTo>
                    <a:pt x="0" y="3076"/>
                  </a:moveTo>
                  <a:cubicBezTo>
                    <a:pt x="708" y="2326"/>
                    <a:pt x="1416" y="1576"/>
                    <a:pt x="3895" y="1051"/>
                  </a:cubicBezTo>
                  <a:cubicBezTo>
                    <a:pt x="6374" y="526"/>
                    <a:pt x="10623" y="226"/>
                    <a:pt x="13633" y="76"/>
                  </a:cubicBezTo>
                  <a:cubicBezTo>
                    <a:pt x="16643" y="-74"/>
                    <a:pt x="18413" y="-74"/>
                    <a:pt x="19652" y="751"/>
                  </a:cubicBezTo>
                  <a:cubicBezTo>
                    <a:pt x="20892" y="1576"/>
                    <a:pt x="21600" y="3226"/>
                    <a:pt x="19830" y="5551"/>
                  </a:cubicBezTo>
                  <a:cubicBezTo>
                    <a:pt x="18059" y="7876"/>
                    <a:pt x="13810" y="10876"/>
                    <a:pt x="10800" y="13651"/>
                  </a:cubicBezTo>
                  <a:cubicBezTo>
                    <a:pt x="7790" y="16426"/>
                    <a:pt x="6020" y="18976"/>
                    <a:pt x="4249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9708355" y="6158248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075655" y="6532898"/>
              <a:ext cx="584201" cy="4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0" y="19440"/>
                  </a:moveTo>
                  <a:cubicBezTo>
                    <a:pt x="2661" y="20520"/>
                    <a:pt x="5322" y="21600"/>
                    <a:pt x="8022" y="19440"/>
                  </a:cubicBezTo>
                  <a:cubicBezTo>
                    <a:pt x="10722" y="17280"/>
                    <a:pt x="13461" y="11880"/>
                    <a:pt x="15730" y="8100"/>
                  </a:cubicBezTo>
                  <a:cubicBezTo>
                    <a:pt x="18000" y="4320"/>
                    <a:pt x="1980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526505" y="6456698"/>
              <a:ext cx="15801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0" y="0"/>
                  </a:moveTo>
                  <a:cubicBezTo>
                    <a:pt x="3086" y="450"/>
                    <a:pt x="6171" y="900"/>
                    <a:pt x="9678" y="2138"/>
                  </a:cubicBezTo>
                  <a:cubicBezTo>
                    <a:pt x="13184" y="3375"/>
                    <a:pt x="17112" y="5400"/>
                    <a:pt x="19216" y="7538"/>
                  </a:cubicBezTo>
                  <a:cubicBezTo>
                    <a:pt x="21319" y="9675"/>
                    <a:pt x="21600" y="11925"/>
                    <a:pt x="19496" y="14287"/>
                  </a:cubicBezTo>
                  <a:cubicBezTo>
                    <a:pt x="17392" y="16650"/>
                    <a:pt x="12904" y="19125"/>
                    <a:pt x="84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028155" y="6442270"/>
              <a:ext cx="301346" cy="24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23" fill="norm" stroke="1" extrusionOk="0">
                  <a:moveTo>
                    <a:pt x="0" y="5593"/>
                  </a:moveTo>
                  <a:cubicBezTo>
                    <a:pt x="1057" y="4141"/>
                    <a:pt x="2115" y="2689"/>
                    <a:pt x="2945" y="1600"/>
                  </a:cubicBezTo>
                  <a:cubicBezTo>
                    <a:pt x="3776" y="511"/>
                    <a:pt x="4380" y="-215"/>
                    <a:pt x="4683" y="57"/>
                  </a:cubicBezTo>
                  <a:cubicBezTo>
                    <a:pt x="4985" y="330"/>
                    <a:pt x="4985" y="1600"/>
                    <a:pt x="4909" y="4414"/>
                  </a:cubicBezTo>
                  <a:cubicBezTo>
                    <a:pt x="4834" y="7227"/>
                    <a:pt x="4683" y="11583"/>
                    <a:pt x="4758" y="14215"/>
                  </a:cubicBezTo>
                  <a:cubicBezTo>
                    <a:pt x="4834" y="16847"/>
                    <a:pt x="5136" y="17755"/>
                    <a:pt x="5664" y="18481"/>
                  </a:cubicBezTo>
                  <a:cubicBezTo>
                    <a:pt x="6193" y="19207"/>
                    <a:pt x="6948" y="19751"/>
                    <a:pt x="7628" y="19661"/>
                  </a:cubicBezTo>
                  <a:cubicBezTo>
                    <a:pt x="8308" y="19570"/>
                    <a:pt x="8912" y="18844"/>
                    <a:pt x="9592" y="18481"/>
                  </a:cubicBezTo>
                  <a:cubicBezTo>
                    <a:pt x="10271" y="18118"/>
                    <a:pt x="11027" y="18118"/>
                    <a:pt x="12084" y="18481"/>
                  </a:cubicBezTo>
                  <a:cubicBezTo>
                    <a:pt x="13141" y="18844"/>
                    <a:pt x="14501" y="19570"/>
                    <a:pt x="15558" y="20114"/>
                  </a:cubicBezTo>
                  <a:cubicBezTo>
                    <a:pt x="16615" y="20659"/>
                    <a:pt x="17371" y="21022"/>
                    <a:pt x="18126" y="21203"/>
                  </a:cubicBezTo>
                  <a:cubicBezTo>
                    <a:pt x="18881" y="21385"/>
                    <a:pt x="19636" y="21385"/>
                    <a:pt x="20241" y="21022"/>
                  </a:cubicBezTo>
                  <a:cubicBezTo>
                    <a:pt x="20845" y="20659"/>
                    <a:pt x="21298" y="19933"/>
                    <a:pt x="21449" y="17936"/>
                  </a:cubicBezTo>
                  <a:cubicBezTo>
                    <a:pt x="21600" y="15940"/>
                    <a:pt x="21449" y="12672"/>
                    <a:pt x="20920" y="9950"/>
                  </a:cubicBezTo>
                  <a:cubicBezTo>
                    <a:pt x="20392" y="7227"/>
                    <a:pt x="19485" y="5049"/>
                    <a:pt x="18579" y="2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403447" y="6387377"/>
              <a:ext cx="478020" cy="29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64" fill="norm" stroke="1" extrusionOk="0">
                  <a:moveTo>
                    <a:pt x="2255" y="2681"/>
                  </a:moveTo>
                  <a:cubicBezTo>
                    <a:pt x="1779" y="6306"/>
                    <a:pt x="1303" y="9931"/>
                    <a:pt x="1018" y="12424"/>
                  </a:cubicBezTo>
                  <a:cubicBezTo>
                    <a:pt x="732" y="14916"/>
                    <a:pt x="637" y="16275"/>
                    <a:pt x="494" y="17484"/>
                  </a:cubicBezTo>
                  <a:cubicBezTo>
                    <a:pt x="352" y="18692"/>
                    <a:pt x="161" y="19749"/>
                    <a:pt x="66" y="19825"/>
                  </a:cubicBezTo>
                  <a:cubicBezTo>
                    <a:pt x="-29" y="19901"/>
                    <a:pt x="-29" y="18994"/>
                    <a:pt x="114" y="18239"/>
                  </a:cubicBezTo>
                  <a:cubicBezTo>
                    <a:pt x="256" y="17484"/>
                    <a:pt x="542" y="16880"/>
                    <a:pt x="875" y="16200"/>
                  </a:cubicBezTo>
                  <a:cubicBezTo>
                    <a:pt x="1208" y="15520"/>
                    <a:pt x="1589" y="14765"/>
                    <a:pt x="2017" y="14312"/>
                  </a:cubicBezTo>
                  <a:cubicBezTo>
                    <a:pt x="2445" y="13859"/>
                    <a:pt x="2921" y="13708"/>
                    <a:pt x="3159" y="14010"/>
                  </a:cubicBezTo>
                  <a:cubicBezTo>
                    <a:pt x="3397" y="14312"/>
                    <a:pt x="3397" y="15067"/>
                    <a:pt x="3634" y="16200"/>
                  </a:cubicBezTo>
                  <a:cubicBezTo>
                    <a:pt x="3872" y="17333"/>
                    <a:pt x="4348" y="18843"/>
                    <a:pt x="4871" y="19749"/>
                  </a:cubicBezTo>
                  <a:cubicBezTo>
                    <a:pt x="5395" y="20656"/>
                    <a:pt x="5966" y="20958"/>
                    <a:pt x="6917" y="20656"/>
                  </a:cubicBezTo>
                  <a:cubicBezTo>
                    <a:pt x="7869" y="20354"/>
                    <a:pt x="9201" y="19447"/>
                    <a:pt x="10057" y="18239"/>
                  </a:cubicBezTo>
                  <a:cubicBezTo>
                    <a:pt x="10914" y="17031"/>
                    <a:pt x="11294" y="15520"/>
                    <a:pt x="11247" y="14916"/>
                  </a:cubicBezTo>
                  <a:cubicBezTo>
                    <a:pt x="11199" y="14312"/>
                    <a:pt x="10723" y="14614"/>
                    <a:pt x="10343" y="15218"/>
                  </a:cubicBezTo>
                  <a:cubicBezTo>
                    <a:pt x="9962" y="15822"/>
                    <a:pt x="9677" y="16728"/>
                    <a:pt x="9534" y="17559"/>
                  </a:cubicBezTo>
                  <a:cubicBezTo>
                    <a:pt x="9391" y="18390"/>
                    <a:pt x="9391" y="19145"/>
                    <a:pt x="9629" y="19598"/>
                  </a:cubicBezTo>
                  <a:cubicBezTo>
                    <a:pt x="9867" y="20052"/>
                    <a:pt x="10343" y="20203"/>
                    <a:pt x="10771" y="20052"/>
                  </a:cubicBezTo>
                  <a:cubicBezTo>
                    <a:pt x="11199" y="19901"/>
                    <a:pt x="11580" y="19447"/>
                    <a:pt x="12293" y="19070"/>
                  </a:cubicBezTo>
                  <a:cubicBezTo>
                    <a:pt x="13007" y="18692"/>
                    <a:pt x="14054" y="18390"/>
                    <a:pt x="15196" y="17106"/>
                  </a:cubicBezTo>
                  <a:cubicBezTo>
                    <a:pt x="16338" y="15822"/>
                    <a:pt x="17575" y="13556"/>
                    <a:pt x="18621" y="10989"/>
                  </a:cubicBezTo>
                  <a:cubicBezTo>
                    <a:pt x="19668" y="8421"/>
                    <a:pt x="20524" y="5551"/>
                    <a:pt x="21000" y="3512"/>
                  </a:cubicBezTo>
                  <a:cubicBezTo>
                    <a:pt x="21476" y="1473"/>
                    <a:pt x="21571" y="264"/>
                    <a:pt x="21428" y="38"/>
                  </a:cubicBezTo>
                  <a:cubicBezTo>
                    <a:pt x="21286" y="-189"/>
                    <a:pt x="20905" y="566"/>
                    <a:pt x="20144" y="3285"/>
                  </a:cubicBezTo>
                  <a:cubicBezTo>
                    <a:pt x="19382" y="6004"/>
                    <a:pt x="18241" y="10687"/>
                    <a:pt x="17575" y="13708"/>
                  </a:cubicBezTo>
                  <a:cubicBezTo>
                    <a:pt x="16908" y="16728"/>
                    <a:pt x="16718" y="18088"/>
                    <a:pt x="16671" y="19145"/>
                  </a:cubicBezTo>
                  <a:cubicBezTo>
                    <a:pt x="16623" y="20203"/>
                    <a:pt x="16718" y="20958"/>
                    <a:pt x="17337" y="21184"/>
                  </a:cubicBezTo>
                  <a:cubicBezTo>
                    <a:pt x="17955" y="21411"/>
                    <a:pt x="19097" y="21109"/>
                    <a:pt x="20239" y="20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781175" y="6532898"/>
              <a:ext cx="12963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454" y="21600"/>
                  </a:moveTo>
                  <a:cubicBezTo>
                    <a:pt x="426" y="18400"/>
                    <a:pt x="-603" y="15200"/>
                    <a:pt x="426" y="12400"/>
                  </a:cubicBezTo>
                  <a:cubicBezTo>
                    <a:pt x="1454" y="9600"/>
                    <a:pt x="4540" y="7200"/>
                    <a:pt x="8311" y="5200"/>
                  </a:cubicBezTo>
                  <a:cubicBezTo>
                    <a:pt x="12083" y="3200"/>
                    <a:pt x="16540" y="1600"/>
                    <a:pt x="209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317205" y="6596398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348955" y="6513848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361703" y="6520198"/>
              <a:ext cx="10155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14537" y="0"/>
                  </a:moveTo>
                  <a:cubicBezTo>
                    <a:pt x="10129" y="993"/>
                    <a:pt x="5720" y="1986"/>
                    <a:pt x="3076" y="3103"/>
                  </a:cubicBezTo>
                  <a:cubicBezTo>
                    <a:pt x="431" y="4221"/>
                    <a:pt x="-451" y="5462"/>
                    <a:pt x="210" y="6331"/>
                  </a:cubicBezTo>
                  <a:cubicBezTo>
                    <a:pt x="871" y="7200"/>
                    <a:pt x="3076" y="7697"/>
                    <a:pt x="6382" y="8566"/>
                  </a:cubicBezTo>
                  <a:cubicBezTo>
                    <a:pt x="9688" y="9434"/>
                    <a:pt x="14096" y="10676"/>
                    <a:pt x="16961" y="11917"/>
                  </a:cubicBezTo>
                  <a:cubicBezTo>
                    <a:pt x="19827" y="13159"/>
                    <a:pt x="21149" y="14400"/>
                    <a:pt x="21149" y="15517"/>
                  </a:cubicBezTo>
                  <a:cubicBezTo>
                    <a:pt x="21149" y="16634"/>
                    <a:pt x="19827" y="17628"/>
                    <a:pt x="17402" y="18621"/>
                  </a:cubicBezTo>
                  <a:cubicBezTo>
                    <a:pt x="14978" y="19614"/>
                    <a:pt x="11451" y="20607"/>
                    <a:pt x="79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4977870" y="6552891"/>
              <a:ext cx="170128" cy="33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74" fill="norm" stroke="1" extrusionOk="0">
                  <a:moveTo>
                    <a:pt x="4767" y="6015"/>
                  </a:moveTo>
                  <a:cubicBezTo>
                    <a:pt x="3434" y="9930"/>
                    <a:pt x="2100" y="13845"/>
                    <a:pt x="1300" y="16207"/>
                  </a:cubicBezTo>
                  <a:cubicBezTo>
                    <a:pt x="500" y="18570"/>
                    <a:pt x="234" y="19380"/>
                    <a:pt x="100" y="20122"/>
                  </a:cubicBezTo>
                  <a:cubicBezTo>
                    <a:pt x="-33" y="20865"/>
                    <a:pt x="-33" y="21540"/>
                    <a:pt x="100" y="21337"/>
                  </a:cubicBezTo>
                  <a:cubicBezTo>
                    <a:pt x="234" y="21135"/>
                    <a:pt x="500" y="20055"/>
                    <a:pt x="1434" y="17692"/>
                  </a:cubicBezTo>
                  <a:cubicBezTo>
                    <a:pt x="2367" y="15330"/>
                    <a:pt x="3967" y="11685"/>
                    <a:pt x="5434" y="8918"/>
                  </a:cubicBezTo>
                  <a:cubicBezTo>
                    <a:pt x="6900" y="6150"/>
                    <a:pt x="8234" y="4260"/>
                    <a:pt x="9300" y="3045"/>
                  </a:cubicBezTo>
                  <a:cubicBezTo>
                    <a:pt x="10367" y="1830"/>
                    <a:pt x="11167" y="1290"/>
                    <a:pt x="12100" y="818"/>
                  </a:cubicBezTo>
                  <a:cubicBezTo>
                    <a:pt x="13034" y="345"/>
                    <a:pt x="14100" y="-60"/>
                    <a:pt x="15167" y="8"/>
                  </a:cubicBezTo>
                  <a:cubicBezTo>
                    <a:pt x="16234" y="75"/>
                    <a:pt x="17300" y="615"/>
                    <a:pt x="18367" y="1358"/>
                  </a:cubicBezTo>
                  <a:cubicBezTo>
                    <a:pt x="19434" y="2100"/>
                    <a:pt x="20500" y="3045"/>
                    <a:pt x="21034" y="3990"/>
                  </a:cubicBezTo>
                  <a:cubicBezTo>
                    <a:pt x="21567" y="4935"/>
                    <a:pt x="21567" y="5880"/>
                    <a:pt x="21034" y="6555"/>
                  </a:cubicBezTo>
                  <a:cubicBezTo>
                    <a:pt x="20500" y="7230"/>
                    <a:pt x="19434" y="7635"/>
                    <a:pt x="17167" y="7972"/>
                  </a:cubicBezTo>
                  <a:cubicBezTo>
                    <a:pt x="14900" y="8310"/>
                    <a:pt x="11434" y="8580"/>
                    <a:pt x="7967" y="8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213350" y="6423818"/>
              <a:ext cx="181802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1" fill="norm" stroke="1" extrusionOk="0">
                  <a:moveTo>
                    <a:pt x="12569" y="16168"/>
                  </a:moveTo>
                  <a:cubicBezTo>
                    <a:pt x="13066" y="15423"/>
                    <a:pt x="13562" y="14679"/>
                    <a:pt x="13314" y="14008"/>
                  </a:cubicBezTo>
                  <a:cubicBezTo>
                    <a:pt x="13066" y="13338"/>
                    <a:pt x="12073" y="12742"/>
                    <a:pt x="10831" y="12370"/>
                  </a:cubicBezTo>
                  <a:cubicBezTo>
                    <a:pt x="9590" y="11997"/>
                    <a:pt x="8100" y="11848"/>
                    <a:pt x="6486" y="12444"/>
                  </a:cubicBezTo>
                  <a:cubicBezTo>
                    <a:pt x="4873" y="13040"/>
                    <a:pt x="3135" y="14381"/>
                    <a:pt x="2017" y="15423"/>
                  </a:cubicBezTo>
                  <a:cubicBezTo>
                    <a:pt x="900" y="16466"/>
                    <a:pt x="404" y="17211"/>
                    <a:pt x="155" y="17956"/>
                  </a:cubicBezTo>
                  <a:cubicBezTo>
                    <a:pt x="-93" y="18701"/>
                    <a:pt x="-93" y="19445"/>
                    <a:pt x="528" y="19818"/>
                  </a:cubicBezTo>
                  <a:cubicBezTo>
                    <a:pt x="1148" y="20190"/>
                    <a:pt x="2390" y="20190"/>
                    <a:pt x="4004" y="19743"/>
                  </a:cubicBezTo>
                  <a:cubicBezTo>
                    <a:pt x="5617" y="19297"/>
                    <a:pt x="7604" y="18403"/>
                    <a:pt x="9714" y="16690"/>
                  </a:cubicBezTo>
                  <a:cubicBezTo>
                    <a:pt x="11824" y="14977"/>
                    <a:pt x="14059" y="12444"/>
                    <a:pt x="16045" y="9763"/>
                  </a:cubicBezTo>
                  <a:cubicBezTo>
                    <a:pt x="18031" y="7081"/>
                    <a:pt x="19769" y="4251"/>
                    <a:pt x="20638" y="2463"/>
                  </a:cubicBezTo>
                  <a:cubicBezTo>
                    <a:pt x="21507" y="676"/>
                    <a:pt x="21507" y="-69"/>
                    <a:pt x="20886" y="5"/>
                  </a:cubicBezTo>
                  <a:cubicBezTo>
                    <a:pt x="20266" y="80"/>
                    <a:pt x="19024" y="974"/>
                    <a:pt x="17907" y="3283"/>
                  </a:cubicBezTo>
                  <a:cubicBezTo>
                    <a:pt x="16790" y="5592"/>
                    <a:pt x="15797" y="9316"/>
                    <a:pt x="15300" y="12295"/>
                  </a:cubicBezTo>
                  <a:cubicBezTo>
                    <a:pt x="14804" y="15274"/>
                    <a:pt x="14804" y="17509"/>
                    <a:pt x="15300" y="18924"/>
                  </a:cubicBezTo>
                  <a:cubicBezTo>
                    <a:pt x="15797" y="20339"/>
                    <a:pt x="16790" y="20935"/>
                    <a:pt x="17783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434805" y="6402670"/>
              <a:ext cx="149458" cy="34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37" fill="norm" stroke="1" extrusionOk="0">
                  <a:moveTo>
                    <a:pt x="20079" y="4547"/>
                  </a:moveTo>
                  <a:cubicBezTo>
                    <a:pt x="20687" y="3757"/>
                    <a:pt x="21296" y="2966"/>
                    <a:pt x="21448" y="2044"/>
                  </a:cubicBezTo>
                  <a:cubicBezTo>
                    <a:pt x="21600" y="1122"/>
                    <a:pt x="21296" y="69"/>
                    <a:pt x="19166" y="3"/>
                  </a:cubicBezTo>
                  <a:cubicBezTo>
                    <a:pt x="17037" y="-63"/>
                    <a:pt x="13082" y="859"/>
                    <a:pt x="10039" y="2835"/>
                  </a:cubicBezTo>
                  <a:cubicBezTo>
                    <a:pt x="6997" y="4810"/>
                    <a:pt x="4868" y="7839"/>
                    <a:pt x="3346" y="11132"/>
                  </a:cubicBezTo>
                  <a:cubicBezTo>
                    <a:pt x="1825" y="14425"/>
                    <a:pt x="913" y="17981"/>
                    <a:pt x="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390355" y="6526548"/>
              <a:ext cx="203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36"/>
                    <a:pt x="0" y="17673"/>
                    <a:pt x="562" y="16200"/>
                  </a:cubicBezTo>
                  <a:cubicBezTo>
                    <a:pt x="1125" y="14727"/>
                    <a:pt x="2250" y="13745"/>
                    <a:pt x="5062" y="11782"/>
                  </a:cubicBezTo>
                  <a:cubicBezTo>
                    <a:pt x="7875" y="9818"/>
                    <a:pt x="12375" y="6873"/>
                    <a:pt x="15413" y="4745"/>
                  </a:cubicBezTo>
                  <a:cubicBezTo>
                    <a:pt x="18450" y="2618"/>
                    <a:pt x="20025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5574505" y="6424948"/>
              <a:ext cx="1143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555"/>
                    <a:pt x="9600" y="9110"/>
                    <a:pt x="6000" y="12710"/>
                  </a:cubicBezTo>
                  <a:cubicBezTo>
                    <a:pt x="2400" y="16310"/>
                    <a:pt x="1200" y="189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621866" y="6531162"/>
              <a:ext cx="158735" cy="39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23" fill="norm" stroke="1" extrusionOk="0">
                  <a:moveTo>
                    <a:pt x="8988" y="6951"/>
                  </a:moveTo>
                  <a:cubicBezTo>
                    <a:pt x="7282" y="8779"/>
                    <a:pt x="5577" y="10608"/>
                    <a:pt x="4156" y="12836"/>
                  </a:cubicBezTo>
                  <a:cubicBezTo>
                    <a:pt x="2735" y="15065"/>
                    <a:pt x="1598" y="17694"/>
                    <a:pt x="888" y="19294"/>
                  </a:cubicBezTo>
                  <a:cubicBezTo>
                    <a:pt x="177" y="20894"/>
                    <a:pt x="-107" y="21465"/>
                    <a:pt x="35" y="21294"/>
                  </a:cubicBezTo>
                  <a:cubicBezTo>
                    <a:pt x="177" y="21122"/>
                    <a:pt x="746" y="20208"/>
                    <a:pt x="2309" y="17808"/>
                  </a:cubicBezTo>
                  <a:cubicBezTo>
                    <a:pt x="3872" y="15408"/>
                    <a:pt x="6430" y="11522"/>
                    <a:pt x="8846" y="8322"/>
                  </a:cubicBezTo>
                  <a:cubicBezTo>
                    <a:pt x="11261" y="5122"/>
                    <a:pt x="13535" y="2608"/>
                    <a:pt x="15525" y="1294"/>
                  </a:cubicBezTo>
                  <a:cubicBezTo>
                    <a:pt x="17514" y="-21"/>
                    <a:pt x="19219" y="-135"/>
                    <a:pt x="20214" y="94"/>
                  </a:cubicBezTo>
                  <a:cubicBezTo>
                    <a:pt x="21209" y="322"/>
                    <a:pt x="21493" y="894"/>
                    <a:pt x="21209" y="2094"/>
                  </a:cubicBezTo>
                  <a:cubicBezTo>
                    <a:pt x="20925" y="3294"/>
                    <a:pt x="20072" y="5122"/>
                    <a:pt x="18367" y="6436"/>
                  </a:cubicBezTo>
                  <a:cubicBezTo>
                    <a:pt x="16661" y="7751"/>
                    <a:pt x="14104" y="8551"/>
                    <a:pt x="11546" y="9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5841205" y="6564648"/>
              <a:ext cx="203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1516"/>
                    <a:pt x="1800" y="3032"/>
                    <a:pt x="2138" y="5874"/>
                  </a:cubicBezTo>
                  <a:cubicBezTo>
                    <a:pt x="2475" y="8716"/>
                    <a:pt x="2250" y="12884"/>
                    <a:pt x="1912" y="15916"/>
                  </a:cubicBezTo>
                  <a:cubicBezTo>
                    <a:pt x="1575" y="18947"/>
                    <a:pt x="1125" y="20842"/>
                    <a:pt x="1125" y="20842"/>
                  </a:cubicBezTo>
                  <a:cubicBezTo>
                    <a:pt x="1125" y="20842"/>
                    <a:pt x="1575" y="18947"/>
                    <a:pt x="2138" y="16863"/>
                  </a:cubicBezTo>
                  <a:cubicBezTo>
                    <a:pt x="2700" y="14779"/>
                    <a:pt x="3375" y="12505"/>
                    <a:pt x="4050" y="10611"/>
                  </a:cubicBezTo>
                  <a:cubicBezTo>
                    <a:pt x="4725" y="8716"/>
                    <a:pt x="5400" y="7200"/>
                    <a:pt x="5850" y="7389"/>
                  </a:cubicBezTo>
                  <a:cubicBezTo>
                    <a:pt x="6300" y="7579"/>
                    <a:pt x="6525" y="9474"/>
                    <a:pt x="7200" y="9853"/>
                  </a:cubicBezTo>
                  <a:cubicBezTo>
                    <a:pt x="7875" y="10232"/>
                    <a:pt x="9000" y="9095"/>
                    <a:pt x="10462" y="7389"/>
                  </a:cubicBezTo>
                  <a:cubicBezTo>
                    <a:pt x="11925" y="5684"/>
                    <a:pt x="13725" y="3411"/>
                    <a:pt x="15188" y="2274"/>
                  </a:cubicBezTo>
                  <a:cubicBezTo>
                    <a:pt x="16650" y="1137"/>
                    <a:pt x="17775" y="1137"/>
                    <a:pt x="18675" y="1895"/>
                  </a:cubicBezTo>
                  <a:cubicBezTo>
                    <a:pt x="19575" y="2653"/>
                    <a:pt x="20250" y="4168"/>
                    <a:pt x="20700" y="7579"/>
                  </a:cubicBezTo>
                  <a:cubicBezTo>
                    <a:pt x="21150" y="10989"/>
                    <a:pt x="21375" y="162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6152355" y="6355199"/>
              <a:ext cx="152401" cy="39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3113"/>
                  </a:moveTo>
                  <a:cubicBezTo>
                    <a:pt x="21600" y="2536"/>
                    <a:pt x="21600" y="1958"/>
                    <a:pt x="21450" y="1381"/>
                  </a:cubicBezTo>
                  <a:cubicBezTo>
                    <a:pt x="21300" y="803"/>
                    <a:pt x="21000" y="226"/>
                    <a:pt x="20100" y="52"/>
                  </a:cubicBezTo>
                  <a:cubicBezTo>
                    <a:pt x="19200" y="-121"/>
                    <a:pt x="17700" y="110"/>
                    <a:pt x="15450" y="1150"/>
                  </a:cubicBezTo>
                  <a:cubicBezTo>
                    <a:pt x="13200" y="2189"/>
                    <a:pt x="10200" y="4037"/>
                    <a:pt x="7800" y="6752"/>
                  </a:cubicBezTo>
                  <a:cubicBezTo>
                    <a:pt x="5400" y="9466"/>
                    <a:pt x="3600" y="13047"/>
                    <a:pt x="2400" y="15646"/>
                  </a:cubicBezTo>
                  <a:cubicBezTo>
                    <a:pt x="1200" y="18245"/>
                    <a:pt x="600" y="19862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6082505" y="6609098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6200"/>
                    <a:pt x="514" y="10800"/>
                    <a:pt x="4114" y="7200"/>
                  </a:cubicBezTo>
                  <a:cubicBezTo>
                    <a:pt x="7714" y="3600"/>
                    <a:pt x="1465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6266655" y="6697998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680"/>
                    <a:pt x="9741" y="9360"/>
                    <a:pt x="6141" y="12960"/>
                  </a:cubicBezTo>
                  <a:cubicBezTo>
                    <a:pt x="2541" y="16560"/>
                    <a:pt x="1271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607120" y="6587402"/>
              <a:ext cx="123136" cy="21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29" fill="norm" stroke="1" extrusionOk="0">
                  <a:moveTo>
                    <a:pt x="19854" y="8523"/>
                  </a:moveTo>
                  <a:cubicBezTo>
                    <a:pt x="20574" y="5558"/>
                    <a:pt x="21294" y="2594"/>
                    <a:pt x="20754" y="1111"/>
                  </a:cubicBezTo>
                  <a:cubicBezTo>
                    <a:pt x="20214" y="-371"/>
                    <a:pt x="18414" y="-371"/>
                    <a:pt x="15174" y="1111"/>
                  </a:cubicBezTo>
                  <a:cubicBezTo>
                    <a:pt x="11934" y="2594"/>
                    <a:pt x="7254" y="5558"/>
                    <a:pt x="4194" y="8311"/>
                  </a:cubicBezTo>
                  <a:cubicBezTo>
                    <a:pt x="1134" y="11064"/>
                    <a:pt x="-306" y="13605"/>
                    <a:pt x="54" y="15723"/>
                  </a:cubicBezTo>
                  <a:cubicBezTo>
                    <a:pt x="414" y="17841"/>
                    <a:pt x="2574" y="19535"/>
                    <a:pt x="6354" y="20382"/>
                  </a:cubicBezTo>
                  <a:cubicBezTo>
                    <a:pt x="10134" y="21229"/>
                    <a:pt x="15534" y="21229"/>
                    <a:pt x="20934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760872" y="6424677"/>
              <a:ext cx="203659" cy="37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85" fill="norm" stroke="1" extrusionOk="0">
                  <a:moveTo>
                    <a:pt x="14660" y="14415"/>
                  </a:moveTo>
                  <a:cubicBezTo>
                    <a:pt x="13999" y="13935"/>
                    <a:pt x="13337" y="13455"/>
                    <a:pt x="11905" y="13155"/>
                  </a:cubicBezTo>
                  <a:cubicBezTo>
                    <a:pt x="10472" y="12855"/>
                    <a:pt x="8268" y="12735"/>
                    <a:pt x="6064" y="13815"/>
                  </a:cubicBezTo>
                  <a:cubicBezTo>
                    <a:pt x="3860" y="14895"/>
                    <a:pt x="1656" y="17175"/>
                    <a:pt x="664" y="18615"/>
                  </a:cubicBezTo>
                  <a:cubicBezTo>
                    <a:pt x="-328" y="20055"/>
                    <a:pt x="-108" y="20655"/>
                    <a:pt x="664" y="21015"/>
                  </a:cubicBezTo>
                  <a:cubicBezTo>
                    <a:pt x="1435" y="21375"/>
                    <a:pt x="2758" y="21495"/>
                    <a:pt x="5072" y="20595"/>
                  </a:cubicBezTo>
                  <a:cubicBezTo>
                    <a:pt x="7386" y="19695"/>
                    <a:pt x="10692" y="17775"/>
                    <a:pt x="13558" y="14775"/>
                  </a:cubicBezTo>
                  <a:cubicBezTo>
                    <a:pt x="16423" y="11775"/>
                    <a:pt x="18848" y="7695"/>
                    <a:pt x="20060" y="5235"/>
                  </a:cubicBezTo>
                  <a:cubicBezTo>
                    <a:pt x="21272" y="2775"/>
                    <a:pt x="21272" y="1935"/>
                    <a:pt x="21162" y="1215"/>
                  </a:cubicBezTo>
                  <a:cubicBezTo>
                    <a:pt x="21052" y="495"/>
                    <a:pt x="20831" y="-105"/>
                    <a:pt x="20390" y="15"/>
                  </a:cubicBezTo>
                  <a:cubicBezTo>
                    <a:pt x="19950" y="135"/>
                    <a:pt x="19288" y="975"/>
                    <a:pt x="18186" y="3015"/>
                  </a:cubicBezTo>
                  <a:cubicBezTo>
                    <a:pt x="17084" y="5055"/>
                    <a:pt x="15541" y="8295"/>
                    <a:pt x="15211" y="11055"/>
                  </a:cubicBezTo>
                  <a:cubicBezTo>
                    <a:pt x="14880" y="13815"/>
                    <a:pt x="15762" y="16095"/>
                    <a:pt x="16643" y="18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7003255" y="6421097"/>
              <a:ext cx="173616" cy="37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56" fill="norm" stroke="1" extrusionOk="0">
                  <a:moveTo>
                    <a:pt x="19518" y="3883"/>
                  </a:moveTo>
                  <a:cubicBezTo>
                    <a:pt x="20039" y="3273"/>
                    <a:pt x="20559" y="2663"/>
                    <a:pt x="20949" y="1992"/>
                  </a:cubicBezTo>
                  <a:cubicBezTo>
                    <a:pt x="21340" y="1320"/>
                    <a:pt x="21600" y="588"/>
                    <a:pt x="20949" y="222"/>
                  </a:cubicBezTo>
                  <a:cubicBezTo>
                    <a:pt x="20299" y="-144"/>
                    <a:pt x="18737" y="-144"/>
                    <a:pt x="16655" y="893"/>
                  </a:cubicBezTo>
                  <a:cubicBezTo>
                    <a:pt x="14573" y="1931"/>
                    <a:pt x="11971" y="4005"/>
                    <a:pt x="9629" y="6629"/>
                  </a:cubicBezTo>
                  <a:cubicBezTo>
                    <a:pt x="7287" y="9253"/>
                    <a:pt x="5205" y="12425"/>
                    <a:pt x="4164" y="14805"/>
                  </a:cubicBezTo>
                  <a:cubicBezTo>
                    <a:pt x="3123" y="17185"/>
                    <a:pt x="3123" y="18771"/>
                    <a:pt x="2602" y="19748"/>
                  </a:cubicBezTo>
                  <a:cubicBezTo>
                    <a:pt x="2082" y="20724"/>
                    <a:pt x="1041" y="21090"/>
                    <a:pt x="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952455" y="6672598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4400"/>
                    <a:pt x="5236" y="7200"/>
                    <a:pt x="8836" y="3600"/>
                  </a:cubicBezTo>
                  <a:cubicBezTo>
                    <a:pt x="12436" y="0"/>
                    <a:pt x="170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7111205" y="6723398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576596" y="6449129"/>
              <a:ext cx="232102" cy="30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29" fill="norm" stroke="1" extrusionOk="0">
                  <a:moveTo>
                    <a:pt x="19680" y="4523"/>
                  </a:moveTo>
                  <a:cubicBezTo>
                    <a:pt x="20263" y="3932"/>
                    <a:pt x="20847" y="3340"/>
                    <a:pt x="21139" y="2674"/>
                  </a:cubicBezTo>
                  <a:cubicBezTo>
                    <a:pt x="21431" y="2008"/>
                    <a:pt x="21431" y="1269"/>
                    <a:pt x="20945" y="751"/>
                  </a:cubicBezTo>
                  <a:cubicBezTo>
                    <a:pt x="20458" y="233"/>
                    <a:pt x="19485" y="-63"/>
                    <a:pt x="17928" y="11"/>
                  </a:cubicBezTo>
                  <a:cubicBezTo>
                    <a:pt x="16372" y="85"/>
                    <a:pt x="14231" y="529"/>
                    <a:pt x="11507" y="2378"/>
                  </a:cubicBezTo>
                  <a:cubicBezTo>
                    <a:pt x="8782" y="4227"/>
                    <a:pt x="5474" y="7482"/>
                    <a:pt x="3431" y="10293"/>
                  </a:cubicBezTo>
                  <a:cubicBezTo>
                    <a:pt x="1388" y="13104"/>
                    <a:pt x="609" y="15471"/>
                    <a:pt x="220" y="17025"/>
                  </a:cubicBezTo>
                  <a:cubicBezTo>
                    <a:pt x="-169" y="18578"/>
                    <a:pt x="-169" y="19318"/>
                    <a:pt x="1290" y="19984"/>
                  </a:cubicBezTo>
                  <a:cubicBezTo>
                    <a:pt x="2750" y="20649"/>
                    <a:pt x="5669" y="21241"/>
                    <a:pt x="8685" y="21389"/>
                  </a:cubicBezTo>
                  <a:cubicBezTo>
                    <a:pt x="11701" y="21537"/>
                    <a:pt x="14815" y="21241"/>
                    <a:pt x="17928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587455" y="6628148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902008" y="6444946"/>
              <a:ext cx="225198" cy="35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42" fill="norm" stroke="1" extrusionOk="0">
                  <a:moveTo>
                    <a:pt x="21477" y="3413"/>
                  </a:moveTo>
                  <a:cubicBezTo>
                    <a:pt x="21477" y="2642"/>
                    <a:pt x="21477" y="1871"/>
                    <a:pt x="20468" y="1228"/>
                  </a:cubicBezTo>
                  <a:cubicBezTo>
                    <a:pt x="19458" y="585"/>
                    <a:pt x="17440" y="71"/>
                    <a:pt x="15219" y="6"/>
                  </a:cubicBezTo>
                  <a:cubicBezTo>
                    <a:pt x="12998" y="-58"/>
                    <a:pt x="10576" y="328"/>
                    <a:pt x="8356" y="1613"/>
                  </a:cubicBezTo>
                  <a:cubicBezTo>
                    <a:pt x="6135" y="2899"/>
                    <a:pt x="4116" y="5085"/>
                    <a:pt x="2804" y="7592"/>
                  </a:cubicBezTo>
                  <a:cubicBezTo>
                    <a:pt x="1492" y="10099"/>
                    <a:pt x="886" y="12928"/>
                    <a:pt x="483" y="14856"/>
                  </a:cubicBezTo>
                  <a:cubicBezTo>
                    <a:pt x="79" y="16785"/>
                    <a:pt x="-123" y="17813"/>
                    <a:pt x="79" y="18585"/>
                  </a:cubicBezTo>
                  <a:cubicBezTo>
                    <a:pt x="281" y="19356"/>
                    <a:pt x="886" y="19871"/>
                    <a:pt x="3107" y="20321"/>
                  </a:cubicBezTo>
                  <a:cubicBezTo>
                    <a:pt x="5327" y="20771"/>
                    <a:pt x="9163" y="21156"/>
                    <a:pt x="12998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8120855" y="6551948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838"/>
                    <a:pt x="11782" y="11676"/>
                    <a:pt x="15382" y="15276"/>
                  </a:cubicBezTo>
                  <a:cubicBezTo>
                    <a:pt x="18982" y="18876"/>
                    <a:pt x="20291" y="202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8147327" y="6564648"/>
              <a:ext cx="195779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01" fill="norm" stroke="1" extrusionOk="0">
                  <a:moveTo>
                    <a:pt x="21254" y="0"/>
                  </a:moveTo>
                  <a:cubicBezTo>
                    <a:pt x="18037" y="1283"/>
                    <a:pt x="14820" y="2566"/>
                    <a:pt x="11373" y="5560"/>
                  </a:cubicBezTo>
                  <a:cubicBezTo>
                    <a:pt x="7926" y="8554"/>
                    <a:pt x="4250" y="13259"/>
                    <a:pt x="2182" y="16253"/>
                  </a:cubicBezTo>
                  <a:cubicBezTo>
                    <a:pt x="114" y="19248"/>
                    <a:pt x="-346" y="20531"/>
                    <a:pt x="228" y="21065"/>
                  </a:cubicBezTo>
                  <a:cubicBezTo>
                    <a:pt x="803" y="21600"/>
                    <a:pt x="2411" y="21386"/>
                    <a:pt x="4020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8305005" y="6492364"/>
              <a:ext cx="190501" cy="35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1440" y="3196"/>
                  </a:moveTo>
                  <a:cubicBezTo>
                    <a:pt x="5040" y="2179"/>
                    <a:pt x="8640" y="1163"/>
                    <a:pt x="11760" y="591"/>
                  </a:cubicBezTo>
                  <a:cubicBezTo>
                    <a:pt x="14880" y="19"/>
                    <a:pt x="17520" y="-108"/>
                    <a:pt x="19200" y="83"/>
                  </a:cubicBezTo>
                  <a:cubicBezTo>
                    <a:pt x="20880" y="273"/>
                    <a:pt x="21600" y="781"/>
                    <a:pt x="21600" y="1734"/>
                  </a:cubicBezTo>
                  <a:cubicBezTo>
                    <a:pt x="21600" y="2687"/>
                    <a:pt x="20880" y="4085"/>
                    <a:pt x="19920" y="6372"/>
                  </a:cubicBezTo>
                  <a:cubicBezTo>
                    <a:pt x="18960" y="8659"/>
                    <a:pt x="17760" y="11836"/>
                    <a:pt x="17160" y="13741"/>
                  </a:cubicBezTo>
                  <a:cubicBezTo>
                    <a:pt x="16560" y="15647"/>
                    <a:pt x="16560" y="16283"/>
                    <a:pt x="15120" y="17045"/>
                  </a:cubicBezTo>
                  <a:cubicBezTo>
                    <a:pt x="13680" y="17807"/>
                    <a:pt x="10800" y="18697"/>
                    <a:pt x="8040" y="19459"/>
                  </a:cubicBezTo>
                  <a:cubicBezTo>
                    <a:pt x="5280" y="20221"/>
                    <a:pt x="2640" y="20857"/>
                    <a:pt x="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8438355" y="6831348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8654255" y="6831298"/>
              <a:ext cx="1079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082" y="11670"/>
                    <a:pt x="10165" y="3363"/>
                    <a:pt x="13765" y="870"/>
                  </a:cubicBezTo>
                  <a:cubicBezTo>
                    <a:pt x="17365" y="-1622"/>
                    <a:pt x="19482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908255" y="6844048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9003505" y="6837698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9384505" y="6493397"/>
              <a:ext cx="168148" cy="31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06" fill="norm" stroke="1" extrusionOk="0">
                  <a:moveTo>
                    <a:pt x="0" y="6619"/>
                  </a:moveTo>
                  <a:cubicBezTo>
                    <a:pt x="1054" y="5315"/>
                    <a:pt x="2107" y="4010"/>
                    <a:pt x="4741" y="2850"/>
                  </a:cubicBezTo>
                  <a:cubicBezTo>
                    <a:pt x="7376" y="1691"/>
                    <a:pt x="11590" y="676"/>
                    <a:pt x="14488" y="241"/>
                  </a:cubicBezTo>
                  <a:cubicBezTo>
                    <a:pt x="17385" y="-194"/>
                    <a:pt x="18966" y="-49"/>
                    <a:pt x="20020" y="748"/>
                  </a:cubicBezTo>
                  <a:cubicBezTo>
                    <a:pt x="21073" y="1546"/>
                    <a:pt x="21600" y="2995"/>
                    <a:pt x="19361" y="5460"/>
                  </a:cubicBezTo>
                  <a:cubicBezTo>
                    <a:pt x="17122" y="7924"/>
                    <a:pt x="12117" y="11403"/>
                    <a:pt x="9220" y="13433"/>
                  </a:cubicBezTo>
                  <a:cubicBezTo>
                    <a:pt x="6322" y="15462"/>
                    <a:pt x="5532" y="16042"/>
                    <a:pt x="5795" y="17129"/>
                  </a:cubicBezTo>
                  <a:cubicBezTo>
                    <a:pt x="6059" y="18217"/>
                    <a:pt x="7376" y="19811"/>
                    <a:pt x="8693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9365183" y="6942655"/>
              <a:ext cx="19596" cy="1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78" h="17971" fill="norm" stroke="1" extrusionOk="0">
                  <a:moveTo>
                    <a:pt x="17925" y="5091"/>
                  </a:moveTo>
                  <a:cubicBezTo>
                    <a:pt x="8107" y="1491"/>
                    <a:pt x="-1711" y="-2109"/>
                    <a:pt x="253" y="1491"/>
                  </a:cubicBezTo>
                  <a:cubicBezTo>
                    <a:pt x="2216" y="5091"/>
                    <a:pt x="15962" y="15891"/>
                    <a:pt x="17925" y="17691"/>
                  </a:cubicBezTo>
                  <a:cubicBezTo>
                    <a:pt x="19889" y="19491"/>
                    <a:pt x="10071" y="12291"/>
                    <a:pt x="253" y="5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012655" y="7047611"/>
              <a:ext cx="243851" cy="33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27" fill="norm" stroke="1" extrusionOk="0">
                  <a:moveTo>
                    <a:pt x="1900" y="1597"/>
                  </a:moveTo>
                  <a:cubicBezTo>
                    <a:pt x="4135" y="2002"/>
                    <a:pt x="6369" y="2407"/>
                    <a:pt x="9255" y="2340"/>
                  </a:cubicBezTo>
                  <a:cubicBezTo>
                    <a:pt x="12142" y="2272"/>
                    <a:pt x="15680" y="1732"/>
                    <a:pt x="17914" y="1327"/>
                  </a:cubicBezTo>
                  <a:cubicBezTo>
                    <a:pt x="20149" y="922"/>
                    <a:pt x="21080" y="652"/>
                    <a:pt x="20986" y="382"/>
                  </a:cubicBezTo>
                  <a:cubicBezTo>
                    <a:pt x="20893" y="112"/>
                    <a:pt x="19776" y="-158"/>
                    <a:pt x="18286" y="112"/>
                  </a:cubicBezTo>
                  <a:cubicBezTo>
                    <a:pt x="16797" y="382"/>
                    <a:pt x="14935" y="1192"/>
                    <a:pt x="13724" y="1867"/>
                  </a:cubicBezTo>
                  <a:cubicBezTo>
                    <a:pt x="12514" y="2542"/>
                    <a:pt x="11955" y="3082"/>
                    <a:pt x="11490" y="3825"/>
                  </a:cubicBezTo>
                  <a:cubicBezTo>
                    <a:pt x="11024" y="4567"/>
                    <a:pt x="10652" y="5512"/>
                    <a:pt x="10838" y="6255"/>
                  </a:cubicBezTo>
                  <a:cubicBezTo>
                    <a:pt x="11024" y="6997"/>
                    <a:pt x="11769" y="7537"/>
                    <a:pt x="11769" y="8009"/>
                  </a:cubicBezTo>
                  <a:cubicBezTo>
                    <a:pt x="11769" y="8482"/>
                    <a:pt x="11024" y="8887"/>
                    <a:pt x="9349" y="9765"/>
                  </a:cubicBezTo>
                  <a:cubicBezTo>
                    <a:pt x="7673" y="10642"/>
                    <a:pt x="5066" y="11992"/>
                    <a:pt x="3390" y="13477"/>
                  </a:cubicBezTo>
                  <a:cubicBezTo>
                    <a:pt x="1714" y="14962"/>
                    <a:pt x="969" y="16582"/>
                    <a:pt x="504" y="17797"/>
                  </a:cubicBezTo>
                  <a:cubicBezTo>
                    <a:pt x="38" y="19012"/>
                    <a:pt x="-148" y="19822"/>
                    <a:pt x="131" y="20429"/>
                  </a:cubicBezTo>
                  <a:cubicBezTo>
                    <a:pt x="411" y="21037"/>
                    <a:pt x="1155" y="21442"/>
                    <a:pt x="4228" y="21104"/>
                  </a:cubicBezTo>
                  <a:cubicBezTo>
                    <a:pt x="7300" y="20767"/>
                    <a:pt x="12700" y="19687"/>
                    <a:pt x="15959" y="18944"/>
                  </a:cubicBezTo>
                  <a:cubicBezTo>
                    <a:pt x="19218" y="18202"/>
                    <a:pt x="20335" y="17797"/>
                    <a:pt x="21452" y="17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256505" y="7221783"/>
              <a:ext cx="254001" cy="14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396"/>
                  </a:moveTo>
                  <a:cubicBezTo>
                    <a:pt x="720" y="1126"/>
                    <a:pt x="1440" y="-145"/>
                    <a:pt x="2430" y="14"/>
                  </a:cubicBezTo>
                  <a:cubicBezTo>
                    <a:pt x="3420" y="173"/>
                    <a:pt x="4680" y="1761"/>
                    <a:pt x="5490" y="4461"/>
                  </a:cubicBezTo>
                  <a:cubicBezTo>
                    <a:pt x="6300" y="7161"/>
                    <a:pt x="6660" y="10973"/>
                    <a:pt x="6570" y="13673"/>
                  </a:cubicBezTo>
                  <a:cubicBezTo>
                    <a:pt x="6480" y="16373"/>
                    <a:pt x="5940" y="17961"/>
                    <a:pt x="5220" y="19231"/>
                  </a:cubicBezTo>
                  <a:cubicBezTo>
                    <a:pt x="4500" y="20502"/>
                    <a:pt x="3600" y="21455"/>
                    <a:pt x="3060" y="21137"/>
                  </a:cubicBezTo>
                  <a:cubicBezTo>
                    <a:pt x="2520" y="20820"/>
                    <a:pt x="2340" y="19231"/>
                    <a:pt x="3330" y="16531"/>
                  </a:cubicBezTo>
                  <a:cubicBezTo>
                    <a:pt x="4320" y="13831"/>
                    <a:pt x="6480" y="10020"/>
                    <a:pt x="8370" y="7002"/>
                  </a:cubicBezTo>
                  <a:cubicBezTo>
                    <a:pt x="10260" y="3984"/>
                    <a:pt x="11880" y="1761"/>
                    <a:pt x="12420" y="1761"/>
                  </a:cubicBezTo>
                  <a:cubicBezTo>
                    <a:pt x="12960" y="1761"/>
                    <a:pt x="12420" y="3984"/>
                    <a:pt x="12060" y="5890"/>
                  </a:cubicBezTo>
                  <a:cubicBezTo>
                    <a:pt x="11700" y="7796"/>
                    <a:pt x="11520" y="9384"/>
                    <a:pt x="11790" y="10814"/>
                  </a:cubicBezTo>
                  <a:cubicBezTo>
                    <a:pt x="12060" y="12243"/>
                    <a:pt x="12780" y="13514"/>
                    <a:pt x="14490" y="14467"/>
                  </a:cubicBezTo>
                  <a:cubicBezTo>
                    <a:pt x="16200" y="15420"/>
                    <a:pt x="18900" y="16055"/>
                    <a:pt x="21600" y="16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078705" y="7421898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199355" y="7409198"/>
              <a:ext cx="273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09" y="21600"/>
                  </a:moveTo>
                  <a:cubicBezTo>
                    <a:pt x="1005" y="21600"/>
                    <a:pt x="0" y="21600"/>
                    <a:pt x="0" y="21600"/>
                  </a:cubicBezTo>
                  <a:cubicBezTo>
                    <a:pt x="0" y="21600"/>
                    <a:pt x="1005" y="21600"/>
                    <a:pt x="4772" y="18000"/>
                  </a:cubicBezTo>
                  <a:cubicBezTo>
                    <a:pt x="8540" y="14400"/>
                    <a:pt x="1507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612055" y="7273404"/>
              <a:ext cx="25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296" fill="norm" stroke="1" extrusionOk="0">
                  <a:moveTo>
                    <a:pt x="19978" y="1782"/>
                  </a:moveTo>
                  <a:cubicBezTo>
                    <a:pt x="11670" y="239"/>
                    <a:pt x="3363" y="-1304"/>
                    <a:pt x="870" y="1782"/>
                  </a:cubicBezTo>
                  <a:cubicBezTo>
                    <a:pt x="-1622" y="4867"/>
                    <a:pt x="1701" y="12582"/>
                    <a:pt x="5024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631155" y="739014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2171848" y="6991278"/>
              <a:ext cx="189558" cy="39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69" fill="norm" stroke="1" extrusionOk="0">
                  <a:moveTo>
                    <a:pt x="17173" y="1659"/>
                  </a:moveTo>
                  <a:cubicBezTo>
                    <a:pt x="14773" y="1085"/>
                    <a:pt x="12373" y="510"/>
                    <a:pt x="10573" y="223"/>
                  </a:cubicBezTo>
                  <a:cubicBezTo>
                    <a:pt x="8773" y="-64"/>
                    <a:pt x="7573" y="-64"/>
                    <a:pt x="6253" y="166"/>
                  </a:cubicBezTo>
                  <a:cubicBezTo>
                    <a:pt x="4933" y="396"/>
                    <a:pt x="3493" y="855"/>
                    <a:pt x="3493" y="1545"/>
                  </a:cubicBezTo>
                  <a:cubicBezTo>
                    <a:pt x="3493" y="2234"/>
                    <a:pt x="4933" y="3153"/>
                    <a:pt x="6613" y="3957"/>
                  </a:cubicBezTo>
                  <a:cubicBezTo>
                    <a:pt x="8293" y="4762"/>
                    <a:pt x="10213" y="5451"/>
                    <a:pt x="10933" y="6485"/>
                  </a:cubicBezTo>
                  <a:cubicBezTo>
                    <a:pt x="11653" y="7519"/>
                    <a:pt x="11173" y="8898"/>
                    <a:pt x="9733" y="9817"/>
                  </a:cubicBezTo>
                  <a:cubicBezTo>
                    <a:pt x="8293" y="10736"/>
                    <a:pt x="5893" y="11196"/>
                    <a:pt x="4093" y="11368"/>
                  </a:cubicBezTo>
                  <a:cubicBezTo>
                    <a:pt x="2293" y="11540"/>
                    <a:pt x="1093" y="11425"/>
                    <a:pt x="1093" y="11368"/>
                  </a:cubicBezTo>
                  <a:cubicBezTo>
                    <a:pt x="1093" y="11310"/>
                    <a:pt x="2293" y="11310"/>
                    <a:pt x="3253" y="11540"/>
                  </a:cubicBezTo>
                  <a:cubicBezTo>
                    <a:pt x="4213" y="11770"/>
                    <a:pt x="4933" y="12230"/>
                    <a:pt x="5053" y="13206"/>
                  </a:cubicBezTo>
                  <a:cubicBezTo>
                    <a:pt x="5173" y="14183"/>
                    <a:pt x="4693" y="15676"/>
                    <a:pt x="3973" y="16710"/>
                  </a:cubicBezTo>
                  <a:cubicBezTo>
                    <a:pt x="3253" y="17745"/>
                    <a:pt x="2293" y="18319"/>
                    <a:pt x="1453" y="18893"/>
                  </a:cubicBezTo>
                  <a:cubicBezTo>
                    <a:pt x="613" y="19468"/>
                    <a:pt x="-107" y="20042"/>
                    <a:pt x="13" y="20502"/>
                  </a:cubicBezTo>
                  <a:cubicBezTo>
                    <a:pt x="133" y="20962"/>
                    <a:pt x="1093" y="21306"/>
                    <a:pt x="4813" y="21421"/>
                  </a:cubicBezTo>
                  <a:cubicBezTo>
                    <a:pt x="8533" y="21536"/>
                    <a:pt x="15013" y="21421"/>
                    <a:pt x="21493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510630" y="7115798"/>
              <a:ext cx="202458" cy="226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236" fill="norm" stroke="1" extrusionOk="0">
                  <a:moveTo>
                    <a:pt x="11455" y="3527"/>
                  </a:moveTo>
                  <a:cubicBezTo>
                    <a:pt x="11455" y="2580"/>
                    <a:pt x="11455" y="1632"/>
                    <a:pt x="10800" y="1443"/>
                  </a:cubicBezTo>
                  <a:cubicBezTo>
                    <a:pt x="10146" y="1253"/>
                    <a:pt x="8837" y="1822"/>
                    <a:pt x="6873" y="3716"/>
                  </a:cubicBezTo>
                  <a:cubicBezTo>
                    <a:pt x="4909" y="5611"/>
                    <a:pt x="2291" y="8832"/>
                    <a:pt x="982" y="11580"/>
                  </a:cubicBezTo>
                  <a:cubicBezTo>
                    <a:pt x="-327" y="14327"/>
                    <a:pt x="-327" y="16601"/>
                    <a:pt x="982" y="18306"/>
                  </a:cubicBezTo>
                  <a:cubicBezTo>
                    <a:pt x="2291" y="20011"/>
                    <a:pt x="4909" y="21148"/>
                    <a:pt x="8509" y="19253"/>
                  </a:cubicBezTo>
                  <a:cubicBezTo>
                    <a:pt x="12109" y="17359"/>
                    <a:pt x="16691" y="12432"/>
                    <a:pt x="18982" y="8832"/>
                  </a:cubicBezTo>
                  <a:cubicBezTo>
                    <a:pt x="21273" y="5232"/>
                    <a:pt x="21273" y="2959"/>
                    <a:pt x="20073" y="1537"/>
                  </a:cubicBezTo>
                  <a:cubicBezTo>
                    <a:pt x="18873" y="116"/>
                    <a:pt x="16473" y="-452"/>
                    <a:pt x="14728" y="401"/>
                  </a:cubicBezTo>
                  <a:cubicBezTo>
                    <a:pt x="12982" y="1253"/>
                    <a:pt x="11891" y="3527"/>
                    <a:pt x="10800" y="5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774155" y="7256798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915301" y="7074172"/>
              <a:ext cx="115849" cy="31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96" fill="norm" stroke="1" extrusionOk="0">
                  <a:moveTo>
                    <a:pt x="20565" y="3784"/>
                  </a:moveTo>
                  <a:cubicBezTo>
                    <a:pt x="20950" y="3064"/>
                    <a:pt x="21336" y="2344"/>
                    <a:pt x="20950" y="1696"/>
                  </a:cubicBezTo>
                  <a:cubicBezTo>
                    <a:pt x="20565" y="1048"/>
                    <a:pt x="19407" y="472"/>
                    <a:pt x="16900" y="184"/>
                  </a:cubicBezTo>
                  <a:cubicBezTo>
                    <a:pt x="14393" y="-104"/>
                    <a:pt x="10536" y="-104"/>
                    <a:pt x="7450" y="544"/>
                  </a:cubicBezTo>
                  <a:cubicBezTo>
                    <a:pt x="4365" y="1192"/>
                    <a:pt x="2050" y="2488"/>
                    <a:pt x="893" y="3496"/>
                  </a:cubicBezTo>
                  <a:cubicBezTo>
                    <a:pt x="-264" y="4504"/>
                    <a:pt x="-264" y="5224"/>
                    <a:pt x="700" y="5656"/>
                  </a:cubicBezTo>
                  <a:cubicBezTo>
                    <a:pt x="1665" y="6088"/>
                    <a:pt x="3593" y="6232"/>
                    <a:pt x="6486" y="6088"/>
                  </a:cubicBezTo>
                  <a:cubicBezTo>
                    <a:pt x="9379" y="5944"/>
                    <a:pt x="13236" y="5512"/>
                    <a:pt x="15743" y="4936"/>
                  </a:cubicBezTo>
                  <a:cubicBezTo>
                    <a:pt x="18250" y="4360"/>
                    <a:pt x="19407" y="3640"/>
                    <a:pt x="19986" y="3712"/>
                  </a:cubicBezTo>
                  <a:cubicBezTo>
                    <a:pt x="20565" y="3784"/>
                    <a:pt x="20565" y="4648"/>
                    <a:pt x="19600" y="7240"/>
                  </a:cubicBezTo>
                  <a:cubicBezTo>
                    <a:pt x="18636" y="9832"/>
                    <a:pt x="16707" y="14152"/>
                    <a:pt x="15743" y="16816"/>
                  </a:cubicBezTo>
                  <a:cubicBezTo>
                    <a:pt x="14779" y="19480"/>
                    <a:pt x="14779" y="20488"/>
                    <a:pt x="14779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3028155" y="7390148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669505" y="7123448"/>
              <a:ext cx="3932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5684" y="0"/>
                    <a:pt x="11368" y="0"/>
                    <a:pt x="15347" y="360"/>
                  </a:cubicBezTo>
                  <a:cubicBezTo>
                    <a:pt x="19326" y="720"/>
                    <a:pt x="21600" y="1440"/>
                    <a:pt x="21032" y="3888"/>
                  </a:cubicBezTo>
                  <a:cubicBezTo>
                    <a:pt x="20463" y="6336"/>
                    <a:pt x="17053" y="10512"/>
                    <a:pt x="14211" y="13752"/>
                  </a:cubicBezTo>
                  <a:cubicBezTo>
                    <a:pt x="11368" y="16992"/>
                    <a:pt x="9095" y="19296"/>
                    <a:pt x="68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834605" y="7352048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3955255" y="7121643"/>
              <a:ext cx="150412" cy="33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46" fill="norm" stroke="1" extrusionOk="0">
                  <a:moveTo>
                    <a:pt x="6300" y="2529"/>
                  </a:moveTo>
                  <a:cubicBezTo>
                    <a:pt x="7200" y="1858"/>
                    <a:pt x="8100" y="1188"/>
                    <a:pt x="9300" y="785"/>
                  </a:cubicBezTo>
                  <a:cubicBezTo>
                    <a:pt x="10500" y="383"/>
                    <a:pt x="12000" y="248"/>
                    <a:pt x="13500" y="114"/>
                  </a:cubicBezTo>
                  <a:cubicBezTo>
                    <a:pt x="15000" y="-20"/>
                    <a:pt x="16500" y="-154"/>
                    <a:pt x="17850" y="450"/>
                  </a:cubicBezTo>
                  <a:cubicBezTo>
                    <a:pt x="19200" y="1053"/>
                    <a:pt x="20400" y="2395"/>
                    <a:pt x="19500" y="3871"/>
                  </a:cubicBezTo>
                  <a:cubicBezTo>
                    <a:pt x="18600" y="5347"/>
                    <a:pt x="15600" y="6957"/>
                    <a:pt x="13350" y="8030"/>
                  </a:cubicBezTo>
                  <a:cubicBezTo>
                    <a:pt x="11100" y="9103"/>
                    <a:pt x="9600" y="9640"/>
                    <a:pt x="9750" y="9975"/>
                  </a:cubicBezTo>
                  <a:cubicBezTo>
                    <a:pt x="9900" y="10311"/>
                    <a:pt x="11700" y="10445"/>
                    <a:pt x="13350" y="10646"/>
                  </a:cubicBezTo>
                  <a:cubicBezTo>
                    <a:pt x="15000" y="10847"/>
                    <a:pt x="16500" y="11116"/>
                    <a:pt x="17850" y="11451"/>
                  </a:cubicBezTo>
                  <a:cubicBezTo>
                    <a:pt x="19200" y="11786"/>
                    <a:pt x="20400" y="12189"/>
                    <a:pt x="21000" y="12793"/>
                  </a:cubicBezTo>
                  <a:cubicBezTo>
                    <a:pt x="21600" y="13396"/>
                    <a:pt x="21600" y="14201"/>
                    <a:pt x="18750" y="15476"/>
                  </a:cubicBezTo>
                  <a:cubicBezTo>
                    <a:pt x="15900" y="16750"/>
                    <a:pt x="10200" y="18494"/>
                    <a:pt x="6600" y="19568"/>
                  </a:cubicBezTo>
                  <a:cubicBezTo>
                    <a:pt x="3000" y="20641"/>
                    <a:pt x="1500" y="21044"/>
                    <a:pt x="0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4133055" y="7459998"/>
              <a:ext cx="101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4513556" y="7252350"/>
              <a:ext cx="170771" cy="23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721" fill="norm" stroke="1" extrusionOk="0">
                  <a:moveTo>
                    <a:pt x="17237" y="7720"/>
                  </a:moveTo>
                  <a:cubicBezTo>
                    <a:pt x="17498" y="6780"/>
                    <a:pt x="17758" y="5841"/>
                    <a:pt x="17888" y="4620"/>
                  </a:cubicBezTo>
                  <a:cubicBezTo>
                    <a:pt x="18018" y="3400"/>
                    <a:pt x="18018" y="1897"/>
                    <a:pt x="17237" y="1052"/>
                  </a:cubicBezTo>
                  <a:cubicBezTo>
                    <a:pt x="16457" y="206"/>
                    <a:pt x="14895" y="19"/>
                    <a:pt x="11902" y="2273"/>
                  </a:cubicBezTo>
                  <a:cubicBezTo>
                    <a:pt x="8910" y="4526"/>
                    <a:pt x="4486" y="9222"/>
                    <a:pt x="2143" y="12603"/>
                  </a:cubicBezTo>
                  <a:cubicBezTo>
                    <a:pt x="-199" y="15984"/>
                    <a:pt x="-459" y="18050"/>
                    <a:pt x="582" y="19365"/>
                  </a:cubicBezTo>
                  <a:cubicBezTo>
                    <a:pt x="1623" y="20680"/>
                    <a:pt x="3965" y="21243"/>
                    <a:pt x="7088" y="20116"/>
                  </a:cubicBezTo>
                  <a:cubicBezTo>
                    <a:pt x="10211" y="18989"/>
                    <a:pt x="14114" y="16172"/>
                    <a:pt x="16587" y="13073"/>
                  </a:cubicBezTo>
                  <a:cubicBezTo>
                    <a:pt x="19059" y="9973"/>
                    <a:pt x="20100" y="6593"/>
                    <a:pt x="20621" y="4433"/>
                  </a:cubicBezTo>
                  <a:cubicBezTo>
                    <a:pt x="21141" y="2273"/>
                    <a:pt x="21141" y="1333"/>
                    <a:pt x="20490" y="676"/>
                  </a:cubicBezTo>
                  <a:cubicBezTo>
                    <a:pt x="19840" y="19"/>
                    <a:pt x="18539" y="-357"/>
                    <a:pt x="16717" y="488"/>
                  </a:cubicBezTo>
                  <a:cubicBezTo>
                    <a:pt x="14895" y="1333"/>
                    <a:pt x="12553" y="3400"/>
                    <a:pt x="10211" y="5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4793455" y="740284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4897426" y="7249232"/>
              <a:ext cx="169080" cy="29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050" fill="norm" stroke="1" extrusionOk="0">
                  <a:moveTo>
                    <a:pt x="21301" y="2846"/>
                  </a:moveTo>
                  <a:cubicBezTo>
                    <a:pt x="20501" y="1773"/>
                    <a:pt x="19701" y="701"/>
                    <a:pt x="18634" y="242"/>
                  </a:cubicBezTo>
                  <a:cubicBezTo>
                    <a:pt x="17568" y="-218"/>
                    <a:pt x="16234" y="-65"/>
                    <a:pt x="13701" y="1084"/>
                  </a:cubicBezTo>
                  <a:cubicBezTo>
                    <a:pt x="11168" y="2233"/>
                    <a:pt x="7434" y="4378"/>
                    <a:pt x="4768" y="7059"/>
                  </a:cubicBezTo>
                  <a:cubicBezTo>
                    <a:pt x="2101" y="9739"/>
                    <a:pt x="501" y="12956"/>
                    <a:pt x="101" y="15331"/>
                  </a:cubicBezTo>
                  <a:cubicBezTo>
                    <a:pt x="-299" y="17705"/>
                    <a:pt x="501" y="19237"/>
                    <a:pt x="2234" y="20156"/>
                  </a:cubicBezTo>
                  <a:cubicBezTo>
                    <a:pt x="3968" y="21076"/>
                    <a:pt x="6634" y="21382"/>
                    <a:pt x="9568" y="20616"/>
                  </a:cubicBezTo>
                  <a:cubicBezTo>
                    <a:pt x="12501" y="19850"/>
                    <a:pt x="15701" y="18012"/>
                    <a:pt x="17568" y="15331"/>
                  </a:cubicBezTo>
                  <a:cubicBezTo>
                    <a:pt x="19434" y="12650"/>
                    <a:pt x="19968" y="9127"/>
                    <a:pt x="19968" y="6905"/>
                  </a:cubicBezTo>
                  <a:cubicBezTo>
                    <a:pt x="19968" y="4684"/>
                    <a:pt x="19434" y="3765"/>
                    <a:pt x="18234" y="3229"/>
                  </a:cubicBezTo>
                  <a:cubicBezTo>
                    <a:pt x="17034" y="2693"/>
                    <a:pt x="15168" y="2539"/>
                    <a:pt x="13301" y="2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5157584" y="7233718"/>
              <a:ext cx="194722" cy="26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282" fill="norm" stroke="1" extrusionOk="0">
                  <a:moveTo>
                    <a:pt x="20444" y="2831"/>
                  </a:moveTo>
                  <a:cubicBezTo>
                    <a:pt x="20903" y="1826"/>
                    <a:pt x="21363" y="822"/>
                    <a:pt x="21018" y="319"/>
                  </a:cubicBezTo>
                  <a:cubicBezTo>
                    <a:pt x="20674" y="-183"/>
                    <a:pt x="19525" y="-183"/>
                    <a:pt x="17227" y="989"/>
                  </a:cubicBezTo>
                  <a:cubicBezTo>
                    <a:pt x="14929" y="2161"/>
                    <a:pt x="11482" y="4505"/>
                    <a:pt x="8380" y="7519"/>
                  </a:cubicBezTo>
                  <a:cubicBezTo>
                    <a:pt x="5278" y="10533"/>
                    <a:pt x="2520" y="14217"/>
                    <a:pt x="1142" y="16477"/>
                  </a:cubicBezTo>
                  <a:cubicBezTo>
                    <a:pt x="-237" y="18738"/>
                    <a:pt x="-237" y="19575"/>
                    <a:pt x="452" y="20245"/>
                  </a:cubicBezTo>
                  <a:cubicBezTo>
                    <a:pt x="1142" y="20915"/>
                    <a:pt x="2520" y="21417"/>
                    <a:pt x="4703" y="21250"/>
                  </a:cubicBezTo>
                  <a:cubicBezTo>
                    <a:pt x="6886" y="21082"/>
                    <a:pt x="9874" y="20245"/>
                    <a:pt x="11712" y="19491"/>
                  </a:cubicBezTo>
                  <a:cubicBezTo>
                    <a:pt x="13550" y="18738"/>
                    <a:pt x="14240" y="18068"/>
                    <a:pt x="14584" y="17231"/>
                  </a:cubicBezTo>
                  <a:cubicBezTo>
                    <a:pt x="14929" y="16394"/>
                    <a:pt x="14929" y="15389"/>
                    <a:pt x="14240" y="14636"/>
                  </a:cubicBezTo>
                  <a:cubicBezTo>
                    <a:pt x="13550" y="13882"/>
                    <a:pt x="12172" y="13380"/>
                    <a:pt x="10678" y="13129"/>
                  </a:cubicBezTo>
                  <a:cubicBezTo>
                    <a:pt x="9184" y="12877"/>
                    <a:pt x="7576" y="12877"/>
                    <a:pt x="6197" y="12961"/>
                  </a:cubicBezTo>
                  <a:cubicBezTo>
                    <a:pt x="4818" y="13045"/>
                    <a:pt x="3669" y="13212"/>
                    <a:pt x="3440" y="13631"/>
                  </a:cubicBezTo>
                  <a:cubicBezTo>
                    <a:pt x="3210" y="14050"/>
                    <a:pt x="3899" y="14719"/>
                    <a:pt x="4589" y="15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5333205" y="7491748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676600" y="7236529"/>
              <a:ext cx="172310" cy="29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534" fill="norm" stroke="1" extrusionOk="0">
                  <a:moveTo>
                    <a:pt x="16140" y="4751"/>
                  </a:moveTo>
                  <a:cubicBezTo>
                    <a:pt x="17169" y="4130"/>
                    <a:pt x="18197" y="3508"/>
                    <a:pt x="19097" y="2809"/>
                  </a:cubicBezTo>
                  <a:cubicBezTo>
                    <a:pt x="19997" y="2110"/>
                    <a:pt x="20769" y="1333"/>
                    <a:pt x="20512" y="789"/>
                  </a:cubicBezTo>
                  <a:cubicBezTo>
                    <a:pt x="20254" y="245"/>
                    <a:pt x="18969" y="-66"/>
                    <a:pt x="16526" y="12"/>
                  </a:cubicBezTo>
                  <a:cubicBezTo>
                    <a:pt x="14083" y="89"/>
                    <a:pt x="10483" y="556"/>
                    <a:pt x="7654" y="1333"/>
                  </a:cubicBezTo>
                  <a:cubicBezTo>
                    <a:pt x="4826" y="2110"/>
                    <a:pt x="2769" y="3197"/>
                    <a:pt x="1483" y="4130"/>
                  </a:cubicBezTo>
                  <a:cubicBezTo>
                    <a:pt x="197" y="5062"/>
                    <a:pt x="-317" y="5839"/>
                    <a:pt x="197" y="6383"/>
                  </a:cubicBezTo>
                  <a:cubicBezTo>
                    <a:pt x="712" y="6927"/>
                    <a:pt x="2254" y="7238"/>
                    <a:pt x="4954" y="7082"/>
                  </a:cubicBezTo>
                  <a:cubicBezTo>
                    <a:pt x="7654" y="6927"/>
                    <a:pt x="11512" y="6305"/>
                    <a:pt x="14469" y="5528"/>
                  </a:cubicBezTo>
                  <a:cubicBezTo>
                    <a:pt x="17426" y="4751"/>
                    <a:pt x="19483" y="3819"/>
                    <a:pt x="20383" y="3897"/>
                  </a:cubicBezTo>
                  <a:cubicBezTo>
                    <a:pt x="21283" y="3974"/>
                    <a:pt x="21026" y="5062"/>
                    <a:pt x="19997" y="7471"/>
                  </a:cubicBezTo>
                  <a:cubicBezTo>
                    <a:pt x="18969" y="9879"/>
                    <a:pt x="17169" y="13609"/>
                    <a:pt x="16140" y="15862"/>
                  </a:cubicBezTo>
                  <a:cubicBezTo>
                    <a:pt x="15112" y="18115"/>
                    <a:pt x="14854" y="18892"/>
                    <a:pt x="15112" y="19592"/>
                  </a:cubicBezTo>
                  <a:cubicBezTo>
                    <a:pt x="15369" y="20291"/>
                    <a:pt x="16140" y="20912"/>
                    <a:pt x="16912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949155" y="7472698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6139655" y="7276789"/>
              <a:ext cx="124109" cy="26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49" fill="norm" stroke="1" extrusionOk="0">
                  <a:moveTo>
                    <a:pt x="0" y="3581"/>
                  </a:moveTo>
                  <a:cubicBezTo>
                    <a:pt x="0" y="2710"/>
                    <a:pt x="0" y="1839"/>
                    <a:pt x="900" y="1229"/>
                  </a:cubicBezTo>
                  <a:cubicBezTo>
                    <a:pt x="1800" y="620"/>
                    <a:pt x="3600" y="271"/>
                    <a:pt x="6120" y="97"/>
                  </a:cubicBezTo>
                  <a:cubicBezTo>
                    <a:pt x="8640" y="-77"/>
                    <a:pt x="11880" y="-77"/>
                    <a:pt x="14760" y="620"/>
                  </a:cubicBezTo>
                  <a:cubicBezTo>
                    <a:pt x="17640" y="1317"/>
                    <a:pt x="20160" y="2710"/>
                    <a:pt x="19980" y="3929"/>
                  </a:cubicBezTo>
                  <a:cubicBezTo>
                    <a:pt x="19800" y="5149"/>
                    <a:pt x="16920" y="6194"/>
                    <a:pt x="14580" y="6891"/>
                  </a:cubicBezTo>
                  <a:cubicBezTo>
                    <a:pt x="12240" y="7588"/>
                    <a:pt x="10440" y="7936"/>
                    <a:pt x="8460" y="8371"/>
                  </a:cubicBezTo>
                  <a:cubicBezTo>
                    <a:pt x="6480" y="8807"/>
                    <a:pt x="4320" y="9329"/>
                    <a:pt x="4680" y="9939"/>
                  </a:cubicBezTo>
                  <a:cubicBezTo>
                    <a:pt x="5040" y="10549"/>
                    <a:pt x="7920" y="11246"/>
                    <a:pt x="11160" y="12117"/>
                  </a:cubicBezTo>
                  <a:cubicBezTo>
                    <a:pt x="14400" y="12988"/>
                    <a:pt x="18000" y="14033"/>
                    <a:pt x="19800" y="15426"/>
                  </a:cubicBezTo>
                  <a:cubicBezTo>
                    <a:pt x="21600" y="16820"/>
                    <a:pt x="21600" y="18562"/>
                    <a:pt x="19440" y="19694"/>
                  </a:cubicBezTo>
                  <a:cubicBezTo>
                    <a:pt x="17280" y="20826"/>
                    <a:pt x="12960" y="21349"/>
                    <a:pt x="9900" y="21436"/>
                  </a:cubicBezTo>
                  <a:cubicBezTo>
                    <a:pt x="6840" y="21523"/>
                    <a:pt x="5040" y="21175"/>
                    <a:pt x="4860" y="20565"/>
                  </a:cubicBezTo>
                  <a:cubicBezTo>
                    <a:pt x="4680" y="19955"/>
                    <a:pt x="6120" y="19084"/>
                    <a:pt x="7560" y="18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6390168" y="7257592"/>
              <a:ext cx="173572" cy="34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550" fill="norm" stroke="1" extrusionOk="0">
                  <a:moveTo>
                    <a:pt x="1181" y="2750"/>
                  </a:moveTo>
                  <a:cubicBezTo>
                    <a:pt x="418" y="2217"/>
                    <a:pt x="-344" y="1683"/>
                    <a:pt x="164" y="1217"/>
                  </a:cubicBezTo>
                  <a:cubicBezTo>
                    <a:pt x="672" y="750"/>
                    <a:pt x="2451" y="350"/>
                    <a:pt x="5501" y="150"/>
                  </a:cubicBezTo>
                  <a:cubicBezTo>
                    <a:pt x="8550" y="-50"/>
                    <a:pt x="12870" y="-50"/>
                    <a:pt x="15538" y="150"/>
                  </a:cubicBezTo>
                  <a:cubicBezTo>
                    <a:pt x="18207" y="350"/>
                    <a:pt x="19223" y="750"/>
                    <a:pt x="19985" y="1283"/>
                  </a:cubicBezTo>
                  <a:cubicBezTo>
                    <a:pt x="20748" y="1817"/>
                    <a:pt x="21256" y="2483"/>
                    <a:pt x="20367" y="3883"/>
                  </a:cubicBezTo>
                  <a:cubicBezTo>
                    <a:pt x="19477" y="5283"/>
                    <a:pt x="17190" y="7417"/>
                    <a:pt x="14268" y="10483"/>
                  </a:cubicBezTo>
                  <a:cubicBezTo>
                    <a:pt x="11345" y="13550"/>
                    <a:pt x="7788" y="17550"/>
                    <a:pt x="423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6380955" y="7434598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4400"/>
                    <a:pt x="12218" y="7200"/>
                    <a:pt x="15818" y="3600"/>
                  </a:cubicBezTo>
                  <a:cubicBezTo>
                    <a:pt x="19418" y="0"/>
                    <a:pt x="205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6704805" y="7208115"/>
              <a:ext cx="131701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8229" y="1559"/>
                  </a:moveTo>
                  <a:cubicBezTo>
                    <a:pt x="9257" y="1113"/>
                    <a:pt x="10286" y="668"/>
                    <a:pt x="11657" y="390"/>
                  </a:cubicBezTo>
                  <a:cubicBezTo>
                    <a:pt x="13029" y="111"/>
                    <a:pt x="14743" y="0"/>
                    <a:pt x="16457" y="0"/>
                  </a:cubicBezTo>
                  <a:cubicBezTo>
                    <a:pt x="18171" y="0"/>
                    <a:pt x="19886" y="111"/>
                    <a:pt x="20743" y="501"/>
                  </a:cubicBezTo>
                  <a:cubicBezTo>
                    <a:pt x="21600" y="891"/>
                    <a:pt x="21600" y="1559"/>
                    <a:pt x="20229" y="2338"/>
                  </a:cubicBezTo>
                  <a:cubicBezTo>
                    <a:pt x="18857" y="3118"/>
                    <a:pt x="16114" y="4008"/>
                    <a:pt x="13714" y="4955"/>
                  </a:cubicBezTo>
                  <a:cubicBezTo>
                    <a:pt x="11314" y="5901"/>
                    <a:pt x="9257" y="6903"/>
                    <a:pt x="8571" y="7961"/>
                  </a:cubicBezTo>
                  <a:cubicBezTo>
                    <a:pt x="7886" y="9019"/>
                    <a:pt x="8571" y="10132"/>
                    <a:pt x="9257" y="11245"/>
                  </a:cubicBezTo>
                  <a:cubicBezTo>
                    <a:pt x="9943" y="12359"/>
                    <a:pt x="10629" y="13472"/>
                    <a:pt x="10971" y="14808"/>
                  </a:cubicBezTo>
                  <a:cubicBezTo>
                    <a:pt x="11314" y="16144"/>
                    <a:pt x="11314" y="17703"/>
                    <a:pt x="9429" y="18872"/>
                  </a:cubicBezTo>
                  <a:cubicBezTo>
                    <a:pt x="7543" y="20041"/>
                    <a:pt x="3771" y="208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7027458" y="7391060"/>
              <a:ext cx="274248" cy="9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74" fill="norm" stroke="1" extrusionOk="0">
                  <a:moveTo>
                    <a:pt x="2566" y="20483"/>
                  </a:moveTo>
                  <a:cubicBezTo>
                    <a:pt x="1742" y="20942"/>
                    <a:pt x="917" y="21402"/>
                    <a:pt x="423" y="20253"/>
                  </a:cubicBezTo>
                  <a:cubicBezTo>
                    <a:pt x="-72" y="19104"/>
                    <a:pt x="-237" y="16347"/>
                    <a:pt x="505" y="13359"/>
                  </a:cubicBezTo>
                  <a:cubicBezTo>
                    <a:pt x="1247" y="10372"/>
                    <a:pt x="2896" y="7155"/>
                    <a:pt x="4132" y="4857"/>
                  </a:cubicBezTo>
                  <a:cubicBezTo>
                    <a:pt x="5369" y="2559"/>
                    <a:pt x="6194" y="1181"/>
                    <a:pt x="7018" y="491"/>
                  </a:cubicBezTo>
                  <a:cubicBezTo>
                    <a:pt x="7842" y="-198"/>
                    <a:pt x="8667" y="-198"/>
                    <a:pt x="9326" y="721"/>
                  </a:cubicBezTo>
                  <a:cubicBezTo>
                    <a:pt x="9986" y="1640"/>
                    <a:pt x="10481" y="3479"/>
                    <a:pt x="11140" y="6925"/>
                  </a:cubicBezTo>
                  <a:cubicBezTo>
                    <a:pt x="11800" y="10372"/>
                    <a:pt x="12624" y="15428"/>
                    <a:pt x="13448" y="18185"/>
                  </a:cubicBezTo>
                  <a:cubicBezTo>
                    <a:pt x="14273" y="20942"/>
                    <a:pt x="15097" y="21402"/>
                    <a:pt x="15922" y="20483"/>
                  </a:cubicBezTo>
                  <a:cubicBezTo>
                    <a:pt x="16746" y="19564"/>
                    <a:pt x="17571" y="17266"/>
                    <a:pt x="18313" y="15198"/>
                  </a:cubicBezTo>
                  <a:cubicBezTo>
                    <a:pt x="19055" y="13130"/>
                    <a:pt x="19714" y="11291"/>
                    <a:pt x="20126" y="9223"/>
                  </a:cubicBezTo>
                  <a:cubicBezTo>
                    <a:pt x="20539" y="7155"/>
                    <a:pt x="20703" y="4857"/>
                    <a:pt x="20868" y="4628"/>
                  </a:cubicBezTo>
                  <a:cubicBezTo>
                    <a:pt x="21033" y="4398"/>
                    <a:pt x="21198" y="6236"/>
                    <a:pt x="21363" y="8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7473155" y="7205998"/>
              <a:ext cx="2413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1929"/>
                    <a:pt x="3789" y="3857"/>
                    <a:pt x="5779" y="6300"/>
                  </a:cubicBezTo>
                  <a:cubicBezTo>
                    <a:pt x="7768" y="8743"/>
                    <a:pt x="9853" y="11700"/>
                    <a:pt x="11653" y="14143"/>
                  </a:cubicBezTo>
                  <a:cubicBezTo>
                    <a:pt x="13453" y="16586"/>
                    <a:pt x="14968" y="18514"/>
                    <a:pt x="16579" y="19671"/>
                  </a:cubicBezTo>
                  <a:cubicBezTo>
                    <a:pt x="18189" y="20829"/>
                    <a:pt x="19895" y="212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7485855" y="7193298"/>
              <a:ext cx="2667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14" y="1708"/>
                    <a:pt x="17829" y="3417"/>
                    <a:pt x="15343" y="5431"/>
                  </a:cubicBezTo>
                  <a:cubicBezTo>
                    <a:pt x="12857" y="7444"/>
                    <a:pt x="9771" y="9763"/>
                    <a:pt x="7114" y="12508"/>
                  </a:cubicBezTo>
                  <a:cubicBezTo>
                    <a:pt x="4457" y="15254"/>
                    <a:pt x="2229" y="184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8184355" y="7418442"/>
              <a:ext cx="3937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13" y="11375"/>
                    <a:pt x="8826" y="2735"/>
                    <a:pt x="12426" y="575"/>
                  </a:cubicBezTo>
                  <a:cubicBezTo>
                    <a:pt x="16026" y="-1585"/>
                    <a:pt x="1881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8156839" y="7447298"/>
              <a:ext cx="510117" cy="9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510" y="20160"/>
                  </a:moveTo>
                  <a:cubicBezTo>
                    <a:pt x="1972" y="20160"/>
                    <a:pt x="1434" y="20160"/>
                    <a:pt x="941" y="20400"/>
                  </a:cubicBezTo>
                  <a:cubicBezTo>
                    <a:pt x="448" y="20640"/>
                    <a:pt x="0" y="21120"/>
                    <a:pt x="0" y="21360"/>
                  </a:cubicBezTo>
                  <a:cubicBezTo>
                    <a:pt x="0" y="21600"/>
                    <a:pt x="448" y="21600"/>
                    <a:pt x="2241" y="20160"/>
                  </a:cubicBezTo>
                  <a:cubicBezTo>
                    <a:pt x="4033" y="18720"/>
                    <a:pt x="7170" y="15840"/>
                    <a:pt x="10621" y="12240"/>
                  </a:cubicBezTo>
                  <a:cubicBezTo>
                    <a:pt x="14071" y="8640"/>
                    <a:pt x="17836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8527255" y="7358398"/>
              <a:ext cx="11017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4713" y="0"/>
                  </a:moveTo>
                  <a:cubicBezTo>
                    <a:pt x="9818" y="1745"/>
                    <a:pt x="14924" y="3491"/>
                    <a:pt x="17869" y="5455"/>
                  </a:cubicBezTo>
                  <a:cubicBezTo>
                    <a:pt x="20815" y="7418"/>
                    <a:pt x="21600" y="9600"/>
                    <a:pt x="18262" y="12327"/>
                  </a:cubicBezTo>
                  <a:cubicBezTo>
                    <a:pt x="14924" y="15055"/>
                    <a:pt x="7462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9018306" y="7260714"/>
              <a:ext cx="276137" cy="29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69" fill="norm" stroke="1" extrusionOk="0">
                  <a:moveTo>
                    <a:pt x="15798" y="6658"/>
                  </a:moveTo>
                  <a:cubicBezTo>
                    <a:pt x="15798" y="5423"/>
                    <a:pt x="15798" y="4189"/>
                    <a:pt x="15395" y="3495"/>
                  </a:cubicBezTo>
                  <a:cubicBezTo>
                    <a:pt x="14992" y="2800"/>
                    <a:pt x="14186" y="2646"/>
                    <a:pt x="12413" y="3495"/>
                  </a:cubicBezTo>
                  <a:cubicBezTo>
                    <a:pt x="10640" y="4343"/>
                    <a:pt x="7900" y="6195"/>
                    <a:pt x="5643" y="8432"/>
                  </a:cubicBezTo>
                  <a:cubicBezTo>
                    <a:pt x="3386" y="10669"/>
                    <a:pt x="1613" y="13292"/>
                    <a:pt x="727" y="15298"/>
                  </a:cubicBezTo>
                  <a:cubicBezTo>
                    <a:pt x="-160" y="17303"/>
                    <a:pt x="-160" y="18692"/>
                    <a:pt x="324" y="19540"/>
                  </a:cubicBezTo>
                  <a:cubicBezTo>
                    <a:pt x="807" y="20389"/>
                    <a:pt x="1774" y="20698"/>
                    <a:pt x="3709" y="20466"/>
                  </a:cubicBezTo>
                  <a:cubicBezTo>
                    <a:pt x="5643" y="20235"/>
                    <a:pt x="8544" y="19463"/>
                    <a:pt x="11688" y="17303"/>
                  </a:cubicBezTo>
                  <a:cubicBezTo>
                    <a:pt x="14831" y="15143"/>
                    <a:pt x="18216" y="11595"/>
                    <a:pt x="19828" y="8740"/>
                  </a:cubicBezTo>
                  <a:cubicBezTo>
                    <a:pt x="21440" y="5886"/>
                    <a:pt x="21279" y="3726"/>
                    <a:pt x="20231" y="2338"/>
                  </a:cubicBezTo>
                  <a:cubicBezTo>
                    <a:pt x="19183" y="949"/>
                    <a:pt x="17249" y="332"/>
                    <a:pt x="15395" y="100"/>
                  </a:cubicBezTo>
                  <a:cubicBezTo>
                    <a:pt x="13541" y="-131"/>
                    <a:pt x="11768" y="23"/>
                    <a:pt x="10398" y="718"/>
                  </a:cubicBezTo>
                  <a:cubicBezTo>
                    <a:pt x="9028" y="1412"/>
                    <a:pt x="8061" y="2646"/>
                    <a:pt x="7900" y="4189"/>
                  </a:cubicBezTo>
                  <a:cubicBezTo>
                    <a:pt x="7739" y="5732"/>
                    <a:pt x="8383" y="7583"/>
                    <a:pt x="9834" y="9666"/>
                  </a:cubicBezTo>
                  <a:cubicBezTo>
                    <a:pt x="11285" y="11749"/>
                    <a:pt x="13541" y="14063"/>
                    <a:pt x="14831" y="16069"/>
                  </a:cubicBezTo>
                  <a:cubicBezTo>
                    <a:pt x="16121" y="18075"/>
                    <a:pt x="16443" y="19772"/>
                    <a:pt x="16765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9397205" y="7345698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9390855" y="7504448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9702563" y="7293181"/>
              <a:ext cx="215343" cy="34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58" fill="norm" stroke="1" extrusionOk="0">
                  <a:moveTo>
                    <a:pt x="21544" y="2082"/>
                  </a:moveTo>
                  <a:cubicBezTo>
                    <a:pt x="20909" y="1423"/>
                    <a:pt x="20273" y="765"/>
                    <a:pt x="18050" y="370"/>
                  </a:cubicBezTo>
                  <a:cubicBezTo>
                    <a:pt x="15826" y="-25"/>
                    <a:pt x="12015" y="-157"/>
                    <a:pt x="9262" y="238"/>
                  </a:cubicBezTo>
                  <a:cubicBezTo>
                    <a:pt x="6509" y="633"/>
                    <a:pt x="4815" y="1555"/>
                    <a:pt x="3544" y="3465"/>
                  </a:cubicBezTo>
                  <a:cubicBezTo>
                    <a:pt x="2273" y="5375"/>
                    <a:pt x="1426" y="8272"/>
                    <a:pt x="897" y="10972"/>
                  </a:cubicBezTo>
                  <a:cubicBezTo>
                    <a:pt x="368" y="13672"/>
                    <a:pt x="156" y="16175"/>
                    <a:pt x="50" y="17887"/>
                  </a:cubicBezTo>
                  <a:cubicBezTo>
                    <a:pt x="-56" y="19599"/>
                    <a:pt x="-56" y="20521"/>
                    <a:pt x="685" y="20982"/>
                  </a:cubicBezTo>
                  <a:cubicBezTo>
                    <a:pt x="1426" y="21443"/>
                    <a:pt x="2909" y="21443"/>
                    <a:pt x="5662" y="21180"/>
                  </a:cubicBezTo>
                  <a:cubicBezTo>
                    <a:pt x="8415" y="20916"/>
                    <a:pt x="12438" y="20389"/>
                    <a:pt x="16462" y="19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9689305" y="7491748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9977487" y="7288548"/>
              <a:ext cx="308719" cy="34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70" fill="norm" stroke="1" extrusionOk="0">
                  <a:moveTo>
                    <a:pt x="21431" y="1200"/>
                  </a:moveTo>
                  <a:cubicBezTo>
                    <a:pt x="19080" y="800"/>
                    <a:pt x="16729" y="400"/>
                    <a:pt x="15113" y="200"/>
                  </a:cubicBezTo>
                  <a:cubicBezTo>
                    <a:pt x="13496" y="0"/>
                    <a:pt x="12615" y="0"/>
                    <a:pt x="11807" y="0"/>
                  </a:cubicBezTo>
                  <a:cubicBezTo>
                    <a:pt x="10998" y="0"/>
                    <a:pt x="10264" y="0"/>
                    <a:pt x="9676" y="267"/>
                  </a:cubicBezTo>
                  <a:cubicBezTo>
                    <a:pt x="9088" y="533"/>
                    <a:pt x="8647" y="1067"/>
                    <a:pt x="8133" y="2600"/>
                  </a:cubicBezTo>
                  <a:cubicBezTo>
                    <a:pt x="7619" y="4133"/>
                    <a:pt x="7031" y="6667"/>
                    <a:pt x="6002" y="9200"/>
                  </a:cubicBezTo>
                  <a:cubicBezTo>
                    <a:pt x="4974" y="11733"/>
                    <a:pt x="3504" y="14267"/>
                    <a:pt x="2329" y="16067"/>
                  </a:cubicBezTo>
                  <a:cubicBezTo>
                    <a:pt x="1153" y="17867"/>
                    <a:pt x="272" y="18933"/>
                    <a:pt x="51" y="19733"/>
                  </a:cubicBezTo>
                  <a:cubicBezTo>
                    <a:pt x="-169" y="20533"/>
                    <a:pt x="272" y="21067"/>
                    <a:pt x="2255" y="21333"/>
                  </a:cubicBezTo>
                  <a:cubicBezTo>
                    <a:pt x="4239" y="21600"/>
                    <a:pt x="7766" y="21600"/>
                    <a:pt x="9896" y="21533"/>
                  </a:cubicBezTo>
                  <a:cubicBezTo>
                    <a:pt x="12027" y="21467"/>
                    <a:pt x="12762" y="21333"/>
                    <a:pt x="13496" y="2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0279855" y="7383798"/>
              <a:ext cx="139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3055"/>
                    <a:pt x="1309" y="6109"/>
                    <a:pt x="3927" y="9491"/>
                  </a:cubicBezTo>
                  <a:cubicBezTo>
                    <a:pt x="6545" y="12873"/>
                    <a:pt x="11127" y="16582"/>
                    <a:pt x="14236" y="18545"/>
                  </a:cubicBezTo>
                  <a:cubicBezTo>
                    <a:pt x="17345" y="20509"/>
                    <a:pt x="18982" y="20727"/>
                    <a:pt x="19964" y="20945"/>
                  </a:cubicBezTo>
                  <a:cubicBezTo>
                    <a:pt x="20945" y="21164"/>
                    <a:pt x="21273" y="213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0230003" y="7402848"/>
              <a:ext cx="21495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18540" y="1964"/>
                    <a:pt x="15576" y="3927"/>
                    <a:pt x="12187" y="6545"/>
                  </a:cubicBezTo>
                  <a:cubicBezTo>
                    <a:pt x="8799" y="9164"/>
                    <a:pt x="4987" y="12436"/>
                    <a:pt x="2764" y="14727"/>
                  </a:cubicBezTo>
                  <a:cubicBezTo>
                    <a:pt x="540" y="17018"/>
                    <a:pt x="-95" y="18327"/>
                    <a:pt x="11" y="19309"/>
                  </a:cubicBezTo>
                  <a:cubicBezTo>
                    <a:pt x="117" y="20291"/>
                    <a:pt x="964" y="20945"/>
                    <a:pt x="1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0438605" y="7298731"/>
              <a:ext cx="198074" cy="3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97" fill="norm" stroke="1" extrusionOk="0">
                  <a:moveTo>
                    <a:pt x="0" y="4344"/>
                  </a:moveTo>
                  <a:cubicBezTo>
                    <a:pt x="1379" y="3328"/>
                    <a:pt x="2757" y="2311"/>
                    <a:pt x="5400" y="1549"/>
                  </a:cubicBezTo>
                  <a:cubicBezTo>
                    <a:pt x="8043" y="786"/>
                    <a:pt x="11949" y="278"/>
                    <a:pt x="14591" y="88"/>
                  </a:cubicBezTo>
                  <a:cubicBezTo>
                    <a:pt x="17234" y="-103"/>
                    <a:pt x="18613" y="24"/>
                    <a:pt x="19647" y="405"/>
                  </a:cubicBezTo>
                  <a:cubicBezTo>
                    <a:pt x="20681" y="786"/>
                    <a:pt x="21370" y="1422"/>
                    <a:pt x="21485" y="2819"/>
                  </a:cubicBezTo>
                  <a:cubicBezTo>
                    <a:pt x="21600" y="4217"/>
                    <a:pt x="21140" y="6377"/>
                    <a:pt x="20681" y="8855"/>
                  </a:cubicBezTo>
                  <a:cubicBezTo>
                    <a:pt x="20221" y="11332"/>
                    <a:pt x="19762" y="14128"/>
                    <a:pt x="19532" y="15843"/>
                  </a:cubicBezTo>
                  <a:cubicBezTo>
                    <a:pt x="19302" y="17558"/>
                    <a:pt x="19302" y="18193"/>
                    <a:pt x="17579" y="18956"/>
                  </a:cubicBezTo>
                  <a:cubicBezTo>
                    <a:pt x="15855" y="19718"/>
                    <a:pt x="12409" y="20608"/>
                    <a:pt x="10111" y="21052"/>
                  </a:cubicBezTo>
                  <a:cubicBezTo>
                    <a:pt x="7813" y="21497"/>
                    <a:pt x="6664" y="21497"/>
                    <a:pt x="5515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0801800" y="7192018"/>
              <a:ext cx="169762" cy="30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394" fill="norm" stroke="1" extrusionOk="0">
                  <a:moveTo>
                    <a:pt x="612" y="3641"/>
                  </a:moveTo>
                  <a:cubicBezTo>
                    <a:pt x="104" y="2457"/>
                    <a:pt x="-404" y="1273"/>
                    <a:pt x="485" y="608"/>
                  </a:cubicBezTo>
                  <a:cubicBezTo>
                    <a:pt x="1375" y="-58"/>
                    <a:pt x="3662" y="-206"/>
                    <a:pt x="7092" y="312"/>
                  </a:cubicBezTo>
                  <a:cubicBezTo>
                    <a:pt x="10523" y="830"/>
                    <a:pt x="15097" y="2013"/>
                    <a:pt x="17765" y="3345"/>
                  </a:cubicBezTo>
                  <a:cubicBezTo>
                    <a:pt x="20434" y="4676"/>
                    <a:pt x="21196" y="6156"/>
                    <a:pt x="19417" y="8079"/>
                  </a:cubicBezTo>
                  <a:cubicBezTo>
                    <a:pt x="17638" y="10002"/>
                    <a:pt x="13318" y="12369"/>
                    <a:pt x="10777" y="14662"/>
                  </a:cubicBezTo>
                  <a:cubicBezTo>
                    <a:pt x="8236" y="16956"/>
                    <a:pt x="7474" y="19175"/>
                    <a:pt x="6711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0782448" y="7618748"/>
              <a:ext cx="62558" cy="6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84" fill="norm" stroke="1" extrusionOk="0">
                  <a:moveTo>
                    <a:pt x="14799" y="8100"/>
                  </a:moveTo>
                  <a:cubicBezTo>
                    <a:pt x="11199" y="8100"/>
                    <a:pt x="7599" y="8100"/>
                    <a:pt x="4719" y="9450"/>
                  </a:cubicBezTo>
                  <a:cubicBezTo>
                    <a:pt x="1839" y="10800"/>
                    <a:pt x="-321" y="13500"/>
                    <a:pt x="39" y="15862"/>
                  </a:cubicBezTo>
                  <a:cubicBezTo>
                    <a:pt x="399" y="18225"/>
                    <a:pt x="3279" y="20250"/>
                    <a:pt x="6519" y="20925"/>
                  </a:cubicBezTo>
                  <a:cubicBezTo>
                    <a:pt x="9759" y="21600"/>
                    <a:pt x="13359" y="20925"/>
                    <a:pt x="16239" y="19237"/>
                  </a:cubicBezTo>
                  <a:cubicBezTo>
                    <a:pt x="19119" y="17550"/>
                    <a:pt x="21279" y="14850"/>
                    <a:pt x="21279" y="12150"/>
                  </a:cubicBezTo>
                  <a:cubicBezTo>
                    <a:pt x="21279" y="9450"/>
                    <a:pt x="19119" y="6750"/>
                    <a:pt x="17319" y="4725"/>
                  </a:cubicBezTo>
                  <a:cubicBezTo>
                    <a:pt x="15519" y="2700"/>
                    <a:pt x="14079" y="1350"/>
                    <a:pt x="126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925224" y="5402256"/>
              <a:ext cx="3575166" cy="229065"/>
            </a:xfrm>
            <a:prstGeom prst="rect">
              <a:avLst/>
            </a:prstGeom>
            <a:effectLst/>
          </p:spPr>
        </p:pic>
        <p:pic>
          <p:nvPicPr>
            <p:cNvPr id="35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908239" y="5430565"/>
              <a:ext cx="3597723" cy="212079"/>
            </a:xfrm>
            <a:prstGeom prst="rect">
              <a:avLst/>
            </a:prstGeom>
            <a:effectLst/>
          </p:spPr>
        </p:pic>
        <p:pic>
          <p:nvPicPr>
            <p:cNvPr id="35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775263" y="5426790"/>
              <a:ext cx="1621820" cy="136592"/>
            </a:xfrm>
            <a:prstGeom prst="rect">
              <a:avLst/>
            </a:prstGeom>
            <a:effectLst/>
          </p:spPr>
        </p:pic>
        <p:pic>
          <p:nvPicPr>
            <p:cNvPr id="35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622399" y="5453783"/>
              <a:ext cx="1706745" cy="137907"/>
            </a:xfrm>
            <a:prstGeom prst="rect">
              <a:avLst/>
            </a:prstGeom>
            <a:effectLst/>
          </p:spPr>
        </p:pic>
      </p:grpSp>
      <p:grpSp>
        <p:nvGrpSpPr>
          <p:cNvPr id="370" name="Drawing"/>
          <p:cNvGrpSpPr/>
          <p:nvPr/>
        </p:nvGrpSpPr>
        <p:grpSpPr>
          <a:xfrm>
            <a:off x="1031730" y="2556615"/>
            <a:ext cx="1667020" cy="821586"/>
            <a:chOff x="0" y="0"/>
            <a:chExt cx="1667019" cy="821584"/>
          </a:xfrm>
        </p:grpSpPr>
        <p:sp>
          <p:nvSpPr>
            <p:cNvPr id="360" name="Line"/>
            <p:cNvSpPr/>
            <p:nvPr/>
          </p:nvSpPr>
          <p:spPr>
            <a:xfrm>
              <a:off x="0" y="51280"/>
              <a:ext cx="257320" cy="4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68" fill="norm" stroke="1" extrusionOk="0">
                  <a:moveTo>
                    <a:pt x="21349" y="2492"/>
                  </a:moveTo>
                  <a:cubicBezTo>
                    <a:pt x="18364" y="1492"/>
                    <a:pt x="15378" y="492"/>
                    <a:pt x="12305" y="142"/>
                  </a:cubicBezTo>
                  <a:cubicBezTo>
                    <a:pt x="9232" y="-208"/>
                    <a:pt x="6071" y="92"/>
                    <a:pt x="3876" y="992"/>
                  </a:cubicBezTo>
                  <a:cubicBezTo>
                    <a:pt x="1681" y="1892"/>
                    <a:pt x="451" y="3392"/>
                    <a:pt x="100" y="4592"/>
                  </a:cubicBezTo>
                  <a:cubicBezTo>
                    <a:pt x="-251" y="5792"/>
                    <a:pt x="276" y="6692"/>
                    <a:pt x="2471" y="7992"/>
                  </a:cubicBezTo>
                  <a:cubicBezTo>
                    <a:pt x="4666" y="9292"/>
                    <a:pt x="8529" y="10992"/>
                    <a:pt x="11076" y="12442"/>
                  </a:cubicBezTo>
                  <a:cubicBezTo>
                    <a:pt x="13622" y="13892"/>
                    <a:pt x="14851" y="15092"/>
                    <a:pt x="15203" y="16292"/>
                  </a:cubicBezTo>
                  <a:cubicBezTo>
                    <a:pt x="15554" y="17492"/>
                    <a:pt x="15027" y="18692"/>
                    <a:pt x="13886" y="19542"/>
                  </a:cubicBezTo>
                  <a:cubicBezTo>
                    <a:pt x="12744" y="20392"/>
                    <a:pt x="10988" y="20892"/>
                    <a:pt x="9408" y="21142"/>
                  </a:cubicBezTo>
                  <a:cubicBezTo>
                    <a:pt x="7827" y="21392"/>
                    <a:pt x="6422" y="21392"/>
                    <a:pt x="5281" y="21342"/>
                  </a:cubicBezTo>
                  <a:cubicBezTo>
                    <a:pt x="4139" y="21292"/>
                    <a:pt x="3261" y="21192"/>
                    <a:pt x="3173" y="20942"/>
                  </a:cubicBezTo>
                  <a:cubicBezTo>
                    <a:pt x="3086" y="20692"/>
                    <a:pt x="3788" y="20292"/>
                    <a:pt x="4490" y="19942"/>
                  </a:cubicBezTo>
                  <a:cubicBezTo>
                    <a:pt x="5193" y="19592"/>
                    <a:pt x="5895" y="19292"/>
                    <a:pt x="6598" y="18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52575" y="285869"/>
              <a:ext cx="138230" cy="19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0875" fill="norm" stroke="1" extrusionOk="0">
                  <a:moveTo>
                    <a:pt x="14577" y="941"/>
                  </a:moveTo>
                  <a:cubicBezTo>
                    <a:pt x="12108" y="941"/>
                    <a:pt x="9640" y="941"/>
                    <a:pt x="7017" y="3009"/>
                  </a:cubicBezTo>
                  <a:cubicBezTo>
                    <a:pt x="4394" y="5077"/>
                    <a:pt x="1617" y="9213"/>
                    <a:pt x="537" y="12545"/>
                  </a:cubicBezTo>
                  <a:cubicBezTo>
                    <a:pt x="-543" y="15877"/>
                    <a:pt x="74" y="18405"/>
                    <a:pt x="1771" y="19783"/>
                  </a:cubicBezTo>
                  <a:cubicBezTo>
                    <a:pt x="3468" y="21162"/>
                    <a:pt x="6246" y="21392"/>
                    <a:pt x="9948" y="19554"/>
                  </a:cubicBezTo>
                  <a:cubicBezTo>
                    <a:pt x="13651" y="17715"/>
                    <a:pt x="18280" y="13809"/>
                    <a:pt x="19668" y="10247"/>
                  </a:cubicBezTo>
                  <a:cubicBezTo>
                    <a:pt x="21057" y="6686"/>
                    <a:pt x="19206" y="3469"/>
                    <a:pt x="17200" y="1745"/>
                  </a:cubicBezTo>
                  <a:cubicBezTo>
                    <a:pt x="15194" y="22"/>
                    <a:pt x="13034" y="-208"/>
                    <a:pt x="11337" y="137"/>
                  </a:cubicBezTo>
                  <a:cubicBezTo>
                    <a:pt x="9640" y="481"/>
                    <a:pt x="8406" y="1401"/>
                    <a:pt x="7171" y="2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79619" y="-1"/>
              <a:ext cx="152964" cy="43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97" fill="norm" stroke="1" extrusionOk="0">
                  <a:moveTo>
                    <a:pt x="20416" y="5700"/>
                  </a:moveTo>
                  <a:cubicBezTo>
                    <a:pt x="21008" y="4666"/>
                    <a:pt x="21600" y="3633"/>
                    <a:pt x="21304" y="2702"/>
                  </a:cubicBezTo>
                  <a:cubicBezTo>
                    <a:pt x="21008" y="1772"/>
                    <a:pt x="19825" y="945"/>
                    <a:pt x="18493" y="480"/>
                  </a:cubicBezTo>
                  <a:cubicBezTo>
                    <a:pt x="17162" y="15"/>
                    <a:pt x="15682" y="-88"/>
                    <a:pt x="13611" y="67"/>
                  </a:cubicBezTo>
                  <a:cubicBezTo>
                    <a:pt x="11540" y="222"/>
                    <a:pt x="8877" y="635"/>
                    <a:pt x="7101" y="2237"/>
                  </a:cubicBezTo>
                  <a:cubicBezTo>
                    <a:pt x="5326" y="3839"/>
                    <a:pt x="4438" y="6630"/>
                    <a:pt x="4734" y="9317"/>
                  </a:cubicBezTo>
                  <a:cubicBezTo>
                    <a:pt x="5030" y="12004"/>
                    <a:pt x="6510" y="14588"/>
                    <a:pt x="7545" y="16345"/>
                  </a:cubicBezTo>
                  <a:cubicBezTo>
                    <a:pt x="8581" y="18101"/>
                    <a:pt x="9173" y="19032"/>
                    <a:pt x="9468" y="19807"/>
                  </a:cubicBezTo>
                  <a:cubicBezTo>
                    <a:pt x="9764" y="20582"/>
                    <a:pt x="9764" y="21202"/>
                    <a:pt x="9025" y="21357"/>
                  </a:cubicBezTo>
                  <a:cubicBezTo>
                    <a:pt x="8285" y="21512"/>
                    <a:pt x="6805" y="21202"/>
                    <a:pt x="5178" y="20737"/>
                  </a:cubicBezTo>
                  <a:cubicBezTo>
                    <a:pt x="3551" y="20272"/>
                    <a:pt x="1775" y="19652"/>
                    <a:pt x="0" y="19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841519" y="269134"/>
              <a:ext cx="190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1920" y="13114"/>
                  </a:cubicBezTo>
                  <a:cubicBezTo>
                    <a:pt x="3840" y="9771"/>
                    <a:pt x="7680" y="5657"/>
                    <a:pt x="11280" y="3343"/>
                  </a:cubicBezTo>
                  <a:cubicBezTo>
                    <a:pt x="14880" y="1029"/>
                    <a:pt x="18240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017307" y="235687"/>
              <a:ext cx="179813" cy="16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889" fill="norm" stroke="1" extrusionOk="0">
                  <a:moveTo>
                    <a:pt x="13801" y="4162"/>
                  </a:moveTo>
                  <a:cubicBezTo>
                    <a:pt x="12545" y="2318"/>
                    <a:pt x="11289" y="474"/>
                    <a:pt x="9531" y="79"/>
                  </a:cubicBezTo>
                  <a:cubicBezTo>
                    <a:pt x="7773" y="-316"/>
                    <a:pt x="5513" y="738"/>
                    <a:pt x="3755" y="3767"/>
                  </a:cubicBezTo>
                  <a:cubicBezTo>
                    <a:pt x="1996" y="6796"/>
                    <a:pt x="741" y="11801"/>
                    <a:pt x="238" y="14962"/>
                  </a:cubicBezTo>
                  <a:cubicBezTo>
                    <a:pt x="-264" y="18123"/>
                    <a:pt x="-13" y="19440"/>
                    <a:pt x="1369" y="20230"/>
                  </a:cubicBezTo>
                  <a:cubicBezTo>
                    <a:pt x="2750" y="21021"/>
                    <a:pt x="5262" y="21284"/>
                    <a:pt x="7271" y="19967"/>
                  </a:cubicBezTo>
                  <a:cubicBezTo>
                    <a:pt x="9280" y="18650"/>
                    <a:pt x="10787" y="15752"/>
                    <a:pt x="11666" y="13645"/>
                  </a:cubicBezTo>
                  <a:cubicBezTo>
                    <a:pt x="12545" y="11538"/>
                    <a:pt x="12796" y="10221"/>
                    <a:pt x="13299" y="10616"/>
                  </a:cubicBezTo>
                  <a:cubicBezTo>
                    <a:pt x="13801" y="11011"/>
                    <a:pt x="14555" y="13118"/>
                    <a:pt x="15936" y="14567"/>
                  </a:cubicBezTo>
                  <a:cubicBezTo>
                    <a:pt x="17317" y="16016"/>
                    <a:pt x="19327" y="16806"/>
                    <a:pt x="21336" y="17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241569" y="199284"/>
              <a:ext cx="177801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4629"/>
                  </a:moveTo>
                  <a:cubicBezTo>
                    <a:pt x="0" y="3527"/>
                    <a:pt x="0" y="2424"/>
                    <a:pt x="900" y="2424"/>
                  </a:cubicBezTo>
                  <a:cubicBezTo>
                    <a:pt x="1800" y="2424"/>
                    <a:pt x="3600" y="3527"/>
                    <a:pt x="5271" y="6502"/>
                  </a:cubicBezTo>
                  <a:cubicBezTo>
                    <a:pt x="6943" y="9478"/>
                    <a:pt x="8486" y="14327"/>
                    <a:pt x="9129" y="17302"/>
                  </a:cubicBezTo>
                  <a:cubicBezTo>
                    <a:pt x="9771" y="20278"/>
                    <a:pt x="9514" y="21380"/>
                    <a:pt x="8871" y="21490"/>
                  </a:cubicBezTo>
                  <a:cubicBezTo>
                    <a:pt x="8229" y="21600"/>
                    <a:pt x="7200" y="20718"/>
                    <a:pt x="6943" y="18184"/>
                  </a:cubicBezTo>
                  <a:cubicBezTo>
                    <a:pt x="6686" y="15649"/>
                    <a:pt x="7200" y="11461"/>
                    <a:pt x="9771" y="8155"/>
                  </a:cubicBezTo>
                  <a:cubicBezTo>
                    <a:pt x="12343" y="4849"/>
                    <a:pt x="16971" y="2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43019" y="602249"/>
              <a:ext cx="1041401" cy="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1386"/>
                  </a:moveTo>
                  <a:cubicBezTo>
                    <a:pt x="1229" y="19112"/>
                    <a:pt x="2459" y="16839"/>
                    <a:pt x="3820" y="14849"/>
                  </a:cubicBezTo>
                  <a:cubicBezTo>
                    <a:pt x="5180" y="12860"/>
                    <a:pt x="6673" y="11154"/>
                    <a:pt x="8363" y="8881"/>
                  </a:cubicBezTo>
                  <a:cubicBezTo>
                    <a:pt x="10054" y="6607"/>
                    <a:pt x="11941" y="3765"/>
                    <a:pt x="13741" y="2060"/>
                  </a:cubicBezTo>
                  <a:cubicBezTo>
                    <a:pt x="15541" y="354"/>
                    <a:pt x="17254" y="-214"/>
                    <a:pt x="18549" y="70"/>
                  </a:cubicBezTo>
                  <a:cubicBezTo>
                    <a:pt x="19844" y="354"/>
                    <a:pt x="20722" y="1491"/>
                    <a:pt x="21600" y="2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70483" y="637434"/>
              <a:ext cx="88378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490" y="21600"/>
                  </a:moveTo>
                  <a:cubicBezTo>
                    <a:pt x="182" y="21352"/>
                    <a:pt x="-127" y="21103"/>
                    <a:pt x="53" y="20731"/>
                  </a:cubicBezTo>
                  <a:cubicBezTo>
                    <a:pt x="233" y="20359"/>
                    <a:pt x="902" y="19862"/>
                    <a:pt x="2059" y="18869"/>
                  </a:cubicBezTo>
                  <a:cubicBezTo>
                    <a:pt x="3216" y="17876"/>
                    <a:pt x="4862" y="16386"/>
                    <a:pt x="6713" y="14524"/>
                  </a:cubicBezTo>
                  <a:cubicBezTo>
                    <a:pt x="8564" y="12662"/>
                    <a:pt x="10622" y="10428"/>
                    <a:pt x="12730" y="8317"/>
                  </a:cubicBezTo>
                  <a:cubicBezTo>
                    <a:pt x="14839" y="6207"/>
                    <a:pt x="16999" y="4221"/>
                    <a:pt x="18464" y="2855"/>
                  </a:cubicBezTo>
                  <a:cubicBezTo>
                    <a:pt x="19930" y="1490"/>
                    <a:pt x="20702" y="745"/>
                    <a:pt x="21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590819" y="183319"/>
              <a:ext cx="21638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220" fill="norm" stroke="1" extrusionOk="0">
                  <a:moveTo>
                    <a:pt x="0" y="6266"/>
                  </a:moveTo>
                  <a:cubicBezTo>
                    <a:pt x="7855" y="2943"/>
                    <a:pt x="15709" y="-380"/>
                    <a:pt x="18655" y="35"/>
                  </a:cubicBezTo>
                  <a:cubicBezTo>
                    <a:pt x="21600" y="451"/>
                    <a:pt x="19636" y="4605"/>
                    <a:pt x="15709" y="8758"/>
                  </a:cubicBezTo>
                  <a:cubicBezTo>
                    <a:pt x="11782" y="12912"/>
                    <a:pt x="5891" y="17066"/>
                    <a:pt x="0" y="21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609869" y="351684"/>
              <a:ext cx="57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600"/>
                    <a:pt x="4800" y="9600"/>
                    <a:pt x="8400" y="6000"/>
                  </a:cubicBezTo>
                  <a:cubicBezTo>
                    <a:pt x="12000" y="2400"/>
                    <a:pt x="168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2" name="Drawing"/>
          <p:cNvGrpSpPr/>
          <p:nvPr/>
        </p:nvGrpSpPr>
        <p:grpSpPr>
          <a:xfrm>
            <a:off x="253999" y="1331825"/>
            <a:ext cx="12001501" cy="7546510"/>
            <a:chOff x="0" y="0"/>
            <a:chExt cx="12001499" cy="7546509"/>
          </a:xfrm>
        </p:grpSpPr>
        <p:sp>
          <p:nvSpPr>
            <p:cNvPr id="2479" name="Line"/>
            <p:cNvSpPr/>
            <p:nvPr/>
          </p:nvSpPr>
          <p:spPr>
            <a:xfrm>
              <a:off x="5893281" y="1354224"/>
              <a:ext cx="183306" cy="619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89" fill="norm" stroke="1" extrusionOk="0">
                  <a:moveTo>
                    <a:pt x="4363" y="0"/>
                  </a:moveTo>
                  <a:cubicBezTo>
                    <a:pt x="2399" y="199"/>
                    <a:pt x="435" y="398"/>
                    <a:pt x="67" y="624"/>
                  </a:cubicBezTo>
                  <a:cubicBezTo>
                    <a:pt x="-301" y="849"/>
                    <a:pt x="926" y="1100"/>
                    <a:pt x="1908" y="1358"/>
                  </a:cubicBezTo>
                  <a:cubicBezTo>
                    <a:pt x="2890" y="1616"/>
                    <a:pt x="3626" y="1882"/>
                    <a:pt x="4240" y="2147"/>
                  </a:cubicBezTo>
                  <a:cubicBezTo>
                    <a:pt x="4854" y="2413"/>
                    <a:pt x="5344" y="2679"/>
                    <a:pt x="5958" y="2952"/>
                  </a:cubicBezTo>
                  <a:cubicBezTo>
                    <a:pt x="6572" y="3225"/>
                    <a:pt x="7308" y="3505"/>
                    <a:pt x="8413" y="3804"/>
                  </a:cubicBezTo>
                  <a:cubicBezTo>
                    <a:pt x="9517" y="4103"/>
                    <a:pt x="10990" y="4420"/>
                    <a:pt x="12340" y="4716"/>
                  </a:cubicBezTo>
                  <a:cubicBezTo>
                    <a:pt x="13690" y="5011"/>
                    <a:pt x="14917" y="5284"/>
                    <a:pt x="15899" y="5568"/>
                  </a:cubicBezTo>
                  <a:cubicBezTo>
                    <a:pt x="16881" y="5852"/>
                    <a:pt x="17617" y="6147"/>
                    <a:pt x="18231" y="6413"/>
                  </a:cubicBezTo>
                  <a:cubicBezTo>
                    <a:pt x="18844" y="6679"/>
                    <a:pt x="19335" y="6915"/>
                    <a:pt x="19704" y="7162"/>
                  </a:cubicBezTo>
                  <a:cubicBezTo>
                    <a:pt x="20072" y="7409"/>
                    <a:pt x="20317" y="7667"/>
                    <a:pt x="20440" y="7926"/>
                  </a:cubicBezTo>
                  <a:cubicBezTo>
                    <a:pt x="20563" y="8184"/>
                    <a:pt x="20563" y="8442"/>
                    <a:pt x="20563" y="8704"/>
                  </a:cubicBezTo>
                  <a:cubicBezTo>
                    <a:pt x="20563" y="8966"/>
                    <a:pt x="20563" y="9232"/>
                    <a:pt x="20563" y="9505"/>
                  </a:cubicBezTo>
                  <a:cubicBezTo>
                    <a:pt x="20563" y="9778"/>
                    <a:pt x="20563" y="10058"/>
                    <a:pt x="20440" y="10339"/>
                  </a:cubicBezTo>
                  <a:cubicBezTo>
                    <a:pt x="20317" y="10619"/>
                    <a:pt x="20072" y="10900"/>
                    <a:pt x="19949" y="11184"/>
                  </a:cubicBezTo>
                  <a:cubicBezTo>
                    <a:pt x="19826" y="11468"/>
                    <a:pt x="19826" y="11756"/>
                    <a:pt x="19704" y="12025"/>
                  </a:cubicBezTo>
                  <a:cubicBezTo>
                    <a:pt x="19581" y="12294"/>
                    <a:pt x="19335" y="12545"/>
                    <a:pt x="19213" y="12807"/>
                  </a:cubicBezTo>
                  <a:cubicBezTo>
                    <a:pt x="19090" y="13069"/>
                    <a:pt x="19090" y="13342"/>
                    <a:pt x="19090" y="13623"/>
                  </a:cubicBezTo>
                  <a:cubicBezTo>
                    <a:pt x="19090" y="13903"/>
                    <a:pt x="19090" y="14191"/>
                    <a:pt x="19090" y="14471"/>
                  </a:cubicBezTo>
                  <a:cubicBezTo>
                    <a:pt x="19090" y="14752"/>
                    <a:pt x="19090" y="15025"/>
                    <a:pt x="19090" y="15287"/>
                  </a:cubicBezTo>
                  <a:cubicBezTo>
                    <a:pt x="19090" y="15549"/>
                    <a:pt x="19090" y="15800"/>
                    <a:pt x="19090" y="16058"/>
                  </a:cubicBezTo>
                  <a:cubicBezTo>
                    <a:pt x="19090" y="16316"/>
                    <a:pt x="19090" y="16582"/>
                    <a:pt x="19213" y="16844"/>
                  </a:cubicBezTo>
                  <a:cubicBezTo>
                    <a:pt x="19335" y="17106"/>
                    <a:pt x="19581" y="17364"/>
                    <a:pt x="19949" y="17648"/>
                  </a:cubicBezTo>
                  <a:cubicBezTo>
                    <a:pt x="20317" y="17932"/>
                    <a:pt x="20808" y="18242"/>
                    <a:pt x="21054" y="18541"/>
                  </a:cubicBezTo>
                  <a:cubicBezTo>
                    <a:pt x="21299" y="18840"/>
                    <a:pt x="21299" y="19128"/>
                    <a:pt x="21176" y="19427"/>
                  </a:cubicBezTo>
                  <a:cubicBezTo>
                    <a:pt x="21054" y="19726"/>
                    <a:pt x="20808" y="20036"/>
                    <a:pt x="19949" y="20312"/>
                  </a:cubicBezTo>
                  <a:cubicBezTo>
                    <a:pt x="19090" y="20589"/>
                    <a:pt x="17617" y="20833"/>
                    <a:pt x="16022" y="21032"/>
                  </a:cubicBezTo>
                  <a:cubicBezTo>
                    <a:pt x="14426" y="21231"/>
                    <a:pt x="12708" y="21386"/>
                    <a:pt x="11481" y="21478"/>
                  </a:cubicBezTo>
                  <a:cubicBezTo>
                    <a:pt x="10254" y="21570"/>
                    <a:pt x="9517" y="21600"/>
                    <a:pt x="9149" y="21585"/>
                  </a:cubicBezTo>
                  <a:cubicBezTo>
                    <a:pt x="8781" y="21570"/>
                    <a:pt x="8781" y="21511"/>
                    <a:pt x="8781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0" y="1589174"/>
              <a:ext cx="113792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" y="21273"/>
                    <a:pt x="297" y="20945"/>
                    <a:pt x="442" y="20836"/>
                  </a:cubicBezTo>
                  <a:cubicBezTo>
                    <a:pt x="587" y="20727"/>
                    <a:pt x="727" y="20836"/>
                    <a:pt x="874" y="20945"/>
                  </a:cubicBezTo>
                  <a:cubicBezTo>
                    <a:pt x="1021" y="21055"/>
                    <a:pt x="1173" y="21164"/>
                    <a:pt x="1322" y="21055"/>
                  </a:cubicBezTo>
                  <a:cubicBezTo>
                    <a:pt x="1471" y="20945"/>
                    <a:pt x="1615" y="20618"/>
                    <a:pt x="1766" y="20182"/>
                  </a:cubicBezTo>
                  <a:cubicBezTo>
                    <a:pt x="1917" y="19745"/>
                    <a:pt x="2073" y="19200"/>
                    <a:pt x="2238" y="18655"/>
                  </a:cubicBezTo>
                  <a:cubicBezTo>
                    <a:pt x="2403" y="18109"/>
                    <a:pt x="2575" y="17564"/>
                    <a:pt x="2734" y="17018"/>
                  </a:cubicBezTo>
                  <a:cubicBezTo>
                    <a:pt x="2893" y="16473"/>
                    <a:pt x="3037" y="15927"/>
                    <a:pt x="3186" y="15382"/>
                  </a:cubicBezTo>
                  <a:cubicBezTo>
                    <a:pt x="3335" y="14836"/>
                    <a:pt x="3487" y="14291"/>
                    <a:pt x="3644" y="13691"/>
                  </a:cubicBezTo>
                  <a:cubicBezTo>
                    <a:pt x="3801" y="13091"/>
                    <a:pt x="3962" y="12436"/>
                    <a:pt x="4124" y="11836"/>
                  </a:cubicBezTo>
                  <a:cubicBezTo>
                    <a:pt x="4287" y="11236"/>
                    <a:pt x="4452" y="10691"/>
                    <a:pt x="4619" y="10145"/>
                  </a:cubicBezTo>
                  <a:cubicBezTo>
                    <a:pt x="4785" y="9600"/>
                    <a:pt x="4954" y="9055"/>
                    <a:pt x="5127" y="8509"/>
                  </a:cubicBezTo>
                  <a:cubicBezTo>
                    <a:pt x="5300" y="7964"/>
                    <a:pt x="5476" y="7418"/>
                    <a:pt x="5625" y="6982"/>
                  </a:cubicBezTo>
                  <a:cubicBezTo>
                    <a:pt x="5774" y="6545"/>
                    <a:pt x="5894" y="6218"/>
                    <a:pt x="6017" y="5836"/>
                  </a:cubicBezTo>
                  <a:cubicBezTo>
                    <a:pt x="6139" y="5455"/>
                    <a:pt x="6264" y="5018"/>
                    <a:pt x="6392" y="4636"/>
                  </a:cubicBezTo>
                  <a:cubicBezTo>
                    <a:pt x="6521" y="4255"/>
                    <a:pt x="6654" y="3927"/>
                    <a:pt x="6786" y="3600"/>
                  </a:cubicBezTo>
                  <a:cubicBezTo>
                    <a:pt x="6919" y="3273"/>
                    <a:pt x="7051" y="2945"/>
                    <a:pt x="7180" y="2618"/>
                  </a:cubicBezTo>
                  <a:cubicBezTo>
                    <a:pt x="7308" y="2291"/>
                    <a:pt x="7433" y="1964"/>
                    <a:pt x="7560" y="1691"/>
                  </a:cubicBezTo>
                  <a:cubicBezTo>
                    <a:pt x="7686" y="1418"/>
                    <a:pt x="7815" y="1200"/>
                    <a:pt x="7947" y="982"/>
                  </a:cubicBezTo>
                  <a:cubicBezTo>
                    <a:pt x="8080" y="764"/>
                    <a:pt x="8217" y="545"/>
                    <a:pt x="8351" y="382"/>
                  </a:cubicBezTo>
                  <a:cubicBezTo>
                    <a:pt x="8486" y="218"/>
                    <a:pt x="8618" y="109"/>
                    <a:pt x="8751" y="55"/>
                  </a:cubicBezTo>
                  <a:cubicBezTo>
                    <a:pt x="8883" y="0"/>
                    <a:pt x="9016" y="0"/>
                    <a:pt x="9153" y="0"/>
                  </a:cubicBezTo>
                  <a:cubicBezTo>
                    <a:pt x="9289" y="0"/>
                    <a:pt x="9430" y="0"/>
                    <a:pt x="9565" y="0"/>
                  </a:cubicBezTo>
                  <a:cubicBezTo>
                    <a:pt x="9699" y="0"/>
                    <a:pt x="9828" y="0"/>
                    <a:pt x="9958" y="55"/>
                  </a:cubicBezTo>
                  <a:cubicBezTo>
                    <a:pt x="10089" y="109"/>
                    <a:pt x="10221" y="218"/>
                    <a:pt x="10358" y="327"/>
                  </a:cubicBezTo>
                  <a:cubicBezTo>
                    <a:pt x="10495" y="436"/>
                    <a:pt x="10635" y="545"/>
                    <a:pt x="10770" y="600"/>
                  </a:cubicBezTo>
                  <a:cubicBezTo>
                    <a:pt x="10904" y="655"/>
                    <a:pt x="11033" y="655"/>
                    <a:pt x="11166" y="709"/>
                  </a:cubicBezTo>
                  <a:cubicBezTo>
                    <a:pt x="11298" y="764"/>
                    <a:pt x="11435" y="873"/>
                    <a:pt x="11571" y="982"/>
                  </a:cubicBezTo>
                  <a:cubicBezTo>
                    <a:pt x="11708" y="1091"/>
                    <a:pt x="11845" y="1200"/>
                    <a:pt x="11977" y="1255"/>
                  </a:cubicBezTo>
                  <a:cubicBezTo>
                    <a:pt x="12110" y="1309"/>
                    <a:pt x="12238" y="1309"/>
                    <a:pt x="12369" y="1364"/>
                  </a:cubicBezTo>
                  <a:cubicBezTo>
                    <a:pt x="12500" y="1418"/>
                    <a:pt x="12632" y="1527"/>
                    <a:pt x="12763" y="1582"/>
                  </a:cubicBezTo>
                  <a:cubicBezTo>
                    <a:pt x="12893" y="1636"/>
                    <a:pt x="13022" y="1636"/>
                    <a:pt x="13152" y="1691"/>
                  </a:cubicBezTo>
                  <a:cubicBezTo>
                    <a:pt x="13283" y="1745"/>
                    <a:pt x="13416" y="1855"/>
                    <a:pt x="13548" y="1909"/>
                  </a:cubicBezTo>
                  <a:cubicBezTo>
                    <a:pt x="13681" y="1964"/>
                    <a:pt x="13813" y="1964"/>
                    <a:pt x="13948" y="2018"/>
                  </a:cubicBezTo>
                  <a:cubicBezTo>
                    <a:pt x="14083" y="2073"/>
                    <a:pt x="14219" y="2182"/>
                    <a:pt x="14354" y="2291"/>
                  </a:cubicBezTo>
                  <a:cubicBezTo>
                    <a:pt x="14488" y="2400"/>
                    <a:pt x="14621" y="2509"/>
                    <a:pt x="14756" y="2673"/>
                  </a:cubicBezTo>
                  <a:cubicBezTo>
                    <a:pt x="14890" y="2836"/>
                    <a:pt x="15027" y="3055"/>
                    <a:pt x="15165" y="3218"/>
                  </a:cubicBezTo>
                  <a:cubicBezTo>
                    <a:pt x="15304" y="3382"/>
                    <a:pt x="15445" y="3491"/>
                    <a:pt x="15585" y="3655"/>
                  </a:cubicBezTo>
                  <a:cubicBezTo>
                    <a:pt x="15726" y="3818"/>
                    <a:pt x="15867" y="4036"/>
                    <a:pt x="16011" y="4200"/>
                  </a:cubicBezTo>
                  <a:cubicBezTo>
                    <a:pt x="16156" y="4364"/>
                    <a:pt x="16304" y="4473"/>
                    <a:pt x="16449" y="4636"/>
                  </a:cubicBezTo>
                  <a:cubicBezTo>
                    <a:pt x="16594" y="4800"/>
                    <a:pt x="16734" y="5018"/>
                    <a:pt x="16875" y="5236"/>
                  </a:cubicBezTo>
                  <a:cubicBezTo>
                    <a:pt x="17016" y="5455"/>
                    <a:pt x="17156" y="5673"/>
                    <a:pt x="17293" y="5836"/>
                  </a:cubicBezTo>
                  <a:cubicBezTo>
                    <a:pt x="17429" y="6000"/>
                    <a:pt x="17562" y="6109"/>
                    <a:pt x="17703" y="6273"/>
                  </a:cubicBezTo>
                  <a:cubicBezTo>
                    <a:pt x="17843" y="6436"/>
                    <a:pt x="17992" y="6655"/>
                    <a:pt x="18131" y="6873"/>
                  </a:cubicBezTo>
                  <a:cubicBezTo>
                    <a:pt x="18269" y="7091"/>
                    <a:pt x="18398" y="7309"/>
                    <a:pt x="18528" y="7582"/>
                  </a:cubicBezTo>
                  <a:cubicBezTo>
                    <a:pt x="18659" y="7855"/>
                    <a:pt x="18792" y="8182"/>
                    <a:pt x="18922" y="8509"/>
                  </a:cubicBezTo>
                  <a:cubicBezTo>
                    <a:pt x="19053" y="8836"/>
                    <a:pt x="19181" y="9164"/>
                    <a:pt x="19328" y="9545"/>
                  </a:cubicBezTo>
                  <a:cubicBezTo>
                    <a:pt x="19475" y="9927"/>
                    <a:pt x="19639" y="10364"/>
                    <a:pt x="19792" y="10800"/>
                  </a:cubicBezTo>
                  <a:cubicBezTo>
                    <a:pt x="19945" y="11236"/>
                    <a:pt x="20085" y="11673"/>
                    <a:pt x="20238" y="12164"/>
                  </a:cubicBezTo>
                  <a:cubicBezTo>
                    <a:pt x="20391" y="12655"/>
                    <a:pt x="20555" y="13200"/>
                    <a:pt x="20712" y="13800"/>
                  </a:cubicBezTo>
                  <a:cubicBezTo>
                    <a:pt x="20869" y="14400"/>
                    <a:pt x="21017" y="15055"/>
                    <a:pt x="21164" y="15600"/>
                  </a:cubicBezTo>
                  <a:cubicBezTo>
                    <a:pt x="21311" y="16145"/>
                    <a:pt x="21455" y="16582"/>
                    <a:pt x="21600" y="17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635000" y="2248241"/>
              <a:ext cx="200114" cy="588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89" fill="norm" stroke="1" extrusionOk="0">
                  <a:moveTo>
                    <a:pt x="0" y="4199"/>
                  </a:moveTo>
                  <a:cubicBezTo>
                    <a:pt x="675" y="6044"/>
                    <a:pt x="1350" y="7889"/>
                    <a:pt x="2138" y="10003"/>
                  </a:cubicBezTo>
                  <a:cubicBezTo>
                    <a:pt x="2925" y="12117"/>
                    <a:pt x="3825" y="14500"/>
                    <a:pt x="4388" y="16037"/>
                  </a:cubicBezTo>
                  <a:cubicBezTo>
                    <a:pt x="4950" y="17575"/>
                    <a:pt x="5175" y="18266"/>
                    <a:pt x="5288" y="18881"/>
                  </a:cubicBezTo>
                  <a:cubicBezTo>
                    <a:pt x="5400" y="19496"/>
                    <a:pt x="5400" y="20034"/>
                    <a:pt x="5288" y="19958"/>
                  </a:cubicBezTo>
                  <a:cubicBezTo>
                    <a:pt x="5175" y="19881"/>
                    <a:pt x="4950" y="19189"/>
                    <a:pt x="4163" y="17575"/>
                  </a:cubicBezTo>
                  <a:cubicBezTo>
                    <a:pt x="3375" y="15960"/>
                    <a:pt x="2025" y="13424"/>
                    <a:pt x="1125" y="11002"/>
                  </a:cubicBezTo>
                  <a:cubicBezTo>
                    <a:pt x="225" y="8581"/>
                    <a:pt x="-225" y="6275"/>
                    <a:pt x="675" y="4430"/>
                  </a:cubicBezTo>
                  <a:cubicBezTo>
                    <a:pt x="1575" y="2585"/>
                    <a:pt x="3825" y="1202"/>
                    <a:pt x="5738" y="510"/>
                  </a:cubicBezTo>
                  <a:cubicBezTo>
                    <a:pt x="7650" y="-182"/>
                    <a:pt x="9225" y="-182"/>
                    <a:pt x="11475" y="587"/>
                  </a:cubicBezTo>
                  <a:cubicBezTo>
                    <a:pt x="13725" y="1355"/>
                    <a:pt x="16650" y="2893"/>
                    <a:pt x="18563" y="4853"/>
                  </a:cubicBezTo>
                  <a:cubicBezTo>
                    <a:pt x="20475" y="6813"/>
                    <a:pt x="21375" y="9196"/>
                    <a:pt x="21263" y="11502"/>
                  </a:cubicBezTo>
                  <a:cubicBezTo>
                    <a:pt x="21150" y="13808"/>
                    <a:pt x="20025" y="16037"/>
                    <a:pt x="18225" y="17613"/>
                  </a:cubicBezTo>
                  <a:cubicBezTo>
                    <a:pt x="16425" y="19189"/>
                    <a:pt x="13950" y="20111"/>
                    <a:pt x="12150" y="20649"/>
                  </a:cubicBezTo>
                  <a:cubicBezTo>
                    <a:pt x="10350" y="21187"/>
                    <a:pt x="9225" y="21341"/>
                    <a:pt x="7988" y="21380"/>
                  </a:cubicBezTo>
                  <a:cubicBezTo>
                    <a:pt x="6750" y="21418"/>
                    <a:pt x="5400" y="21341"/>
                    <a:pt x="4613" y="21034"/>
                  </a:cubicBezTo>
                  <a:cubicBezTo>
                    <a:pt x="3825" y="20726"/>
                    <a:pt x="3600" y="20188"/>
                    <a:pt x="4950" y="19419"/>
                  </a:cubicBezTo>
                  <a:cubicBezTo>
                    <a:pt x="6300" y="18651"/>
                    <a:pt x="9225" y="17651"/>
                    <a:pt x="12150" y="16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003300" y="2535324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060349" y="2655974"/>
              <a:ext cx="177901" cy="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898" fill="norm" stroke="1" extrusionOk="0">
                  <a:moveTo>
                    <a:pt x="1519" y="8100"/>
                  </a:moveTo>
                  <a:cubicBezTo>
                    <a:pt x="515" y="12600"/>
                    <a:pt x="-490" y="17100"/>
                    <a:pt x="263" y="19350"/>
                  </a:cubicBezTo>
                  <a:cubicBezTo>
                    <a:pt x="1017" y="21600"/>
                    <a:pt x="3529" y="21600"/>
                    <a:pt x="7296" y="18000"/>
                  </a:cubicBezTo>
                  <a:cubicBezTo>
                    <a:pt x="11063" y="14400"/>
                    <a:pt x="16087" y="7200"/>
                    <a:pt x="211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936025" y="1093874"/>
              <a:ext cx="32975" cy="51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22" fill="norm" stroke="1" extrusionOk="0">
                  <a:moveTo>
                    <a:pt x="8881" y="0"/>
                  </a:moveTo>
                  <a:cubicBezTo>
                    <a:pt x="4831" y="2107"/>
                    <a:pt x="781" y="4215"/>
                    <a:pt x="106" y="6980"/>
                  </a:cubicBezTo>
                  <a:cubicBezTo>
                    <a:pt x="-569" y="9746"/>
                    <a:pt x="2131" y="13171"/>
                    <a:pt x="4156" y="15541"/>
                  </a:cubicBezTo>
                  <a:cubicBezTo>
                    <a:pt x="6181" y="17912"/>
                    <a:pt x="7531" y="19229"/>
                    <a:pt x="7531" y="20151"/>
                  </a:cubicBezTo>
                  <a:cubicBezTo>
                    <a:pt x="7531" y="21073"/>
                    <a:pt x="6181" y="21600"/>
                    <a:pt x="8206" y="21512"/>
                  </a:cubicBezTo>
                  <a:cubicBezTo>
                    <a:pt x="10231" y="21424"/>
                    <a:pt x="15631" y="20722"/>
                    <a:pt x="21031" y="20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680200" y="2355764"/>
              <a:ext cx="488950" cy="48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1305"/>
                  </a:moveTo>
                  <a:cubicBezTo>
                    <a:pt x="1029" y="18419"/>
                    <a:pt x="2057" y="15533"/>
                    <a:pt x="3039" y="12553"/>
                  </a:cubicBezTo>
                  <a:cubicBezTo>
                    <a:pt x="4021" y="9574"/>
                    <a:pt x="4956" y="6502"/>
                    <a:pt x="5517" y="4500"/>
                  </a:cubicBezTo>
                  <a:cubicBezTo>
                    <a:pt x="6078" y="2498"/>
                    <a:pt x="6265" y="1567"/>
                    <a:pt x="6358" y="869"/>
                  </a:cubicBezTo>
                  <a:cubicBezTo>
                    <a:pt x="6452" y="171"/>
                    <a:pt x="6452" y="-295"/>
                    <a:pt x="6312" y="217"/>
                  </a:cubicBezTo>
                  <a:cubicBezTo>
                    <a:pt x="6171" y="729"/>
                    <a:pt x="5891" y="2219"/>
                    <a:pt x="5657" y="4500"/>
                  </a:cubicBezTo>
                  <a:cubicBezTo>
                    <a:pt x="5423" y="6781"/>
                    <a:pt x="5236" y="9853"/>
                    <a:pt x="5377" y="11948"/>
                  </a:cubicBezTo>
                  <a:cubicBezTo>
                    <a:pt x="5517" y="14043"/>
                    <a:pt x="5984" y="15160"/>
                    <a:pt x="6405" y="15858"/>
                  </a:cubicBezTo>
                  <a:cubicBezTo>
                    <a:pt x="6826" y="16557"/>
                    <a:pt x="7200" y="16836"/>
                    <a:pt x="7901" y="16836"/>
                  </a:cubicBezTo>
                  <a:cubicBezTo>
                    <a:pt x="8603" y="16836"/>
                    <a:pt x="9631" y="16557"/>
                    <a:pt x="10847" y="15207"/>
                  </a:cubicBezTo>
                  <a:cubicBezTo>
                    <a:pt x="12062" y="13857"/>
                    <a:pt x="13465" y="11436"/>
                    <a:pt x="14540" y="9062"/>
                  </a:cubicBezTo>
                  <a:cubicBezTo>
                    <a:pt x="15616" y="6688"/>
                    <a:pt x="16364" y="4360"/>
                    <a:pt x="16738" y="2871"/>
                  </a:cubicBezTo>
                  <a:cubicBezTo>
                    <a:pt x="17112" y="1381"/>
                    <a:pt x="17112" y="729"/>
                    <a:pt x="17065" y="636"/>
                  </a:cubicBezTo>
                  <a:cubicBezTo>
                    <a:pt x="17018" y="543"/>
                    <a:pt x="16925" y="1008"/>
                    <a:pt x="16784" y="2591"/>
                  </a:cubicBezTo>
                  <a:cubicBezTo>
                    <a:pt x="16644" y="4174"/>
                    <a:pt x="16457" y="6874"/>
                    <a:pt x="16691" y="9062"/>
                  </a:cubicBezTo>
                  <a:cubicBezTo>
                    <a:pt x="16925" y="11250"/>
                    <a:pt x="17579" y="12926"/>
                    <a:pt x="18281" y="13950"/>
                  </a:cubicBezTo>
                  <a:cubicBezTo>
                    <a:pt x="18982" y="14974"/>
                    <a:pt x="19730" y="15346"/>
                    <a:pt x="20291" y="15393"/>
                  </a:cubicBezTo>
                  <a:cubicBezTo>
                    <a:pt x="20852" y="15439"/>
                    <a:pt x="21226" y="15160"/>
                    <a:pt x="21600" y="14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839848" y="1884362"/>
              <a:ext cx="272153" cy="35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31" fill="norm" stroke="1" extrusionOk="0">
                  <a:moveTo>
                    <a:pt x="1436" y="10047"/>
                  </a:moveTo>
                  <a:cubicBezTo>
                    <a:pt x="1436" y="12321"/>
                    <a:pt x="1436" y="14595"/>
                    <a:pt x="1352" y="16174"/>
                  </a:cubicBezTo>
                  <a:cubicBezTo>
                    <a:pt x="1269" y="17753"/>
                    <a:pt x="1101" y="18637"/>
                    <a:pt x="850" y="19521"/>
                  </a:cubicBezTo>
                  <a:cubicBezTo>
                    <a:pt x="599" y="20405"/>
                    <a:pt x="264" y="21289"/>
                    <a:pt x="96" y="21416"/>
                  </a:cubicBezTo>
                  <a:cubicBezTo>
                    <a:pt x="-71" y="21542"/>
                    <a:pt x="-71" y="20910"/>
                    <a:pt x="515" y="18510"/>
                  </a:cubicBezTo>
                  <a:cubicBezTo>
                    <a:pt x="1101" y="16110"/>
                    <a:pt x="2273" y="11942"/>
                    <a:pt x="3529" y="8784"/>
                  </a:cubicBezTo>
                  <a:cubicBezTo>
                    <a:pt x="4785" y="5626"/>
                    <a:pt x="6124" y="3479"/>
                    <a:pt x="7045" y="2089"/>
                  </a:cubicBezTo>
                  <a:cubicBezTo>
                    <a:pt x="7966" y="700"/>
                    <a:pt x="8469" y="68"/>
                    <a:pt x="9473" y="5"/>
                  </a:cubicBezTo>
                  <a:cubicBezTo>
                    <a:pt x="10478" y="-58"/>
                    <a:pt x="11985" y="447"/>
                    <a:pt x="13157" y="2153"/>
                  </a:cubicBezTo>
                  <a:cubicBezTo>
                    <a:pt x="14329" y="3858"/>
                    <a:pt x="15166" y="6763"/>
                    <a:pt x="16087" y="9289"/>
                  </a:cubicBezTo>
                  <a:cubicBezTo>
                    <a:pt x="17008" y="11816"/>
                    <a:pt x="18013" y="13963"/>
                    <a:pt x="18934" y="15289"/>
                  </a:cubicBezTo>
                  <a:cubicBezTo>
                    <a:pt x="19855" y="16616"/>
                    <a:pt x="20692" y="17121"/>
                    <a:pt x="21529" y="17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3225800" y="160424"/>
              <a:ext cx="192063" cy="44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08" fill="norm" stroke="1" extrusionOk="0">
                  <a:moveTo>
                    <a:pt x="0" y="7030"/>
                  </a:moveTo>
                  <a:cubicBezTo>
                    <a:pt x="697" y="8660"/>
                    <a:pt x="1394" y="10291"/>
                    <a:pt x="2439" y="12481"/>
                  </a:cubicBezTo>
                  <a:cubicBezTo>
                    <a:pt x="3484" y="14672"/>
                    <a:pt x="4877" y="17423"/>
                    <a:pt x="5690" y="19155"/>
                  </a:cubicBezTo>
                  <a:cubicBezTo>
                    <a:pt x="6503" y="20887"/>
                    <a:pt x="6735" y="21600"/>
                    <a:pt x="6503" y="21498"/>
                  </a:cubicBezTo>
                  <a:cubicBezTo>
                    <a:pt x="6271" y="21396"/>
                    <a:pt x="5574" y="20479"/>
                    <a:pt x="4877" y="18289"/>
                  </a:cubicBezTo>
                  <a:cubicBezTo>
                    <a:pt x="4181" y="16098"/>
                    <a:pt x="3484" y="12634"/>
                    <a:pt x="3484" y="9475"/>
                  </a:cubicBezTo>
                  <a:cubicBezTo>
                    <a:pt x="3484" y="6317"/>
                    <a:pt x="4181" y="3464"/>
                    <a:pt x="4994" y="1885"/>
                  </a:cubicBezTo>
                  <a:cubicBezTo>
                    <a:pt x="5806" y="306"/>
                    <a:pt x="6735" y="0"/>
                    <a:pt x="8361" y="0"/>
                  </a:cubicBezTo>
                  <a:cubicBezTo>
                    <a:pt x="9987" y="0"/>
                    <a:pt x="12310" y="306"/>
                    <a:pt x="14748" y="1528"/>
                  </a:cubicBezTo>
                  <a:cubicBezTo>
                    <a:pt x="17187" y="2751"/>
                    <a:pt x="19742" y="4891"/>
                    <a:pt x="20671" y="7081"/>
                  </a:cubicBezTo>
                  <a:cubicBezTo>
                    <a:pt x="21600" y="9272"/>
                    <a:pt x="20903" y="11513"/>
                    <a:pt x="18813" y="13551"/>
                  </a:cubicBezTo>
                  <a:cubicBezTo>
                    <a:pt x="16723" y="15589"/>
                    <a:pt x="13239" y="17423"/>
                    <a:pt x="10568" y="18594"/>
                  </a:cubicBezTo>
                  <a:cubicBezTo>
                    <a:pt x="7897" y="19766"/>
                    <a:pt x="6039" y="20275"/>
                    <a:pt x="6039" y="20174"/>
                  </a:cubicBezTo>
                  <a:cubicBezTo>
                    <a:pt x="6039" y="20072"/>
                    <a:pt x="7897" y="19358"/>
                    <a:pt x="9755" y="18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3587750" y="363624"/>
              <a:ext cx="50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3578135" y="420774"/>
              <a:ext cx="123916" cy="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33" fill="norm" stroke="1" extrusionOk="0">
                  <a:moveTo>
                    <a:pt x="2761" y="9257"/>
                  </a:moveTo>
                  <a:cubicBezTo>
                    <a:pt x="1296" y="13371"/>
                    <a:pt x="-168" y="17486"/>
                    <a:pt x="15" y="19543"/>
                  </a:cubicBezTo>
                  <a:cubicBezTo>
                    <a:pt x="198" y="21600"/>
                    <a:pt x="2029" y="21600"/>
                    <a:pt x="5873" y="18000"/>
                  </a:cubicBezTo>
                  <a:cubicBezTo>
                    <a:pt x="9717" y="14400"/>
                    <a:pt x="15574" y="7200"/>
                    <a:pt x="214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3804591" y="177103"/>
              <a:ext cx="100660" cy="37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94" fill="norm" stroke="1" extrusionOk="0">
                  <a:moveTo>
                    <a:pt x="21400" y="859"/>
                  </a:moveTo>
                  <a:cubicBezTo>
                    <a:pt x="18700" y="618"/>
                    <a:pt x="16000" y="377"/>
                    <a:pt x="12625" y="196"/>
                  </a:cubicBezTo>
                  <a:cubicBezTo>
                    <a:pt x="9250" y="15"/>
                    <a:pt x="5200" y="-106"/>
                    <a:pt x="3400" y="135"/>
                  </a:cubicBezTo>
                  <a:cubicBezTo>
                    <a:pt x="1600" y="377"/>
                    <a:pt x="2050" y="980"/>
                    <a:pt x="3850" y="2609"/>
                  </a:cubicBezTo>
                  <a:cubicBezTo>
                    <a:pt x="5650" y="4238"/>
                    <a:pt x="8800" y="6893"/>
                    <a:pt x="9025" y="8944"/>
                  </a:cubicBezTo>
                  <a:cubicBezTo>
                    <a:pt x="9250" y="10996"/>
                    <a:pt x="6550" y="12444"/>
                    <a:pt x="4300" y="13469"/>
                  </a:cubicBezTo>
                  <a:cubicBezTo>
                    <a:pt x="2050" y="14495"/>
                    <a:pt x="250" y="15098"/>
                    <a:pt x="25" y="15641"/>
                  </a:cubicBezTo>
                  <a:cubicBezTo>
                    <a:pt x="-200" y="16185"/>
                    <a:pt x="1150" y="16667"/>
                    <a:pt x="2050" y="17271"/>
                  </a:cubicBezTo>
                  <a:cubicBezTo>
                    <a:pt x="2950" y="17874"/>
                    <a:pt x="3400" y="18598"/>
                    <a:pt x="5425" y="19322"/>
                  </a:cubicBezTo>
                  <a:cubicBezTo>
                    <a:pt x="7450" y="20046"/>
                    <a:pt x="11050" y="20770"/>
                    <a:pt x="14650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949700" y="306474"/>
              <a:ext cx="165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500"/>
                    <a:pt x="9415" y="9000"/>
                    <a:pt x="12738" y="12488"/>
                  </a:cubicBezTo>
                  <a:cubicBezTo>
                    <a:pt x="16062" y="15975"/>
                    <a:pt x="18000" y="18450"/>
                    <a:pt x="19246" y="19800"/>
                  </a:cubicBezTo>
                  <a:cubicBezTo>
                    <a:pt x="20492" y="21150"/>
                    <a:pt x="21046" y="213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3994150" y="268374"/>
              <a:ext cx="1206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1650"/>
                    <a:pt x="16295" y="3300"/>
                    <a:pt x="12695" y="6225"/>
                  </a:cubicBezTo>
                  <a:cubicBezTo>
                    <a:pt x="9095" y="9150"/>
                    <a:pt x="4547" y="13350"/>
                    <a:pt x="2274" y="16125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4152899" y="484274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20"/>
                    <a:pt x="7200" y="3840"/>
                    <a:pt x="3600" y="7440"/>
                  </a:cubicBezTo>
                  <a:cubicBezTo>
                    <a:pt x="0" y="11040"/>
                    <a:pt x="0" y="163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4260850" y="528724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4495800" y="516024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4635500" y="547774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4876800" y="233594"/>
              <a:ext cx="203200" cy="39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507"/>
                  </a:moveTo>
                  <a:cubicBezTo>
                    <a:pt x="900" y="164"/>
                    <a:pt x="1800" y="-179"/>
                    <a:pt x="3150" y="107"/>
                  </a:cubicBezTo>
                  <a:cubicBezTo>
                    <a:pt x="4500" y="392"/>
                    <a:pt x="6300" y="1307"/>
                    <a:pt x="9000" y="3707"/>
                  </a:cubicBezTo>
                  <a:cubicBezTo>
                    <a:pt x="11700" y="6107"/>
                    <a:pt x="15300" y="9992"/>
                    <a:pt x="17550" y="13192"/>
                  </a:cubicBezTo>
                  <a:cubicBezTo>
                    <a:pt x="19800" y="16392"/>
                    <a:pt x="20700" y="18907"/>
                    <a:pt x="2160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4978399" y="204874"/>
              <a:ext cx="1460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904" y="584"/>
                  </a:cubicBezTo>
                  <a:cubicBezTo>
                    <a:pt x="15339" y="1168"/>
                    <a:pt x="13774" y="2335"/>
                    <a:pt x="10957" y="4622"/>
                  </a:cubicBezTo>
                  <a:cubicBezTo>
                    <a:pt x="8139" y="6908"/>
                    <a:pt x="4070" y="10314"/>
                    <a:pt x="2035" y="13330"/>
                  </a:cubicBezTo>
                  <a:cubicBezTo>
                    <a:pt x="0" y="16346"/>
                    <a:pt x="0" y="189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5118100" y="513945"/>
              <a:ext cx="158750" cy="15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7292"/>
                  </a:moveTo>
                  <a:cubicBezTo>
                    <a:pt x="1728" y="4957"/>
                    <a:pt x="3456" y="2622"/>
                    <a:pt x="5040" y="1308"/>
                  </a:cubicBezTo>
                  <a:cubicBezTo>
                    <a:pt x="6624" y="-5"/>
                    <a:pt x="8064" y="-297"/>
                    <a:pt x="8928" y="287"/>
                  </a:cubicBezTo>
                  <a:cubicBezTo>
                    <a:pt x="9792" y="871"/>
                    <a:pt x="10080" y="2330"/>
                    <a:pt x="9360" y="5103"/>
                  </a:cubicBezTo>
                  <a:cubicBezTo>
                    <a:pt x="8640" y="7876"/>
                    <a:pt x="6912" y="11962"/>
                    <a:pt x="5616" y="14881"/>
                  </a:cubicBezTo>
                  <a:cubicBezTo>
                    <a:pt x="4320" y="17800"/>
                    <a:pt x="3456" y="19552"/>
                    <a:pt x="3744" y="20427"/>
                  </a:cubicBezTo>
                  <a:cubicBezTo>
                    <a:pt x="4032" y="21303"/>
                    <a:pt x="5472" y="21303"/>
                    <a:pt x="8640" y="20281"/>
                  </a:cubicBezTo>
                  <a:cubicBezTo>
                    <a:pt x="11808" y="19260"/>
                    <a:pt x="16704" y="17217"/>
                    <a:pt x="21600" y="15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5346700" y="230274"/>
              <a:ext cx="11138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0" y="0"/>
                  </a:moveTo>
                  <a:cubicBezTo>
                    <a:pt x="3142" y="626"/>
                    <a:pt x="6284" y="1252"/>
                    <a:pt x="8444" y="2400"/>
                  </a:cubicBezTo>
                  <a:cubicBezTo>
                    <a:pt x="10604" y="3548"/>
                    <a:pt x="11782" y="5217"/>
                    <a:pt x="11585" y="6574"/>
                  </a:cubicBezTo>
                  <a:cubicBezTo>
                    <a:pt x="11389" y="7930"/>
                    <a:pt x="9818" y="8974"/>
                    <a:pt x="9033" y="10017"/>
                  </a:cubicBezTo>
                  <a:cubicBezTo>
                    <a:pt x="8247" y="11061"/>
                    <a:pt x="8247" y="12104"/>
                    <a:pt x="10211" y="13043"/>
                  </a:cubicBezTo>
                  <a:cubicBezTo>
                    <a:pt x="12175" y="13983"/>
                    <a:pt x="16102" y="14817"/>
                    <a:pt x="18458" y="15913"/>
                  </a:cubicBezTo>
                  <a:cubicBezTo>
                    <a:pt x="20815" y="17009"/>
                    <a:pt x="21600" y="18365"/>
                    <a:pt x="19244" y="19357"/>
                  </a:cubicBezTo>
                  <a:cubicBezTo>
                    <a:pt x="16887" y="20348"/>
                    <a:pt x="11389" y="20974"/>
                    <a:pt x="58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5150858" y="573174"/>
              <a:ext cx="145042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668" y="0"/>
                  </a:moveTo>
                  <a:cubicBezTo>
                    <a:pt x="3294" y="5243"/>
                    <a:pt x="3921" y="10485"/>
                    <a:pt x="3921" y="13736"/>
                  </a:cubicBezTo>
                  <a:cubicBezTo>
                    <a:pt x="3921" y="16986"/>
                    <a:pt x="3294" y="18245"/>
                    <a:pt x="2512" y="19398"/>
                  </a:cubicBezTo>
                  <a:cubicBezTo>
                    <a:pt x="1729" y="20551"/>
                    <a:pt x="790" y="21600"/>
                    <a:pt x="321" y="21600"/>
                  </a:cubicBezTo>
                  <a:cubicBezTo>
                    <a:pt x="-149" y="21600"/>
                    <a:pt x="-149" y="20551"/>
                    <a:pt x="634" y="17406"/>
                  </a:cubicBezTo>
                  <a:cubicBezTo>
                    <a:pt x="1416" y="14260"/>
                    <a:pt x="2981" y="9017"/>
                    <a:pt x="4234" y="5977"/>
                  </a:cubicBezTo>
                  <a:cubicBezTo>
                    <a:pt x="5486" y="2936"/>
                    <a:pt x="6425" y="2097"/>
                    <a:pt x="7677" y="1363"/>
                  </a:cubicBezTo>
                  <a:cubicBezTo>
                    <a:pt x="8929" y="629"/>
                    <a:pt x="10494" y="0"/>
                    <a:pt x="12216" y="524"/>
                  </a:cubicBezTo>
                  <a:cubicBezTo>
                    <a:pt x="13938" y="1049"/>
                    <a:pt x="15816" y="2726"/>
                    <a:pt x="17381" y="6291"/>
                  </a:cubicBezTo>
                  <a:cubicBezTo>
                    <a:pt x="18947" y="9856"/>
                    <a:pt x="20199" y="15309"/>
                    <a:pt x="21451" y="20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5810249" y="450837"/>
              <a:ext cx="349251" cy="13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785" y="15883"/>
                    <a:pt x="1571" y="10566"/>
                    <a:pt x="2553" y="6911"/>
                  </a:cubicBezTo>
                  <a:cubicBezTo>
                    <a:pt x="3535" y="3255"/>
                    <a:pt x="4713" y="1262"/>
                    <a:pt x="5629" y="431"/>
                  </a:cubicBezTo>
                  <a:cubicBezTo>
                    <a:pt x="6545" y="-400"/>
                    <a:pt x="7200" y="-68"/>
                    <a:pt x="7985" y="1760"/>
                  </a:cubicBezTo>
                  <a:cubicBezTo>
                    <a:pt x="8771" y="3588"/>
                    <a:pt x="9687" y="6911"/>
                    <a:pt x="10342" y="9403"/>
                  </a:cubicBezTo>
                  <a:cubicBezTo>
                    <a:pt x="10996" y="11895"/>
                    <a:pt x="11389" y="13557"/>
                    <a:pt x="11847" y="14886"/>
                  </a:cubicBezTo>
                  <a:cubicBezTo>
                    <a:pt x="12305" y="16215"/>
                    <a:pt x="12829" y="17212"/>
                    <a:pt x="13484" y="17378"/>
                  </a:cubicBezTo>
                  <a:cubicBezTo>
                    <a:pt x="14138" y="17545"/>
                    <a:pt x="14924" y="16880"/>
                    <a:pt x="16233" y="14886"/>
                  </a:cubicBezTo>
                  <a:cubicBezTo>
                    <a:pt x="17542" y="12892"/>
                    <a:pt x="19375" y="9569"/>
                    <a:pt x="20356" y="7742"/>
                  </a:cubicBezTo>
                  <a:cubicBezTo>
                    <a:pt x="21338" y="5914"/>
                    <a:pt x="21469" y="5582"/>
                    <a:pt x="21600" y="5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937250" y="312824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962650" y="185824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6057900" y="249324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486"/>
                    <a:pt x="0" y="13371"/>
                    <a:pt x="0" y="10029"/>
                  </a:cubicBezTo>
                  <a:cubicBezTo>
                    <a:pt x="0" y="6686"/>
                    <a:pt x="0" y="4114"/>
                    <a:pt x="3600" y="2571"/>
                  </a:cubicBezTo>
                  <a:cubicBezTo>
                    <a:pt x="7200" y="1029"/>
                    <a:pt x="14400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6087533" y="0"/>
              <a:ext cx="218017" cy="44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12163" y="15364"/>
                  </a:moveTo>
                  <a:cubicBezTo>
                    <a:pt x="9647" y="14956"/>
                    <a:pt x="7130" y="14549"/>
                    <a:pt x="5243" y="14752"/>
                  </a:cubicBezTo>
                  <a:cubicBezTo>
                    <a:pt x="3355" y="14956"/>
                    <a:pt x="2097" y="15771"/>
                    <a:pt x="1258" y="16434"/>
                  </a:cubicBezTo>
                  <a:cubicBezTo>
                    <a:pt x="419" y="17096"/>
                    <a:pt x="0" y="17605"/>
                    <a:pt x="0" y="18115"/>
                  </a:cubicBezTo>
                  <a:cubicBezTo>
                    <a:pt x="0" y="18624"/>
                    <a:pt x="419" y="19134"/>
                    <a:pt x="1153" y="19388"/>
                  </a:cubicBezTo>
                  <a:cubicBezTo>
                    <a:pt x="1887" y="19643"/>
                    <a:pt x="2936" y="19643"/>
                    <a:pt x="4823" y="19083"/>
                  </a:cubicBezTo>
                  <a:cubicBezTo>
                    <a:pt x="6711" y="18522"/>
                    <a:pt x="9437" y="17402"/>
                    <a:pt x="11849" y="15517"/>
                  </a:cubicBezTo>
                  <a:cubicBezTo>
                    <a:pt x="14260" y="13632"/>
                    <a:pt x="16357" y="10983"/>
                    <a:pt x="17406" y="8537"/>
                  </a:cubicBezTo>
                  <a:cubicBezTo>
                    <a:pt x="18454" y="6092"/>
                    <a:pt x="18454" y="3851"/>
                    <a:pt x="18350" y="2373"/>
                  </a:cubicBezTo>
                  <a:cubicBezTo>
                    <a:pt x="18245" y="896"/>
                    <a:pt x="18035" y="183"/>
                    <a:pt x="17406" y="30"/>
                  </a:cubicBezTo>
                  <a:cubicBezTo>
                    <a:pt x="16777" y="-123"/>
                    <a:pt x="15728" y="285"/>
                    <a:pt x="14680" y="1966"/>
                  </a:cubicBezTo>
                  <a:cubicBezTo>
                    <a:pt x="13631" y="3647"/>
                    <a:pt x="12583" y="6602"/>
                    <a:pt x="13107" y="9760"/>
                  </a:cubicBezTo>
                  <a:cubicBezTo>
                    <a:pt x="13631" y="12919"/>
                    <a:pt x="15728" y="16281"/>
                    <a:pt x="17406" y="18268"/>
                  </a:cubicBezTo>
                  <a:cubicBezTo>
                    <a:pt x="19083" y="20254"/>
                    <a:pt x="20342" y="20866"/>
                    <a:pt x="2160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6508750" y="242974"/>
              <a:ext cx="1841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771"/>
                    <a:pt x="8441" y="7543"/>
                    <a:pt x="12041" y="11143"/>
                  </a:cubicBezTo>
                  <a:cubicBezTo>
                    <a:pt x="15641" y="14743"/>
                    <a:pt x="18621" y="181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508750" y="122324"/>
              <a:ext cx="1968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42" y="823"/>
                    <a:pt x="17884" y="1646"/>
                    <a:pt x="15445" y="3703"/>
                  </a:cubicBezTo>
                  <a:cubicBezTo>
                    <a:pt x="13006" y="5760"/>
                    <a:pt x="9987" y="9051"/>
                    <a:pt x="7316" y="12240"/>
                  </a:cubicBezTo>
                  <a:cubicBezTo>
                    <a:pt x="4645" y="15429"/>
                    <a:pt x="2323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7061200" y="547774"/>
              <a:ext cx="698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7634816" y="363624"/>
              <a:ext cx="137584" cy="12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665" y="0"/>
                  </a:moveTo>
                  <a:cubicBezTo>
                    <a:pt x="332" y="5760"/>
                    <a:pt x="0" y="11520"/>
                    <a:pt x="0" y="15300"/>
                  </a:cubicBezTo>
                  <a:cubicBezTo>
                    <a:pt x="0" y="19080"/>
                    <a:pt x="332" y="20880"/>
                    <a:pt x="997" y="20520"/>
                  </a:cubicBezTo>
                  <a:cubicBezTo>
                    <a:pt x="1662" y="20160"/>
                    <a:pt x="2658" y="17640"/>
                    <a:pt x="3655" y="17100"/>
                  </a:cubicBezTo>
                  <a:cubicBezTo>
                    <a:pt x="4652" y="16560"/>
                    <a:pt x="5649" y="18000"/>
                    <a:pt x="6812" y="19260"/>
                  </a:cubicBezTo>
                  <a:cubicBezTo>
                    <a:pt x="7975" y="20520"/>
                    <a:pt x="9305" y="21600"/>
                    <a:pt x="11465" y="21240"/>
                  </a:cubicBezTo>
                  <a:cubicBezTo>
                    <a:pt x="13625" y="20880"/>
                    <a:pt x="16615" y="19080"/>
                    <a:pt x="18443" y="15660"/>
                  </a:cubicBezTo>
                  <a:cubicBezTo>
                    <a:pt x="20271" y="12240"/>
                    <a:pt x="20935" y="7200"/>
                    <a:pt x="21600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7835900" y="401724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7893049" y="255674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7954090" y="96924"/>
              <a:ext cx="205661" cy="39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08" fill="norm" stroke="1" extrusionOk="0">
                  <a:moveTo>
                    <a:pt x="10835" y="0"/>
                  </a:moveTo>
                  <a:cubicBezTo>
                    <a:pt x="8191" y="3543"/>
                    <a:pt x="5546" y="7086"/>
                    <a:pt x="4113" y="10286"/>
                  </a:cubicBezTo>
                  <a:cubicBezTo>
                    <a:pt x="2680" y="13486"/>
                    <a:pt x="2460" y="16343"/>
                    <a:pt x="2460" y="18057"/>
                  </a:cubicBezTo>
                  <a:cubicBezTo>
                    <a:pt x="2460" y="19771"/>
                    <a:pt x="2680" y="20343"/>
                    <a:pt x="3342" y="20800"/>
                  </a:cubicBezTo>
                  <a:cubicBezTo>
                    <a:pt x="4003" y="21257"/>
                    <a:pt x="5105" y="21600"/>
                    <a:pt x="5986" y="21486"/>
                  </a:cubicBezTo>
                  <a:cubicBezTo>
                    <a:pt x="6868" y="21371"/>
                    <a:pt x="7529" y="20800"/>
                    <a:pt x="7419" y="19086"/>
                  </a:cubicBezTo>
                  <a:cubicBezTo>
                    <a:pt x="7309" y="17371"/>
                    <a:pt x="6427" y="14514"/>
                    <a:pt x="5435" y="12571"/>
                  </a:cubicBezTo>
                  <a:cubicBezTo>
                    <a:pt x="4444" y="10629"/>
                    <a:pt x="3342" y="9600"/>
                    <a:pt x="2350" y="8800"/>
                  </a:cubicBezTo>
                  <a:cubicBezTo>
                    <a:pt x="1358" y="8000"/>
                    <a:pt x="476" y="7429"/>
                    <a:pt x="146" y="6857"/>
                  </a:cubicBezTo>
                  <a:cubicBezTo>
                    <a:pt x="-185" y="6286"/>
                    <a:pt x="35" y="5714"/>
                    <a:pt x="917" y="5143"/>
                  </a:cubicBezTo>
                  <a:cubicBezTo>
                    <a:pt x="1799" y="4571"/>
                    <a:pt x="3342" y="4000"/>
                    <a:pt x="4884" y="3657"/>
                  </a:cubicBezTo>
                  <a:cubicBezTo>
                    <a:pt x="6427" y="3314"/>
                    <a:pt x="7970" y="3200"/>
                    <a:pt x="9072" y="3543"/>
                  </a:cubicBezTo>
                  <a:cubicBezTo>
                    <a:pt x="10174" y="3886"/>
                    <a:pt x="10835" y="4686"/>
                    <a:pt x="11166" y="6743"/>
                  </a:cubicBezTo>
                  <a:cubicBezTo>
                    <a:pt x="11497" y="8800"/>
                    <a:pt x="11497" y="12114"/>
                    <a:pt x="11497" y="14057"/>
                  </a:cubicBezTo>
                  <a:cubicBezTo>
                    <a:pt x="11497" y="16000"/>
                    <a:pt x="11497" y="16571"/>
                    <a:pt x="11276" y="17143"/>
                  </a:cubicBezTo>
                  <a:cubicBezTo>
                    <a:pt x="11056" y="17714"/>
                    <a:pt x="10615" y="18286"/>
                    <a:pt x="10505" y="18171"/>
                  </a:cubicBezTo>
                  <a:cubicBezTo>
                    <a:pt x="10395" y="18057"/>
                    <a:pt x="10615" y="17257"/>
                    <a:pt x="11166" y="16171"/>
                  </a:cubicBezTo>
                  <a:cubicBezTo>
                    <a:pt x="11717" y="15086"/>
                    <a:pt x="12599" y="13714"/>
                    <a:pt x="13370" y="12743"/>
                  </a:cubicBezTo>
                  <a:cubicBezTo>
                    <a:pt x="14142" y="11771"/>
                    <a:pt x="14803" y="11200"/>
                    <a:pt x="15684" y="10857"/>
                  </a:cubicBezTo>
                  <a:cubicBezTo>
                    <a:pt x="16566" y="10514"/>
                    <a:pt x="17668" y="10400"/>
                    <a:pt x="18550" y="10800"/>
                  </a:cubicBezTo>
                  <a:cubicBezTo>
                    <a:pt x="19431" y="11200"/>
                    <a:pt x="20093" y="12114"/>
                    <a:pt x="20533" y="13429"/>
                  </a:cubicBezTo>
                  <a:cubicBezTo>
                    <a:pt x="20974" y="14743"/>
                    <a:pt x="21195" y="16457"/>
                    <a:pt x="21415" y="18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8734160" y="120207"/>
              <a:ext cx="63501" cy="37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37" fill="norm" stroke="1" extrusionOk="0">
                  <a:moveTo>
                    <a:pt x="7404" y="1220"/>
                  </a:moveTo>
                  <a:cubicBezTo>
                    <a:pt x="7404" y="610"/>
                    <a:pt x="7404" y="0"/>
                    <a:pt x="6707" y="0"/>
                  </a:cubicBezTo>
                  <a:cubicBezTo>
                    <a:pt x="6010" y="0"/>
                    <a:pt x="4616" y="610"/>
                    <a:pt x="3223" y="2990"/>
                  </a:cubicBezTo>
                  <a:cubicBezTo>
                    <a:pt x="1829" y="5369"/>
                    <a:pt x="436" y="9519"/>
                    <a:pt x="87" y="12508"/>
                  </a:cubicBezTo>
                  <a:cubicBezTo>
                    <a:pt x="-261" y="15498"/>
                    <a:pt x="436" y="17329"/>
                    <a:pt x="2178" y="18671"/>
                  </a:cubicBezTo>
                  <a:cubicBezTo>
                    <a:pt x="3920" y="20014"/>
                    <a:pt x="6707" y="20868"/>
                    <a:pt x="9842" y="21234"/>
                  </a:cubicBezTo>
                  <a:cubicBezTo>
                    <a:pt x="12978" y="21600"/>
                    <a:pt x="16462" y="21478"/>
                    <a:pt x="18552" y="20807"/>
                  </a:cubicBezTo>
                  <a:cubicBezTo>
                    <a:pt x="20642" y="20136"/>
                    <a:pt x="21339" y="18915"/>
                    <a:pt x="20642" y="17817"/>
                  </a:cubicBezTo>
                  <a:cubicBezTo>
                    <a:pt x="19945" y="16719"/>
                    <a:pt x="17855" y="15742"/>
                    <a:pt x="15765" y="14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8684597" y="273006"/>
              <a:ext cx="541954" cy="16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937" fill="norm" stroke="1" extrusionOk="0">
                  <a:moveTo>
                    <a:pt x="1096" y="5964"/>
                  </a:moveTo>
                  <a:cubicBezTo>
                    <a:pt x="675" y="5417"/>
                    <a:pt x="255" y="4870"/>
                    <a:pt x="87" y="3913"/>
                  </a:cubicBezTo>
                  <a:cubicBezTo>
                    <a:pt x="-81" y="2956"/>
                    <a:pt x="3" y="1589"/>
                    <a:pt x="255" y="769"/>
                  </a:cubicBezTo>
                  <a:cubicBezTo>
                    <a:pt x="507" y="-52"/>
                    <a:pt x="928" y="-325"/>
                    <a:pt x="1684" y="495"/>
                  </a:cubicBezTo>
                  <a:cubicBezTo>
                    <a:pt x="2440" y="1316"/>
                    <a:pt x="3533" y="3229"/>
                    <a:pt x="4331" y="6237"/>
                  </a:cubicBezTo>
                  <a:cubicBezTo>
                    <a:pt x="5130" y="9245"/>
                    <a:pt x="5634" y="13346"/>
                    <a:pt x="5760" y="15943"/>
                  </a:cubicBezTo>
                  <a:cubicBezTo>
                    <a:pt x="5886" y="18541"/>
                    <a:pt x="5634" y="19634"/>
                    <a:pt x="5298" y="20318"/>
                  </a:cubicBezTo>
                  <a:cubicBezTo>
                    <a:pt x="4962" y="21002"/>
                    <a:pt x="4542" y="21275"/>
                    <a:pt x="4331" y="20318"/>
                  </a:cubicBezTo>
                  <a:cubicBezTo>
                    <a:pt x="4121" y="19361"/>
                    <a:pt x="4121" y="17174"/>
                    <a:pt x="4542" y="14029"/>
                  </a:cubicBezTo>
                  <a:cubicBezTo>
                    <a:pt x="4962" y="10885"/>
                    <a:pt x="5802" y="6784"/>
                    <a:pt x="6391" y="4323"/>
                  </a:cubicBezTo>
                  <a:cubicBezTo>
                    <a:pt x="6979" y="1862"/>
                    <a:pt x="7315" y="1042"/>
                    <a:pt x="7693" y="632"/>
                  </a:cubicBezTo>
                  <a:cubicBezTo>
                    <a:pt x="8072" y="222"/>
                    <a:pt x="8492" y="222"/>
                    <a:pt x="8702" y="2272"/>
                  </a:cubicBezTo>
                  <a:cubicBezTo>
                    <a:pt x="8912" y="4323"/>
                    <a:pt x="8912" y="8424"/>
                    <a:pt x="8912" y="11159"/>
                  </a:cubicBezTo>
                  <a:cubicBezTo>
                    <a:pt x="8912" y="13893"/>
                    <a:pt x="8912" y="15260"/>
                    <a:pt x="8912" y="16627"/>
                  </a:cubicBezTo>
                  <a:cubicBezTo>
                    <a:pt x="8912" y="17994"/>
                    <a:pt x="8912" y="19361"/>
                    <a:pt x="9122" y="19498"/>
                  </a:cubicBezTo>
                  <a:cubicBezTo>
                    <a:pt x="9332" y="19634"/>
                    <a:pt x="9752" y="18541"/>
                    <a:pt x="10215" y="16764"/>
                  </a:cubicBezTo>
                  <a:cubicBezTo>
                    <a:pt x="10677" y="14986"/>
                    <a:pt x="11181" y="12526"/>
                    <a:pt x="11559" y="10748"/>
                  </a:cubicBezTo>
                  <a:cubicBezTo>
                    <a:pt x="11938" y="8971"/>
                    <a:pt x="12190" y="7878"/>
                    <a:pt x="12316" y="8561"/>
                  </a:cubicBezTo>
                  <a:cubicBezTo>
                    <a:pt x="12442" y="9245"/>
                    <a:pt x="12442" y="11705"/>
                    <a:pt x="12484" y="13619"/>
                  </a:cubicBezTo>
                  <a:cubicBezTo>
                    <a:pt x="12526" y="15533"/>
                    <a:pt x="12610" y="16900"/>
                    <a:pt x="12862" y="17721"/>
                  </a:cubicBezTo>
                  <a:cubicBezTo>
                    <a:pt x="13114" y="18541"/>
                    <a:pt x="13535" y="18814"/>
                    <a:pt x="14081" y="17994"/>
                  </a:cubicBezTo>
                  <a:cubicBezTo>
                    <a:pt x="14627" y="17174"/>
                    <a:pt x="15300" y="15260"/>
                    <a:pt x="15762" y="13483"/>
                  </a:cubicBezTo>
                  <a:cubicBezTo>
                    <a:pt x="16224" y="11705"/>
                    <a:pt x="16476" y="10065"/>
                    <a:pt x="16686" y="8151"/>
                  </a:cubicBezTo>
                  <a:cubicBezTo>
                    <a:pt x="16896" y="6237"/>
                    <a:pt x="17065" y="4050"/>
                    <a:pt x="16938" y="3229"/>
                  </a:cubicBezTo>
                  <a:cubicBezTo>
                    <a:pt x="16812" y="2409"/>
                    <a:pt x="16392" y="2956"/>
                    <a:pt x="15972" y="4460"/>
                  </a:cubicBezTo>
                  <a:cubicBezTo>
                    <a:pt x="15552" y="5964"/>
                    <a:pt x="15131" y="8424"/>
                    <a:pt x="14921" y="10475"/>
                  </a:cubicBezTo>
                  <a:cubicBezTo>
                    <a:pt x="14711" y="12526"/>
                    <a:pt x="14711" y="14166"/>
                    <a:pt x="14921" y="15260"/>
                  </a:cubicBezTo>
                  <a:cubicBezTo>
                    <a:pt x="15131" y="16353"/>
                    <a:pt x="15552" y="16900"/>
                    <a:pt x="16686" y="16490"/>
                  </a:cubicBezTo>
                  <a:cubicBezTo>
                    <a:pt x="17821" y="16080"/>
                    <a:pt x="19670" y="14713"/>
                    <a:pt x="21519" y="13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9690100" y="306474"/>
              <a:ext cx="190500" cy="12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0"/>
                  </a:moveTo>
                  <a:cubicBezTo>
                    <a:pt x="0" y="5959"/>
                    <a:pt x="0" y="11917"/>
                    <a:pt x="0" y="15828"/>
                  </a:cubicBezTo>
                  <a:cubicBezTo>
                    <a:pt x="0" y="19738"/>
                    <a:pt x="0" y="21600"/>
                    <a:pt x="120" y="21041"/>
                  </a:cubicBezTo>
                  <a:cubicBezTo>
                    <a:pt x="240" y="20483"/>
                    <a:pt x="480" y="17503"/>
                    <a:pt x="1320" y="14152"/>
                  </a:cubicBezTo>
                  <a:cubicBezTo>
                    <a:pt x="2160" y="10800"/>
                    <a:pt x="3600" y="7076"/>
                    <a:pt x="4920" y="5214"/>
                  </a:cubicBezTo>
                  <a:cubicBezTo>
                    <a:pt x="6240" y="3352"/>
                    <a:pt x="7440" y="3352"/>
                    <a:pt x="8160" y="4283"/>
                  </a:cubicBezTo>
                  <a:cubicBezTo>
                    <a:pt x="8880" y="5214"/>
                    <a:pt x="9120" y="7076"/>
                    <a:pt x="9120" y="9869"/>
                  </a:cubicBezTo>
                  <a:cubicBezTo>
                    <a:pt x="9120" y="12662"/>
                    <a:pt x="8880" y="16386"/>
                    <a:pt x="8640" y="17317"/>
                  </a:cubicBezTo>
                  <a:cubicBezTo>
                    <a:pt x="8400" y="18248"/>
                    <a:pt x="8160" y="16386"/>
                    <a:pt x="8520" y="13779"/>
                  </a:cubicBezTo>
                  <a:cubicBezTo>
                    <a:pt x="8880" y="11172"/>
                    <a:pt x="9840" y="7821"/>
                    <a:pt x="10920" y="5772"/>
                  </a:cubicBezTo>
                  <a:cubicBezTo>
                    <a:pt x="12000" y="3724"/>
                    <a:pt x="13200" y="2979"/>
                    <a:pt x="14400" y="4469"/>
                  </a:cubicBezTo>
                  <a:cubicBezTo>
                    <a:pt x="15600" y="5959"/>
                    <a:pt x="16800" y="9683"/>
                    <a:pt x="18000" y="11917"/>
                  </a:cubicBezTo>
                  <a:cubicBezTo>
                    <a:pt x="19200" y="14152"/>
                    <a:pt x="20400" y="14897"/>
                    <a:pt x="21600" y="15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9923273" y="282724"/>
              <a:ext cx="353922" cy="14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16" fill="norm" stroke="1" extrusionOk="0">
                  <a:moveTo>
                    <a:pt x="108" y="10868"/>
                  </a:moveTo>
                  <a:cubicBezTo>
                    <a:pt x="1514" y="8708"/>
                    <a:pt x="2919" y="6548"/>
                    <a:pt x="3750" y="4696"/>
                  </a:cubicBezTo>
                  <a:cubicBezTo>
                    <a:pt x="4581" y="2845"/>
                    <a:pt x="4837" y="1302"/>
                    <a:pt x="4645" y="530"/>
                  </a:cubicBezTo>
                  <a:cubicBezTo>
                    <a:pt x="4453" y="-241"/>
                    <a:pt x="3814" y="-241"/>
                    <a:pt x="2983" y="993"/>
                  </a:cubicBezTo>
                  <a:cubicBezTo>
                    <a:pt x="2153" y="2228"/>
                    <a:pt x="1130" y="4696"/>
                    <a:pt x="555" y="7782"/>
                  </a:cubicBezTo>
                  <a:cubicBezTo>
                    <a:pt x="-20" y="10868"/>
                    <a:pt x="-148" y="14570"/>
                    <a:pt x="172" y="16730"/>
                  </a:cubicBezTo>
                  <a:cubicBezTo>
                    <a:pt x="491" y="18890"/>
                    <a:pt x="1258" y="19508"/>
                    <a:pt x="2983" y="18736"/>
                  </a:cubicBezTo>
                  <a:cubicBezTo>
                    <a:pt x="4709" y="17965"/>
                    <a:pt x="7393" y="15805"/>
                    <a:pt x="9054" y="13799"/>
                  </a:cubicBezTo>
                  <a:cubicBezTo>
                    <a:pt x="10716" y="11793"/>
                    <a:pt x="11355" y="9942"/>
                    <a:pt x="11611" y="8245"/>
                  </a:cubicBezTo>
                  <a:cubicBezTo>
                    <a:pt x="11866" y="6548"/>
                    <a:pt x="11738" y="5005"/>
                    <a:pt x="11355" y="4542"/>
                  </a:cubicBezTo>
                  <a:cubicBezTo>
                    <a:pt x="10972" y="4079"/>
                    <a:pt x="10332" y="4696"/>
                    <a:pt x="9566" y="6239"/>
                  </a:cubicBezTo>
                  <a:cubicBezTo>
                    <a:pt x="8799" y="7782"/>
                    <a:pt x="7904" y="10250"/>
                    <a:pt x="7265" y="12102"/>
                  </a:cubicBezTo>
                  <a:cubicBezTo>
                    <a:pt x="6626" y="13953"/>
                    <a:pt x="6243" y="15188"/>
                    <a:pt x="6051" y="16730"/>
                  </a:cubicBezTo>
                  <a:cubicBezTo>
                    <a:pt x="5859" y="18273"/>
                    <a:pt x="5859" y="20125"/>
                    <a:pt x="6179" y="20742"/>
                  </a:cubicBezTo>
                  <a:cubicBezTo>
                    <a:pt x="6498" y="21359"/>
                    <a:pt x="7137" y="20742"/>
                    <a:pt x="8032" y="19199"/>
                  </a:cubicBezTo>
                  <a:cubicBezTo>
                    <a:pt x="8927" y="17656"/>
                    <a:pt x="10077" y="15188"/>
                    <a:pt x="10972" y="13953"/>
                  </a:cubicBezTo>
                  <a:cubicBezTo>
                    <a:pt x="11866" y="12719"/>
                    <a:pt x="12505" y="12719"/>
                    <a:pt x="13080" y="12256"/>
                  </a:cubicBezTo>
                  <a:cubicBezTo>
                    <a:pt x="13656" y="11793"/>
                    <a:pt x="14167" y="10868"/>
                    <a:pt x="14742" y="10096"/>
                  </a:cubicBezTo>
                  <a:cubicBezTo>
                    <a:pt x="15317" y="9325"/>
                    <a:pt x="15956" y="8708"/>
                    <a:pt x="16276" y="9170"/>
                  </a:cubicBezTo>
                  <a:cubicBezTo>
                    <a:pt x="16595" y="9633"/>
                    <a:pt x="16595" y="11176"/>
                    <a:pt x="16403" y="12873"/>
                  </a:cubicBezTo>
                  <a:cubicBezTo>
                    <a:pt x="16212" y="14570"/>
                    <a:pt x="15828" y="16422"/>
                    <a:pt x="15573" y="18119"/>
                  </a:cubicBezTo>
                  <a:cubicBezTo>
                    <a:pt x="15317" y="19816"/>
                    <a:pt x="15189" y="21359"/>
                    <a:pt x="15189" y="21205"/>
                  </a:cubicBezTo>
                  <a:cubicBezTo>
                    <a:pt x="15189" y="21050"/>
                    <a:pt x="15317" y="19199"/>
                    <a:pt x="15701" y="16730"/>
                  </a:cubicBezTo>
                  <a:cubicBezTo>
                    <a:pt x="16084" y="14262"/>
                    <a:pt x="16723" y="11176"/>
                    <a:pt x="17298" y="9016"/>
                  </a:cubicBezTo>
                  <a:cubicBezTo>
                    <a:pt x="17873" y="6856"/>
                    <a:pt x="18385" y="5622"/>
                    <a:pt x="19024" y="5005"/>
                  </a:cubicBezTo>
                  <a:cubicBezTo>
                    <a:pt x="19663" y="4388"/>
                    <a:pt x="20430" y="4388"/>
                    <a:pt x="20877" y="5159"/>
                  </a:cubicBezTo>
                  <a:cubicBezTo>
                    <a:pt x="21324" y="5930"/>
                    <a:pt x="21452" y="7473"/>
                    <a:pt x="21324" y="10250"/>
                  </a:cubicBezTo>
                  <a:cubicBezTo>
                    <a:pt x="21196" y="13028"/>
                    <a:pt x="20813" y="17039"/>
                    <a:pt x="20430" y="21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0807700" y="189859"/>
              <a:ext cx="349250" cy="37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1491"/>
                  </a:moveTo>
                  <a:cubicBezTo>
                    <a:pt x="524" y="20405"/>
                    <a:pt x="1047" y="19319"/>
                    <a:pt x="2225" y="16845"/>
                  </a:cubicBezTo>
                  <a:cubicBezTo>
                    <a:pt x="3404" y="14371"/>
                    <a:pt x="5236" y="10510"/>
                    <a:pt x="6415" y="7855"/>
                  </a:cubicBezTo>
                  <a:cubicBezTo>
                    <a:pt x="7593" y="5200"/>
                    <a:pt x="8116" y="3752"/>
                    <a:pt x="8509" y="2485"/>
                  </a:cubicBezTo>
                  <a:cubicBezTo>
                    <a:pt x="8902" y="1218"/>
                    <a:pt x="9164" y="132"/>
                    <a:pt x="9164" y="12"/>
                  </a:cubicBezTo>
                  <a:cubicBezTo>
                    <a:pt x="9164" y="-109"/>
                    <a:pt x="8902" y="736"/>
                    <a:pt x="8509" y="2546"/>
                  </a:cubicBezTo>
                  <a:cubicBezTo>
                    <a:pt x="8116" y="4356"/>
                    <a:pt x="7593" y="7131"/>
                    <a:pt x="7396" y="8881"/>
                  </a:cubicBezTo>
                  <a:cubicBezTo>
                    <a:pt x="7200" y="10631"/>
                    <a:pt x="7331" y="11355"/>
                    <a:pt x="7658" y="12018"/>
                  </a:cubicBezTo>
                  <a:cubicBezTo>
                    <a:pt x="7985" y="12682"/>
                    <a:pt x="8509" y="13285"/>
                    <a:pt x="9098" y="13466"/>
                  </a:cubicBezTo>
                  <a:cubicBezTo>
                    <a:pt x="9687" y="13647"/>
                    <a:pt x="10342" y="13406"/>
                    <a:pt x="11585" y="11898"/>
                  </a:cubicBezTo>
                  <a:cubicBezTo>
                    <a:pt x="12829" y="10389"/>
                    <a:pt x="14662" y="7614"/>
                    <a:pt x="15709" y="5925"/>
                  </a:cubicBezTo>
                  <a:cubicBezTo>
                    <a:pt x="16756" y="4235"/>
                    <a:pt x="17018" y="3632"/>
                    <a:pt x="17345" y="2908"/>
                  </a:cubicBezTo>
                  <a:cubicBezTo>
                    <a:pt x="17673" y="2184"/>
                    <a:pt x="18065" y="1339"/>
                    <a:pt x="18065" y="1279"/>
                  </a:cubicBezTo>
                  <a:cubicBezTo>
                    <a:pt x="18065" y="1218"/>
                    <a:pt x="17673" y="1942"/>
                    <a:pt x="17542" y="3571"/>
                  </a:cubicBezTo>
                  <a:cubicBezTo>
                    <a:pt x="17411" y="5200"/>
                    <a:pt x="17542" y="7735"/>
                    <a:pt x="18262" y="9303"/>
                  </a:cubicBezTo>
                  <a:cubicBezTo>
                    <a:pt x="18982" y="10872"/>
                    <a:pt x="20291" y="11475"/>
                    <a:pt x="21600" y="12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695441" y="2138432"/>
              <a:ext cx="190510" cy="57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69" fill="norm" stroke="1" extrusionOk="0">
                  <a:moveTo>
                    <a:pt x="18516" y="2483"/>
                  </a:moveTo>
                  <a:cubicBezTo>
                    <a:pt x="17091" y="1616"/>
                    <a:pt x="15667" y="749"/>
                    <a:pt x="14124" y="316"/>
                  </a:cubicBezTo>
                  <a:cubicBezTo>
                    <a:pt x="12582" y="-118"/>
                    <a:pt x="10920" y="-118"/>
                    <a:pt x="9021" y="394"/>
                  </a:cubicBezTo>
                  <a:cubicBezTo>
                    <a:pt x="7122" y="907"/>
                    <a:pt x="4986" y="1932"/>
                    <a:pt x="3799" y="2641"/>
                  </a:cubicBezTo>
                  <a:cubicBezTo>
                    <a:pt x="2612" y="3351"/>
                    <a:pt x="2375" y="3745"/>
                    <a:pt x="3443" y="4297"/>
                  </a:cubicBezTo>
                  <a:cubicBezTo>
                    <a:pt x="4511" y="4848"/>
                    <a:pt x="6885" y="5558"/>
                    <a:pt x="8902" y="6267"/>
                  </a:cubicBezTo>
                  <a:cubicBezTo>
                    <a:pt x="10920" y="6977"/>
                    <a:pt x="12582" y="7686"/>
                    <a:pt x="13056" y="8632"/>
                  </a:cubicBezTo>
                  <a:cubicBezTo>
                    <a:pt x="13531" y="9578"/>
                    <a:pt x="12819" y="10761"/>
                    <a:pt x="11513" y="11667"/>
                  </a:cubicBezTo>
                  <a:cubicBezTo>
                    <a:pt x="10208" y="12574"/>
                    <a:pt x="8309" y="13205"/>
                    <a:pt x="6766" y="13520"/>
                  </a:cubicBezTo>
                  <a:cubicBezTo>
                    <a:pt x="5223" y="13835"/>
                    <a:pt x="4037" y="13835"/>
                    <a:pt x="2850" y="13756"/>
                  </a:cubicBezTo>
                  <a:cubicBezTo>
                    <a:pt x="1663" y="13678"/>
                    <a:pt x="476" y="13520"/>
                    <a:pt x="120" y="13244"/>
                  </a:cubicBezTo>
                  <a:cubicBezTo>
                    <a:pt x="-236" y="12968"/>
                    <a:pt x="239" y="12574"/>
                    <a:pt x="1069" y="12298"/>
                  </a:cubicBezTo>
                  <a:cubicBezTo>
                    <a:pt x="1900" y="12022"/>
                    <a:pt x="3087" y="11864"/>
                    <a:pt x="4393" y="11786"/>
                  </a:cubicBezTo>
                  <a:cubicBezTo>
                    <a:pt x="5698" y="11707"/>
                    <a:pt x="7122" y="11707"/>
                    <a:pt x="8309" y="11864"/>
                  </a:cubicBezTo>
                  <a:cubicBezTo>
                    <a:pt x="9496" y="12022"/>
                    <a:pt x="10445" y="12337"/>
                    <a:pt x="11157" y="12889"/>
                  </a:cubicBezTo>
                  <a:cubicBezTo>
                    <a:pt x="11869" y="13441"/>
                    <a:pt x="12344" y="14229"/>
                    <a:pt x="11751" y="15294"/>
                  </a:cubicBezTo>
                  <a:cubicBezTo>
                    <a:pt x="11157" y="16358"/>
                    <a:pt x="9496" y="17698"/>
                    <a:pt x="8665" y="18723"/>
                  </a:cubicBezTo>
                  <a:cubicBezTo>
                    <a:pt x="7834" y="19748"/>
                    <a:pt x="7834" y="20457"/>
                    <a:pt x="8546" y="20891"/>
                  </a:cubicBezTo>
                  <a:cubicBezTo>
                    <a:pt x="9259" y="21324"/>
                    <a:pt x="10683" y="21482"/>
                    <a:pt x="12938" y="21285"/>
                  </a:cubicBezTo>
                  <a:cubicBezTo>
                    <a:pt x="15193" y="21088"/>
                    <a:pt x="18278" y="20536"/>
                    <a:pt x="21364" y="19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033650" y="2274974"/>
              <a:ext cx="163450" cy="29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65" fill="norm" stroke="1" extrusionOk="0">
                  <a:moveTo>
                    <a:pt x="13076" y="0"/>
                  </a:moveTo>
                  <a:cubicBezTo>
                    <a:pt x="10861" y="1722"/>
                    <a:pt x="8646" y="3443"/>
                    <a:pt x="6430" y="6417"/>
                  </a:cubicBezTo>
                  <a:cubicBezTo>
                    <a:pt x="4215" y="9391"/>
                    <a:pt x="1999" y="13617"/>
                    <a:pt x="892" y="16357"/>
                  </a:cubicBezTo>
                  <a:cubicBezTo>
                    <a:pt x="-216" y="19096"/>
                    <a:pt x="-216" y="20348"/>
                    <a:pt x="476" y="20974"/>
                  </a:cubicBezTo>
                  <a:cubicBezTo>
                    <a:pt x="1169" y="21600"/>
                    <a:pt x="2553" y="21600"/>
                    <a:pt x="5599" y="21130"/>
                  </a:cubicBezTo>
                  <a:cubicBezTo>
                    <a:pt x="8646" y="20661"/>
                    <a:pt x="13353" y="19722"/>
                    <a:pt x="16261" y="19017"/>
                  </a:cubicBezTo>
                  <a:cubicBezTo>
                    <a:pt x="19169" y="18313"/>
                    <a:pt x="20276" y="17843"/>
                    <a:pt x="21384" y="17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181406" y="2440074"/>
              <a:ext cx="1569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6327"/>
                    <a:pt x="-1582" y="12655"/>
                    <a:pt x="1118" y="16255"/>
                  </a:cubicBezTo>
                  <a:cubicBezTo>
                    <a:pt x="3818" y="19855"/>
                    <a:pt x="11918" y="20727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2381250" y="2124917"/>
              <a:ext cx="151732" cy="57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12" fill="norm" stroke="1" extrusionOk="0">
                  <a:moveTo>
                    <a:pt x="0" y="1574"/>
                  </a:moveTo>
                  <a:cubicBezTo>
                    <a:pt x="600" y="1178"/>
                    <a:pt x="1200" y="782"/>
                    <a:pt x="2100" y="466"/>
                  </a:cubicBezTo>
                  <a:cubicBezTo>
                    <a:pt x="3000" y="149"/>
                    <a:pt x="4200" y="-88"/>
                    <a:pt x="5850" y="31"/>
                  </a:cubicBezTo>
                  <a:cubicBezTo>
                    <a:pt x="7500" y="149"/>
                    <a:pt x="9600" y="624"/>
                    <a:pt x="10500" y="1455"/>
                  </a:cubicBezTo>
                  <a:cubicBezTo>
                    <a:pt x="11400" y="2286"/>
                    <a:pt x="11100" y="3472"/>
                    <a:pt x="9600" y="4817"/>
                  </a:cubicBezTo>
                  <a:cubicBezTo>
                    <a:pt x="8100" y="6163"/>
                    <a:pt x="5400" y="7666"/>
                    <a:pt x="4350" y="8813"/>
                  </a:cubicBezTo>
                  <a:cubicBezTo>
                    <a:pt x="3300" y="9960"/>
                    <a:pt x="3900" y="10752"/>
                    <a:pt x="5400" y="11741"/>
                  </a:cubicBezTo>
                  <a:cubicBezTo>
                    <a:pt x="6900" y="12730"/>
                    <a:pt x="9300" y="13916"/>
                    <a:pt x="12000" y="14826"/>
                  </a:cubicBezTo>
                  <a:cubicBezTo>
                    <a:pt x="14700" y="15736"/>
                    <a:pt x="17700" y="16369"/>
                    <a:pt x="19350" y="16883"/>
                  </a:cubicBezTo>
                  <a:cubicBezTo>
                    <a:pt x="21000" y="17398"/>
                    <a:pt x="21300" y="17793"/>
                    <a:pt x="21450" y="18268"/>
                  </a:cubicBezTo>
                  <a:cubicBezTo>
                    <a:pt x="21600" y="18743"/>
                    <a:pt x="21600" y="19297"/>
                    <a:pt x="19350" y="19850"/>
                  </a:cubicBezTo>
                  <a:cubicBezTo>
                    <a:pt x="17100" y="20404"/>
                    <a:pt x="12600" y="20958"/>
                    <a:pt x="9600" y="21235"/>
                  </a:cubicBezTo>
                  <a:cubicBezTo>
                    <a:pt x="6600" y="21512"/>
                    <a:pt x="5100" y="21512"/>
                    <a:pt x="360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7918450" y="2526857"/>
              <a:ext cx="2222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0800"/>
                    <a:pt x="12343" y="0"/>
                    <a:pt x="15943" y="0"/>
                  </a:cubicBezTo>
                  <a:cubicBezTo>
                    <a:pt x="19543" y="0"/>
                    <a:pt x="2057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7956550" y="2617874"/>
              <a:ext cx="266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8720"/>
                    <a:pt x="8571" y="15840"/>
                    <a:pt x="12171" y="12240"/>
                  </a:cubicBezTo>
                  <a:cubicBezTo>
                    <a:pt x="15771" y="8640"/>
                    <a:pt x="18686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8704570" y="2262274"/>
              <a:ext cx="274331" cy="38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08" fill="norm" stroke="1" extrusionOk="0">
                  <a:moveTo>
                    <a:pt x="14939" y="0"/>
                  </a:moveTo>
                  <a:cubicBezTo>
                    <a:pt x="14280" y="1889"/>
                    <a:pt x="13620" y="3777"/>
                    <a:pt x="11807" y="6374"/>
                  </a:cubicBezTo>
                  <a:cubicBezTo>
                    <a:pt x="9993" y="8970"/>
                    <a:pt x="7025" y="12275"/>
                    <a:pt x="4881" y="14636"/>
                  </a:cubicBezTo>
                  <a:cubicBezTo>
                    <a:pt x="2738" y="16997"/>
                    <a:pt x="1419" y="18413"/>
                    <a:pt x="677" y="19416"/>
                  </a:cubicBezTo>
                  <a:cubicBezTo>
                    <a:pt x="-65" y="20420"/>
                    <a:pt x="-230" y="21010"/>
                    <a:pt x="347" y="21305"/>
                  </a:cubicBezTo>
                  <a:cubicBezTo>
                    <a:pt x="924" y="21600"/>
                    <a:pt x="2243" y="21600"/>
                    <a:pt x="5871" y="21128"/>
                  </a:cubicBezTo>
                  <a:cubicBezTo>
                    <a:pt x="9498" y="20656"/>
                    <a:pt x="15434" y="19711"/>
                    <a:pt x="21370" y="18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8940799" y="2535324"/>
              <a:ext cx="1392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221"/>
                    <a:pt x="21600" y="6442"/>
                    <a:pt x="20057" y="10042"/>
                  </a:cubicBezTo>
                  <a:cubicBezTo>
                    <a:pt x="18514" y="13642"/>
                    <a:pt x="9257" y="17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254000" y="3367174"/>
              <a:ext cx="106680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640"/>
                  </a:moveTo>
                  <a:cubicBezTo>
                    <a:pt x="51" y="19360"/>
                    <a:pt x="103" y="18080"/>
                    <a:pt x="210" y="17280"/>
                  </a:cubicBezTo>
                  <a:cubicBezTo>
                    <a:pt x="317" y="16480"/>
                    <a:pt x="480" y="16160"/>
                    <a:pt x="639" y="16000"/>
                  </a:cubicBezTo>
                  <a:cubicBezTo>
                    <a:pt x="797" y="15840"/>
                    <a:pt x="951" y="15840"/>
                    <a:pt x="1112" y="15760"/>
                  </a:cubicBezTo>
                  <a:cubicBezTo>
                    <a:pt x="1273" y="15680"/>
                    <a:pt x="1440" y="15520"/>
                    <a:pt x="1601" y="15360"/>
                  </a:cubicBezTo>
                  <a:cubicBezTo>
                    <a:pt x="1761" y="15200"/>
                    <a:pt x="1916" y="15040"/>
                    <a:pt x="2079" y="14800"/>
                  </a:cubicBezTo>
                  <a:cubicBezTo>
                    <a:pt x="2241" y="14560"/>
                    <a:pt x="2413" y="14240"/>
                    <a:pt x="2565" y="14000"/>
                  </a:cubicBezTo>
                  <a:cubicBezTo>
                    <a:pt x="2717" y="13760"/>
                    <a:pt x="2850" y="13600"/>
                    <a:pt x="2981" y="13440"/>
                  </a:cubicBezTo>
                  <a:cubicBezTo>
                    <a:pt x="3111" y="13280"/>
                    <a:pt x="3240" y="13120"/>
                    <a:pt x="3373" y="12960"/>
                  </a:cubicBezTo>
                  <a:cubicBezTo>
                    <a:pt x="3506" y="12800"/>
                    <a:pt x="3643" y="12640"/>
                    <a:pt x="3793" y="12480"/>
                  </a:cubicBezTo>
                  <a:cubicBezTo>
                    <a:pt x="3943" y="12320"/>
                    <a:pt x="4106" y="12160"/>
                    <a:pt x="4266" y="12000"/>
                  </a:cubicBezTo>
                  <a:cubicBezTo>
                    <a:pt x="4427" y="11840"/>
                    <a:pt x="4586" y="11680"/>
                    <a:pt x="4753" y="11440"/>
                  </a:cubicBezTo>
                  <a:cubicBezTo>
                    <a:pt x="4920" y="11200"/>
                    <a:pt x="5096" y="10880"/>
                    <a:pt x="5280" y="10560"/>
                  </a:cubicBezTo>
                  <a:cubicBezTo>
                    <a:pt x="5464" y="10240"/>
                    <a:pt x="5657" y="9920"/>
                    <a:pt x="5801" y="9680"/>
                  </a:cubicBezTo>
                  <a:cubicBezTo>
                    <a:pt x="5944" y="9440"/>
                    <a:pt x="6039" y="9280"/>
                    <a:pt x="6133" y="9120"/>
                  </a:cubicBezTo>
                  <a:cubicBezTo>
                    <a:pt x="6227" y="8960"/>
                    <a:pt x="6321" y="8800"/>
                    <a:pt x="6429" y="8560"/>
                  </a:cubicBezTo>
                  <a:cubicBezTo>
                    <a:pt x="6536" y="8320"/>
                    <a:pt x="6656" y="8000"/>
                    <a:pt x="6759" y="7840"/>
                  </a:cubicBezTo>
                  <a:cubicBezTo>
                    <a:pt x="6861" y="7680"/>
                    <a:pt x="6947" y="7680"/>
                    <a:pt x="7048" y="7520"/>
                  </a:cubicBezTo>
                  <a:cubicBezTo>
                    <a:pt x="7149" y="7360"/>
                    <a:pt x="7264" y="7040"/>
                    <a:pt x="7376" y="6880"/>
                  </a:cubicBezTo>
                  <a:cubicBezTo>
                    <a:pt x="7487" y="6720"/>
                    <a:pt x="7594" y="6720"/>
                    <a:pt x="7712" y="6640"/>
                  </a:cubicBezTo>
                  <a:cubicBezTo>
                    <a:pt x="7830" y="6560"/>
                    <a:pt x="7959" y="6400"/>
                    <a:pt x="8079" y="6240"/>
                  </a:cubicBezTo>
                  <a:cubicBezTo>
                    <a:pt x="8199" y="6080"/>
                    <a:pt x="8310" y="5920"/>
                    <a:pt x="8428" y="5680"/>
                  </a:cubicBezTo>
                  <a:cubicBezTo>
                    <a:pt x="8546" y="5440"/>
                    <a:pt x="8670" y="5120"/>
                    <a:pt x="8792" y="4880"/>
                  </a:cubicBezTo>
                  <a:cubicBezTo>
                    <a:pt x="8914" y="4640"/>
                    <a:pt x="9034" y="4480"/>
                    <a:pt x="9150" y="4320"/>
                  </a:cubicBezTo>
                  <a:cubicBezTo>
                    <a:pt x="9266" y="4160"/>
                    <a:pt x="9377" y="4000"/>
                    <a:pt x="9497" y="3840"/>
                  </a:cubicBezTo>
                  <a:cubicBezTo>
                    <a:pt x="9617" y="3680"/>
                    <a:pt x="9746" y="3520"/>
                    <a:pt x="9874" y="3360"/>
                  </a:cubicBezTo>
                  <a:cubicBezTo>
                    <a:pt x="10003" y="3200"/>
                    <a:pt x="10131" y="3040"/>
                    <a:pt x="10260" y="2880"/>
                  </a:cubicBezTo>
                  <a:cubicBezTo>
                    <a:pt x="10389" y="2720"/>
                    <a:pt x="10517" y="2560"/>
                    <a:pt x="10646" y="2400"/>
                  </a:cubicBezTo>
                  <a:cubicBezTo>
                    <a:pt x="10774" y="2240"/>
                    <a:pt x="10903" y="2080"/>
                    <a:pt x="11027" y="1920"/>
                  </a:cubicBezTo>
                  <a:cubicBezTo>
                    <a:pt x="11151" y="1760"/>
                    <a:pt x="11271" y="1600"/>
                    <a:pt x="11400" y="1440"/>
                  </a:cubicBezTo>
                  <a:cubicBezTo>
                    <a:pt x="11529" y="1280"/>
                    <a:pt x="11666" y="1120"/>
                    <a:pt x="11799" y="960"/>
                  </a:cubicBezTo>
                  <a:cubicBezTo>
                    <a:pt x="11931" y="800"/>
                    <a:pt x="12060" y="640"/>
                    <a:pt x="12191" y="560"/>
                  </a:cubicBezTo>
                  <a:cubicBezTo>
                    <a:pt x="12321" y="480"/>
                    <a:pt x="12454" y="480"/>
                    <a:pt x="12583" y="400"/>
                  </a:cubicBezTo>
                  <a:cubicBezTo>
                    <a:pt x="12711" y="320"/>
                    <a:pt x="12836" y="160"/>
                    <a:pt x="12966" y="80"/>
                  </a:cubicBezTo>
                  <a:cubicBezTo>
                    <a:pt x="13097" y="0"/>
                    <a:pt x="13234" y="0"/>
                    <a:pt x="13369" y="0"/>
                  </a:cubicBezTo>
                  <a:cubicBezTo>
                    <a:pt x="13504" y="0"/>
                    <a:pt x="13637" y="0"/>
                    <a:pt x="13772" y="0"/>
                  </a:cubicBezTo>
                  <a:cubicBezTo>
                    <a:pt x="13907" y="0"/>
                    <a:pt x="14044" y="0"/>
                    <a:pt x="14175" y="0"/>
                  </a:cubicBezTo>
                  <a:cubicBezTo>
                    <a:pt x="14306" y="0"/>
                    <a:pt x="14430" y="0"/>
                    <a:pt x="14561" y="80"/>
                  </a:cubicBezTo>
                  <a:cubicBezTo>
                    <a:pt x="14691" y="160"/>
                    <a:pt x="14829" y="320"/>
                    <a:pt x="14964" y="560"/>
                  </a:cubicBezTo>
                  <a:cubicBezTo>
                    <a:pt x="15099" y="800"/>
                    <a:pt x="15231" y="1120"/>
                    <a:pt x="15364" y="1440"/>
                  </a:cubicBezTo>
                  <a:cubicBezTo>
                    <a:pt x="15497" y="1760"/>
                    <a:pt x="15630" y="2080"/>
                    <a:pt x="15754" y="2400"/>
                  </a:cubicBezTo>
                  <a:cubicBezTo>
                    <a:pt x="15879" y="2720"/>
                    <a:pt x="15994" y="3040"/>
                    <a:pt x="16116" y="3360"/>
                  </a:cubicBezTo>
                  <a:cubicBezTo>
                    <a:pt x="16239" y="3680"/>
                    <a:pt x="16367" y="4000"/>
                    <a:pt x="16494" y="4400"/>
                  </a:cubicBezTo>
                  <a:cubicBezTo>
                    <a:pt x="16620" y="4800"/>
                    <a:pt x="16744" y="5280"/>
                    <a:pt x="16866" y="5760"/>
                  </a:cubicBezTo>
                  <a:cubicBezTo>
                    <a:pt x="16989" y="6240"/>
                    <a:pt x="17109" y="6720"/>
                    <a:pt x="17284" y="7440"/>
                  </a:cubicBezTo>
                  <a:cubicBezTo>
                    <a:pt x="17460" y="8160"/>
                    <a:pt x="17691" y="9120"/>
                    <a:pt x="17863" y="9760"/>
                  </a:cubicBezTo>
                  <a:cubicBezTo>
                    <a:pt x="18034" y="10400"/>
                    <a:pt x="18146" y="10720"/>
                    <a:pt x="18309" y="11360"/>
                  </a:cubicBezTo>
                  <a:cubicBezTo>
                    <a:pt x="18471" y="12000"/>
                    <a:pt x="18686" y="12960"/>
                    <a:pt x="18844" y="13600"/>
                  </a:cubicBezTo>
                  <a:cubicBezTo>
                    <a:pt x="19003" y="14240"/>
                    <a:pt x="19106" y="14560"/>
                    <a:pt x="19260" y="15040"/>
                  </a:cubicBezTo>
                  <a:cubicBezTo>
                    <a:pt x="19414" y="15520"/>
                    <a:pt x="19620" y="16160"/>
                    <a:pt x="19858" y="16880"/>
                  </a:cubicBezTo>
                  <a:cubicBezTo>
                    <a:pt x="20096" y="17600"/>
                    <a:pt x="20366" y="18400"/>
                    <a:pt x="20574" y="18960"/>
                  </a:cubicBezTo>
                  <a:cubicBezTo>
                    <a:pt x="20781" y="19520"/>
                    <a:pt x="20927" y="19840"/>
                    <a:pt x="21088" y="20240"/>
                  </a:cubicBezTo>
                  <a:cubicBezTo>
                    <a:pt x="21249" y="20640"/>
                    <a:pt x="21424" y="21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835206" y="3819598"/>
              <a:ext cx="230308" cy="50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90" fill="norm" stroke="1" extrusionOk="0">
                  <a:moveTo>
                    <a:pt x="273" y="10006"/>
                  </a:moveTo>
                  <a:cubicBezTo>
                    <a:pt x="80" y="10914"/>
                    <a:pt x="-113" y="11821"/>
                    <a:pt x="80" y="13319"/>
                  </a:cubicBezTo>
                  <a:cubicBezTo>
                    <a:pt x="273" y="14816"/>
                    <a:pt x="851" y="16903"/>
                    <a:pt x="1141" y="17130"/>
                  </a:cubicBezTo>
                  <a:cubicBezTo>
                    <a:pt x="1430" y="17357"/>
                    <a:pt x="1430" y="15724"/>
                    <a:pt x="1430" y="13409"/>
                  </a:cubicBezTo>
                  <a:cubicBezTo>
                    <a:pt x="1430" y="11095"/>
                    <a:pt x="1430" y="8100"/>
                    <a:pt x="2394" y="5877"/>
                  </a:cubicBezTo>
                  <a:cubicBezTo>
                    <a:pt x="3358" y="3653"/>
                    <a:pt x="5287" y="2201"/>
                    <a:pt x="6830" y="1339"/>
                  </a:cubicBezTo>
                  <a:cubicBezTo>
                    <a:pt x="8373" y="477"/>
                    <a:pt x="9530" y="204"/>
                    <a:pt x="10591" y="68"/>
                  </a:cubicBezTo>
                  <a:cubicBezTo>
                    <a:pt x="11651" y="-68"/>
                    <a:pt x="12616" y="-68"/>
                    <a:pt x="14158" y="703"/>
                  </a:cubicBezTo>
                  <a:cubicBezTo>
                    <a:pt x="15701" y="1475"/>
                    <a:pt x="17823" y="3018"/>
                    <a:pt x="19269" y="5196"/>
                  </a:cubicBezTo>
                  <a:cubicBezTo>
                    <a:pt x="20716" y="7374"/>
                    <a:pt x="21487" y="10187"/>
                    <a:pt x="20619" y="12819"/>
                  </a:cubicBezTo>
                  <a:cubicBezTo>
                    <a:pt x="19751" y="15451"/>
                    <a:pt x="17244" y="17902"/>
                    <a:pt x="14544" y="19399"/>
                  </a:cubicBezTo>
                  <a:cubicBezTo>
                    <a:pt x="11844" y="20897"/>
                    <a:pt x="8951" y="21441"/>
                    <a:pt x="6637" y="21487"/>
                  </a:cubicBezTo>
                  <a:cubicBezTo>
                    <a:pt x="4323" y="21532"/>
                    <a:pt x="2587" y="21078"/>
                    <a:pt x="2973" y="20080"/>
                  </a:cubicBezTo>
                  <a:cubicBezTo>
                    <a:pt x="3358" y="19082"/>
                    <a:pt x="5866" y="17539"/>
                    <a:pt x="8373" y="15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1244600" y="4065674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225550" y="4154574"/>
              <a:ext cx="2032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062"/>
                    <a:pt x="11700" y="10523"/>
                    <a:pt x="15300" y="6923"/>
                  </a:cubicBezTo>
                  <a:cubicBezTo>
                    <a:pt x="18900" y="3323"/>
                    <a:pt x="20250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841500" y="3857825"/>
              <a:ext cx="196850" cy="50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464"/>
                  </a:moveTo>
                  <a:cubicBezTo>
                    <a:pt x="17419" y="196"/>
                    <a:pt x="13239" y="-72"/>
                    <a:pt x="9871" y="17"/>
                  </a:cubicBezTo>
                  <a:cubicBezTo>
                    <a:pt x="6503" y="107"/>
                    <a:pt x="3948" y="553"/>
                    <a:pt x="2323" y="954"/>
                  </a:cubicBezTo>
                  <a:cubicBezTo>
                    <a:pt x="697" y="1356"/>
                    <a:pt x="0" y="1713"/>
                    <a:pt x="0" y="2070"/>
                  </a:cubicBezTo>
                  <a:cubicBezTo>
                    <a:pt x="0" y="2427"/>
                    <a:pt x="697" y="2784"/>
                    <a:pt x="2671" y="3320"/>
                  </a:cubicBezTo>
                  <a:cubicBezTo>
                    <a:pt x="4645" y="3855"/>
                    <a:pt x="7897" y="4569"/>
                    <a:pt x="9987" y="5640"/>
                  </a:cubicBezTo>
                  <a:cubicBezTo>
                    <a:pt x="12077" y="6711"/>
                    <a:pt x="13006" y="8140"/>
                    <a:pt x="11845" y="9434"/>
                  </a:cubicBezTo>
                  <a:cubicBezTo>
                    <a:pt x="10684" y="10728"/>
                    <a:pt x="7432" y="11888"/>
                    <a:pt x="5226" y="12513"/>
                  </a:cubicBezTo>
                  <a:cubicBezTo>
                    <a:pt x="3019" y="13138"/>
                    <a:pt x="1858" y="13227"/>
                    <a:pt x="1858" y="13138"/>
                  </a:cubicBezTo>
                  <a:cubicBezTo>
                    <a:pt x="1858" y="13049"/>
                    <a:pt x="3019" y="12781"/>
                    <a:pt x="4181" y="12647"/>
                  </a:cubicBezTo>
                  <a:cubicBezTo>
                    <a:pt x="5342" y="12513"/>
                    <a:pt x="6503" y="12513"/>
                    <a:pt x="7200" y="12736"/>
                  </a:cubicBezTo>
                  <a:cubicBezTo>
                    <a:pt x="7897" y="12959"/>
                    <a:pt x="8129" y="13406"/>
                    <a:pt x="7548" y="14298"/>
                  </a:cubicBezTo>
                  <a:cubicBezTo>
                    <a:pt x="6968" y="15191"/>
                    <a:pt x="5574" y="16530"/>
                    <a:pt x="4529" y="17511"/>
                  </a:cubicBezTo>
                  <a:cubicBezTo>
                    <a:pt x="3484" y="18493"/>
                    <a:pt x="2787" y="19118"/>
                    <a:pt x="2439" y="19698"/>
                  </a:cubicBezTo>
                  <a:cubicBezTo>
                    <a:pt x="2090" y="20278"/>
                    <a:pt x="2090" y="20814"/>
                    <a:pt x="2671" y="21126"/>
                  </a:cubicBezTo>
                  <a:cubicBezTo>
                    <a:pt x="3252" y="21439"/>
                    <a:pt x="4413" y="21528"/>
                    <a:pt x="6852" y="21349"/>
                  </a:cubicBezTo>
                  <a:cubicBezTo>
                    <a:pt x="9290" y="21171"/>
                    <a:pt x="13006" y="20725"/>
                    <a:pt x="16723" y="20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2182573" y="3970424"/>
              <a:ext cx="173278" cy="28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42" fill="norm" stroke="1" extrusionOk="0">
                  <a:moveTo>
                    <a:pt x="11935" y="0"/>
                  </a:moveTo>
                  <a:cubicBezTo>
                    <a:pt x="9853" y="1747"/>
                    <a:pt x="7771" y="3494"/>
                    <a:pt x="5820" y="6591"/>
                  </a:cubicBezTo>
                  <a:cubicBezTo>
                    <a:pt x="3868" y="9688"/>
                    <a:pt x="2046" y="14135"/>
                    <a:pt x="1005" y="16756"/>
                  </a:cubicBezTo>
                  <a:cubicBezTo>
                    <a:pt x="-36" y="19376"/>
                    <a:pt x="-296" y="20171"/>
                    <a:pt x="355" y="20726"/>
                  </a:cubicBezTo>
                  <a:cubicBezTo>
                    <a:pt x="1005" y="21282"/>
                    <a:pt x="2567" y="21600"/>
                    <a:pt x="5039" y="21362"/>
                  </a:cubicBezTo>
                  <a:cubicBezTo>
                    <a:pt x="7511" y="21124"/>
                    <a:pt x="10894" y="20329"/>
                    <a:pt x="13757" y="19297"/>
                  </a:cubicBezTo>
                  <a:cubicBezTo>
                    <a:pt x="16620" y="18265"/>
                    <a:pt x="18962" y="16994"/>
                    <a:pt x="21304" y="15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2312342" y="4141874"/>
              <a:ext cx="1810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323"/>
                    <a:pt x="1332" y="4645"/>
                    <a:pt x="132" y="8245"/>
                  </a:cubicBezTo>
                  <a:cubicBezTo>
                    <a:pt x="-1068" y="11845"/>
                    <a:pt x="6132" y="16723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2470150" y="4313324"/>
              <a:ext cx="88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2776156" y="3945337"/>
              <a:ext cx="176594" cy="39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57" fill="norm" stroke="1" extrusionOk="0">
                  <a:moveTo>
                    <a:pt x="21201" y="3715"/>
                  </a:moveTo>
                  <a:cubicBezTo>
                    <a:pt x="18406" y="2358"/>
                    <a:pt x="15610" y="1001"/>
                    <a:pt x="12942" y="379"/>
                  </a:cubicBezTo>
                  <a:cubicBezTo>
                    <a:pt x="10274" y="-243"/>
                    <a:pt x="7733" y="-130"/>
                    <a:pt x="5319" y="944"/>
                  </a:cubicBezTo>
                  <a:cubicBezTo>
                    <a:pt x="2905" y="2019"/>
                    <a:pt x="617" y="4054"/>
                    <a:pt x="109" y="5525"/>
                  </a:cubicBezTo>
                  <a:cubicBezTo>
                    <a:pt x="-399" y="6995"/>
                    <a:pt x="872" y="7899"/>
                    <a:pt x="3794" y="7956"/>
                  </a:cubicBezTo>
                  <a:cubicBezTo>
                    <a:pt x="6716" y="8012"/>
                    <a:pt x="11290" y="7221"/>
                    <a:pt x="14467" y="6373"/>
                  </a:cubicBezTo>
                  <a:cubicBezTo>
                    <a:pt x="17643" y="5525"/>
                    <a:pt x="19422" y="4620"/>
                    <a:pt x="20185" y="4507"/>
                  </a:cubicBezTo>
                  <a:cubicBezTo>
                    <a:pt x="20947" y="4394"/>
                    <a:pt x="20693" y="5072"/>
                    <a:pt x="20057" y="7221"/>
                  </a:cubicBezTo>
                  <a:cubicBezTo>
                    <a:pt x="19422" y="9370"/>
                    <a:pt x="18406" y="12988"/>
                    <a:pt x="17897" y="15589"/>
                  </a:cubicBezTo>
                  <a:cubicBezTo>
                    <a:pt x="17389" y="18191"/>
                    <a:pt x="17389" y="19774"/>
                    <a:pt x="17389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2984500" y="3873016"/>
              <a:ext cx="167041" cy="59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25" fill="norm" stroke="1" extrusionOk="0">
                  <a:moveTo>
                    <a:pt x="17010" y="990"/>
                  </a:moveTo>
                  <a:cubicBezTo>
                    <a:pt x="17010" y="610"/>
                    <a:pt x="17010" y="229"/>
                    <a:pt x="17685" y="77"/>
                  </a:cubicBezTo>
                  <a:cubicBezTo>
                    <a:pt x="18360" y="-75"/>
                    <a:pt x="19710" y="1"/>
                    <a:pt x="20520" y="267"/>
                  </a:cubicBezTo>
                  <a:cubicBezTo>
                    <a:pt x="21330" y="533"/>
                    <a:pt x="21600" y="990"/>
                    <a:pt x="20925" y="1826"/>
                  </a:cubicBezTo>
                  <a:cubicBezTo>
                    <a:pt x="20250" y="2663"/>
                    <a:pt x="18630" y="3880"/>
                    <a:pt x="17415" y="4869"/>
                  </a:cubicBezTo>
                  <a:cubicBezTo>
                    <a:pt x="16200" y="5857"/>
                    <a:pt x="15390" y="6618"/>
                    <a:pt x="14445" y="7340"/>
                  </a:cubicBezTo>
                  <a:cubicBezTo>
                    <a:pt x="13500" y="8063"/>
                    <a:pt x="12420" y="8748"/>
                    <a:pt x="12015" y="9508"/>
                  </a:cubicBezTo>
                  <a:cubicBezTo>
                    <a:pt x="11610" y="10269"/>
                    <a:pt x="11880" y="11105"/>
                    <a:pt x="12825" y="11866"/>
                  </a:cubicBezTo>
                  <a:cubicBezTo>
                    <a:pt x="13770" y="12626"/>
                    <a:pt x="15390" y="13311"/>
                    <a:pt x="16470" y="14414"/>
                  </a:cubicBezTo>
                  <a:cubicBezTo>
                    <a:pt x="17550" y="15517"/>
                    <a:pt x="18090" y="17038"/>
                    <a:pt x="15255" y="18293"/>
                  </a:cubicBezTo>
                  <a:cubicBezTo>
                    <a:pt x="12420" y="19548"/>
                    <a:pt x="6210" y="20536"/>
                    <a:pt x="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6934200" y="4066161"/>
              <a:ext cx="330200" cy="29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1413"/>
                  </a:moveTo>
                  <a:cubicBezTo>
                    <a:pt x="415" y="19436"/>
                    <a:pt x="831" y="17458"/>
                    <a:pt x="1731" y="14264"/>
                  </a:cubicBezTo>
                  <a:cubicBezTo>
                    <a:pt x="2631" y="11069"/>
                    <a:pt x="4015" y="6658"/>
                    <a:pt x="4915" y="3996"/>
                  </a:cubicBezTo>
                  <a:cubicBezTo>
                    <a:pt x="5815" y="1334"/>
                    <a:pt x="6231" y="421"/>
                    <a:pt x="6300" y="421"/>
                  </a:cubicBezTo>
                  <a:cubicBezTo>
                    <a:pt x="6369" y="421"/>
                    <a:pt x="6092" y="1334"/>
                    <a:pt x="5815" y="3464"/>
                  </a:cubicBezTo>
                  <a:cubicBezTo>
                    <a:pt x="5538" y="5593"/>
                    <a:pt x="5262" y="8940"/>
                    <a:pt x="5469" y="11374"/>
                  </a:cubicBezTo>
                  <a:cubicBezTo>
                    <a:pt x="5677" y="13807"/>
                    <a:pt x="6369" y="15328"/>
                    <a:pt x="7200" y="16165"/>
                  </a:cubicBezTo>
                  <a:cubicBezTo>
                    <a:pt x="8031" y="17002"/>
                    <a:pt x="9000" y="17154"/>
                    <a:pt x="10454" y="15785"/>
                  </a:cubicBezTo>
                  <a:cubicBezTo>
                    <a:pt x="11908" y="14416"/>
                    <a:pt x="13846" y="11526"/>
                    <a:pt x="15162" y="9320"/>
                  </a:cubicBezTo>
                  <a:cubicBezTo>
                    <a:pt x="16477" y="7114"/>
                    <a:pt x="17169" y="5593"/>
                    <a:pt x="17654" y="4376"/>
                  </a:cubicBezTo>
                  <a:cubicBezTo>
                    <a:pt x="18138" y="3159"/>
                    <a:pt x="18415" y="2247"/>
                    <a:pt x="18692" y="1410"/>
                  </a:cubicBezTo>
                  <a:cubicBezTo>
                    <a:pt x="18969" y="574"/>
                    <a:pt x="19246" y="-187"/>
                    <a:pt x="19108" y="41"/>
                  </a:cubicBezTo>
                  <a:cubicBezTo>
                    <a:pt x="18969" y="269"/>
                    <a:pt x="18415" y="1486"/>
                    <a:pt x="18277" y="3312"/>
                  </a:cubicBezTo>
                  <a:cubicBezTo>
                    <a:pt x="18138" y="5137"/>
                    <a:pt x="18415" y="7571"/>
                    <a:pt x="18762" y="9092"/>
                  </a:cubicBezTo>
                  <a:cubicBezTo>
                    <a:pt x="19108" y="10613"/>
                    <a:pt x="19523" y="11221"/>
                    <a:pt x="20008" y="11602"/>
                  </a:cubicBezTo>
                  <a:cubicBezTo>
                    <a:pt x="20492" y="11982"/>
                    <a:pt x="21046" y="12134"/>
                    <a:pt x="21600" y="12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7102223" y="3794596"/>
              <a:ext cx="174877" cy="16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724" fill="norm" stroke="1" extrusionOk="0">
                  <a:moveTo>
                    <a:pt x="4325" y="7128"/>
                  </a:moveTo>
                  <a:cubicBezTo>
                    <a:pt x="3284" y="9862"/>
                    <a:pt x="2243" y="12596"/>
                    <a:pt x="1462" y="15194"/>
                  </a:cubicBezTo>
                  <a:cubicBezTo>
                    <a:pt x="682" y="17791"/>
                    <a:pt x="161" y="20252"/>
                    <a:pt x="31" y="20662"/>
                  </a:cubicBezTo>
                  <a:cubicBezTo>
                    <a:pt x="-99" y="21072"/>
                    <a:pt x="161" y="19431"/>
                    <a:pt x="1202" y="16561"/>
                  </a:cubicBezTo>
                  <a:cubicBezTo>
                    <a:pt x="2243" y="13690"/>
                    <a:pt x="4065" y="9588"/>
                    <a:pt x="5366" y="6718"/>
                  </a:cubicBezTo>
                  <a:cubicBezTo>
                    <a:pt x="6667" y="3847"/>
                    <a:pt x="7448" y="2206"/>
                    <a:pt x="8619" y="1113"/>
                  </a:cubicBezTo>
                  <a:cubicBezTo>
                    <a:pt x="9790" y="19"/>
                    <a:pt x="11352" y="-528"/>
                    <a:pt x="12523" y="702"/>
                  </a:cubicBezTo>
                  <a:cubicBezTo>
                    <a:pt x="13694" y="1933"/>
                    <a:pt x="14474" y="4940"/>
                    <a:pt x="15906" y="8358"/>
                  </a:cubicBezTo>
                  <a:cubicBezTo>
                    <a:pt x="17337" y="11776"/>
                    <a:pt x="19419" y="15604"/>
                    <a:pt x="21501" y="19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7740650" y="4124003"/>
              <a:ext cx="146050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313" y="13598"/>
                    <a:pt x="626" y="6398"/>
                    <a:pt x="1565" y="2798"/>
                  </a:cubicBezTo>
                  <a:cubicBezTo>
                    <a:pt x="2504" y="-802"/>
                    <a:pt x="4070" y="-802"/>
                    <a:pt x="7513" y="2078"/>
                  </a:cubicBezTo>
                  <a:cubicBezTo>
                    <a:pt x="10957" y="4958"/>
                    <a:pt x="16278" y="10718"/>
                    <a:pt x="21600" y="16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7753350" y="4243474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8516248" y="3900574"/>
              <a:ext cx="170552" cy="26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99" fill="norm" stroke="1" extrusionOk="0">
                  <a:moveTo>
                    <a:pt x="8687" y="5569"/>
                  </a:moveTo>
                  <a:cubicBezTo>
                    <a:pt x="8687" y="4387"/>
                    <a:pt x="8687" y="3206"/>
                    <a:pt x="9220" y="2109"/>
                  </a:cubicBezTo>
                  <a:cubicBezTo>
                    <a:pt x="9754" y="1012"/>
                    <a:pt x="10820" y="0"/>
                    <a:pt x="11354" y="0"/>
                  </a:cubicBezTo>
                  <a:cubicBezTo>
                    <a:pt x="11887" y="0"/>
                    <a:pt x="11887" y="1012"/>
                    <a:pt x="10154" y="3881"/>
                  </a:cubicBezTo>
                  <a:cubicBezTo>
                    <a:pt x="8420" y="6750"/>
                    <a:pt x="4954" y="11475"/>
                    <a:pt x="2954" y="14259"/>
                  </a:cubicBezTo>
                  <a:cubicBezTo>
                    <a:pt x="954" y="17044"/>
                    <a:pt x="420" y="17887"/>
                    <a:pt x="154" y="18731"/>
                  </a:cubicBezTo>
                  <a:cubicBezTo>
                    <a:pt x="-113" y="19575"/>
                    <a:pt x="-113" y="20419"/>
                    <a:pt x="820" y="20925"/>
                  </a:cubicBezTo>
                  <a:cubicBezTo>
                    <a:pt x="1754" y="21431"/>
                    <a:pt x="3620" y="21600"/>
                    <a:pt x="7220" y="21094"/>
                  </a:cubicBezTo>
                  <a:cubicBezTo>
                    <a:pt x="10820" y="20588"/>
                    <a:pt x="16154" y="19406"/>
                    <a:pt x="21487" y="18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8674463" y="4046624"/>
              <a:ext cx="3138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046"/>
                    <a:pt x="3818" y="6092"/>
                    <a:pt x="1118" y="9692"/>
                  </a:cubicBezTo>
                  <a:cubicBezTo>
                    <a:pt x="-1582" y="13292"/>
                    <a:pt x="1118" y="17446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8788400" y="4059324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6800"/>
                    <a:pt x="1490" y="12000"/>
                    <a:pt x="5090" y="8400"/>
                  </a:cubicBezTo>
                  <a:cubicBezTo>
                    <a:pt x="8690" y="4800"/>
                    <a:pt x="1514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906462" y="3989474"/>
              <a:ext cx="2163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4182" y="1029"/>
                    <a:pt x="8291" y="2057"/>
                    <a:pt x="4364" y="5143"/>
                  </a:cubicBezTo>
                  <a:cubicBezTo>
                    <a:pt x="437" y="8229"/>
                    <a:pt x="-1527" y="13371"/>
                    <a:pt x="1418" y="16457"/>
                  </a:cubicBezTo>
                  <a:cubicBezTo>
                    <a:pt x="4364" y="19543"/>
                    <a:pt x="12218" y="20571"/>
                    <a:pt x="200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9034511" y="3932324"/>
              <a:ext cx="13102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18470" y="3150"/>
                  </a:moveTo>
                  <a:cubicBezTo>
                    <a:pt x="18470" y="2400"/>
                    <a:pt x="18470" y="1650"/>
                    <a:pt x="17795" y="1050"/>
                  </a:cubicBezTo>
                  <a:cubicBezTo>
                    <a:pt x="17120" y="450"/>
                    <a:pt x="15770" y="0"/>
                    <a:pt x="12733" y="0"/>
                  </a:cubicBezTo>
                  <a:cubicBezTo>
                    <a:pt x="9695" y="0"/>
                    <a:pt x="4970" y="450"/>
                    <a:pt x="2439" y="1500"/>
                  </a:cubicBezTo>
                  <a:cubicBezTo>
                    <a:pt x="-93" y="2550"/>
                    <a:pt x="-430" y="4200"/>
                    <a:pt x="414" y="5175"/>
                  </a:cubicBezTo>
                  <a:cubicBezTo>
                    <a:pt x="1257" y="6150"/>
                    <a:pt x="3282" y="6450"/>
                    <a:pt x="6320" y="6375"/>
                  </a:cubicBezTo>
                  <a:cubicBezTo>
                    <a:pt x="9358" y="6300"/>
                    <a:pt x="13408" y="5850"/>
                    <a:pt x="16108" y="5400"/>
                  </a:cubicBezTo>
                  <a:cubicBezTo>
                    <a:pt x="18808" y="4950"/>
                    <a:pt x="20158" y="4500"/>
                    <a:pt x="20664" y="4875"/>
                  </a:cubicBezTo>
                  <a:cubicBezTo>
                    <a:pt x="21170" y="5250"/>
                    <a:pt x="20833" y="6450"/>
                    <a:pt x="19651" y="8700"/>
                  </a:cubicBezTo>
                  <a:cubicBezTo>
                    <a:pt x="18470" y="10950"/>
                    <a:pt x="16445" y="14250"/>
                    <a:pt x="14926" y="16575"/>
                  </a:cubicBezTo>
                  <a:cubicBezTo>
                    <a:pt x="13408" y="18900"/>
                    <a:pt x="12395" y="20250"/>
                    <a:pt x="113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8693150" y="4336046"/>
              <a:ext cx="4445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97" y="12302"/>
                    <a:pt x="6994" y="4448"/>
                    <a:pt x="10594" y="1502"/>
                  </a:cubicBezTo>
                  <a:cubicBezTo>
                    <a:pt x="14194" y="-1443"/>
                    <a:pt x="1789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8928100" y="4430980"/>
              <a:ext cx="165100" cy="14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449"/>
                  </a:moveTo>
                  <a:cubicBezTo>
                    <a:pt x="1385" y="132"/>
                    <a:pt x="2769" y="-186"/>
                    <a:pt x="4015" y="132"/>
                  </a:cubicBezTo>
                  <a:cubicBezTo>
                    <a:pt x="5262" y="449"/>
                    <a:pt x="6369" y="1402"/>
                    <a:pt x="6231" y="4420"/>
                  </a:cubicBezTo>
                  <a:cubicBezTo>
                    <a:pt x="6092" y="7438"/>
                    <a:pt x="4708" y="12520"/>
                    <a:pt x="3323" y="15696"/>
                  </a:cubicBezTo>
                  <a:cubicBezTo>
                    <a:pt x="1938" y="18873"/>
                    <a:pt x="554" y="20143"/>
                    <a:pt x="831" y="20779"/>
                  </a:cubicBezTo>
                  <a:cubicBezTo>
                    <a:pt x="1108" y="21414"/>
                    <a:pt x="3046" y="21414"/>
                    <a:pt x="6785" y="21096"/>
                  </a:cubicBezTo>
                  <a:cubicBezTo>
                    <a:pt x="10523" y="20779"/>
                    <a:pt x="16062" y="20143"/>
                    <a:pt x="21600" y="19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9524999" y="4319674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0800"/>
                    <a:pt x="4800" y="0"/>
                    <a:pt x="8400" y="0"/>
                  </a:cubicBezTo>
                  <a:cubicBezTo>
                    <a:pt x="12000" y="0"/>
                    <a:pt x="16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9569450" y="4376824"/>
              <a:ext cx="69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9983572" y="4124471"/>
              <a:ext cx="144679" cy="26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67" fill="norm" stroke="1" extrusionOk="0">
                  <a:moveTo>
                    <a:pt x="21397" y="1924"/>
                  </a:moveTo>
                  <a:cubicBezTo>
                    <a:pt x="20458" y="1238"/>
                    <a:pt x="19519" y="553"/>
                    <a:pt x="18267" y="210"/>
                  </a:cubicBezTo>
                  <a:cubicBezTo>
                    <a:pt x="17014" y="-133"/>
                    <a:pt x="15449" y="-133"/>
                    <a:pt x="13414" y="810"/>
                  </a:cubicBezTo>
                  <a:cubicBezTo>
                    <a:pt x="11380" y="1753"/>
                    <a:pt x="8875" y="3638"/>
                    <a:pt x="6527" y="6381"/>
                  </a:cubicBezTo>
                  <a:cubicBezTo>
                    <a:pt x="4180" y="9124"/>
                    <a:pt x="1988" y="12724"/>
                    <a:pt x="893" y="15038"/>
                  </a:cubicBezTo>
                  <a:cubicBezTo>
                    <a:pt x="-203" y="17353"/>
                    <a:pt x="-203" y="18381"/>
                    <a:pt x="423" y="19238"/>
                  </a:cubicBezTo>
                  <a:cubicBezTo>
                    <a:pt x="1049" y="20096"/>
                    <a:pt x="2301" y="20781"/>
                    <a:pt x="4336" y="21124"/>
                  </a:cubicBezTo>
                  <a:cubicBezTo>
                    <a:pt x="6371" y="21467"/>
                    <a:pt x="9188" y="21467"/>
                    <a:pt x="11536" y="21467"/>
                  </a:cubicBezTo>
                  <a:cubicBezTo>
                    <a:pt x="13884" y="21467"/>
                    <a:pt x="15762" y="21467"/>
                    <a:pt x="17327" y="21124"/>
                  </a:cubicBezTo>
                  <a:cubicBezTo>
                    <a:pt x="18893" y="20781"/>
                    <a:pt x="20145" y="20096"/>
                    <a:pt x="19832" y="19238"/>
                  </a:cubicBezTo>
                  <a:cubicBezTo>
                    <a:pt x="19519" y="18381"/>
                    <a:pt x="17640" y="17353"/>
                    <a:pt x="15762" y="16581"/>
                  </a:cubicBezTo>
                  <a:cubicBezTo>
                    <a:pt x="13884" y="15810"/>
                    <a:pt x="12006" y="15296"/>
                    <a:pt x="9971" y="14953"/>
                  </a:cubicBezTo>
                  <a:cubicBezTo>
                    <a:pt x="7936" y="14610"/>
                    <a:pt x="5745" y="14438"/>
                    <a:pt x="5275" y="14867"/>
                  </a:cubicBezTo>
                  <a:cubicBezTo>
                    <a:pt x="4806" y="15296"/>
                    <a:pt x="6058" y="16324"/>
                    <a:pt x="7310" y="17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0185400" y="4338724"/>
              <a:ext cx="44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0353235" y="4156691"/>
              <a:ext cx="143316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1319"/>
                  </a:moveTo>
                  <a:cubicBezTo>
                    <a:pt x="16812" y="660"/>
                    <a:pt x="12430" y="0"/>
                    <a:pt x="8830" y="0"/>
                  </a:cubicBezTo>
                  <a:cubicBezTo>
                    <a:pt x="5230" y="0"/>
                    <a:pt x="2412" y="660"/>
                    <a:pt x="1004" y="1402"/>
                  </a:cubicBezTo>
                  <a:cubicBezTo>
                    <a:pt x="-405" y="2144"/>
                    <a:pt x="-405" y="2968"/>
                    <a:pt x="1473" y="4534"/>
                  </a:cubicBezTo>
                  <a:cubicBezTo>
                    <a:pt x="3352" y="6101"/>
                    <a:pt x="7108" y="8409"/>
                    <a:pt x="9925" y="11130"/>
                  </a:cubicBezTo>
                  <a:cubicBezTo>
                    <a:pt x="12743" y="13850"/>
                    <a:pt x="14621" y="16983"/>
                    <a:pt x="14934" y="18797"/>
                  </a:cubicBezTo>
                  <a:cubicBezTo>
                    <a:pt x="15247" y="20611"/>
                    <a:pt x="13995" y="21105"/>
                    <a:pt x="12273" y="21353"/>
                  </a:cubicBezTo>
                  <a:cubicBezTo>
                    <a:pt x="10552" y="21600"/>
                    <a:pt x="8360" y="21600"/>
                    <a:pt x="61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0363199" y="4173624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168400" y="4840374"/>
              <a:ext cx="97028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21"/>
                  </a:moveTo>
                  <a:cubicBezTo>
                    <a:pt x="198" y="6521"/>
                    <a:pt x="396" y="6521"/>
                    <a:pt x="573" y="6453"/>
                  </a:cubicBezTo>
                  <a:cubicBezTo>
                    <a:pt x="749" y="6385"/>
                    <a:pt x="905" y="6249"/>
                    <a:pt x="1063" y="6045"/>
                  </a:cubicBezTo>
                  <a:cubicBezTo>
                    <a:pt x="1220" y="5842"/>
                    <a:pt x="1381" y="5570"/>
                    <a:pt x="1538" y="5366"/>
                  </a:cubicBezTo>
                  <a:cubicBezTo>
                    <a:pt x="1696" y="5162"/>
                    <a:pt x="1852" y="5026"/>
                    <a:pt x="2026" y="4823"/>
                  </a:cubicBezTo>
                  <a:cubicBezTo>
                    <a:pt x="2201" y="4619"/>
                    <a:pt x="2394" y="4347"/>
                    <a:pt x="2585" y="4143"/>
                  </a:cubicBezTo>
                  <a:cubicBezTo>
                    <a:pt x="2775" y="3940"/>
                    <a:pt x="2964" y="3804"/>
                    <a:pt x="3159" y="3668"/>
                  </a:cubicBezTo>
                  <a:cubicBezTo>
                    <a:pt x="3355" y="3532"/>
                    <a:pt x="3558" y="3396"/>
                    <a:pt x="3760" y="3192"/>
                  </a:cubicBezTo>
                  <a:cubicBezTo>
                    <a:pt x="3963" y="2989"/>
                    <a:pt x="4165" y="2717"/>
                    <a:pt x="4321" y="2581"/>
                  </a:cubicBezTo>
                  <a:cubicBezTo>
                    <a:pt x="4476" y="2445"/>
                    <a:pt x="4585" y="2445"/>
                    <a:pt x="4696" y="2377"/>
                  </a:cubicBezTo>
                  <a:cubicBezTo>
                    <a:pt x="4806" y="2309"/>
                    <a:pt x="4919" y="2174"/>
                    <a:pt x="5028" y="2038"/>
                  </a:cubicBezTo>
                  <a:cubicBezTo>
                    <a:pt x="5136" y="1902"/>
                    <a:pt x="5240" y="1766"/>
                    <a:pt x="5351" y="1698"/>
                  </a:cubicBezTo>
                  <a:cubicBezTo>
                    <a:pt x="5461" y="1630"/>
                    <a:pt x="5579" y="1630"/>
                    <a:pt x="5697" y="1562"/>
                  </a:cubicBezTo>
                  <a:cubicBezTo>
                    <a:pt x="5815" y="1494"/>
                    <a:pt x="5932" y="1358"/>
                    <a:pt x="6060" y="1291"/>
                  </a:cubicBezTo>
                  <a:cubicBezTo>
                    <a:pt x="6187" y="1223"/>
                    <a:pt x="6324" y="1223"/>
                    <a:pt x="6441" y="1155"/>
                  </a:cubicBezTo>
                  <a:cubicBezTo>
                    <a:pt x="6559" y="1087"/>
                    <a:pt x="6658" y="951"/>
                    <a:pt x="6781" y="815"/>
                  </a:cubicBezTo>
                  <a:cubicBezTo>
                    <a:pt x="6903" y="679"/>
                    <a:pt x="7049" y="543"/>
                    <a:pt x="7188" y="475"/>
                  </a:cubicBezTo>
                  <a:cubicBezTo>
                    <a:pt x="7327" y="408"/>
                    <a:pt x="7459" y="408"/>
                    <a:pt x="7586" y="340"/>
                  </a:cubicBezTo>
                  <a:cubicBezTo>
                    <a:pt x="7714" y="272"/>
                    <a:pt x="7836" y="136"/>
                    <a:pt x="7968" y="68"/>
                  </a:cubicBezTo>
                  <a:cubicBezTo>
                    <a:pt x="8100" y="0"/>
                    <a:pt x="8241" y="0"/>
                    <a:pt x="8387" y="0"/>
                  </a:cubicBezTo>
                  <a:cubicBezTo>
                    <a:pt x="8534" y="0"/>
                    <a:pt x="8684" y="0"/>
                    <a:pt x="8830" y="0"/>
                  </a:cubicBezTo>
                  <a:cubicBezTo>
                    <a:pt x="8976" y="0"/>
                    <a:pt x="9118" y="0"/>
                    <a:pt x="9266" y="0"/>
                  </a:cubicBezTo>
                  <a:cubicBezTo>
                    <a:pt x="9415" y="0"/>
                    <a:pt x="9570" y="0"/>
                    <a:pt x="9716" y="0"/>
                  </a:cubicBezTo>
                  <a:cubicBezTo>
                    <a:pt x="9862" y="0"/>
                    <a:pt x="9999" y="0"/>
                    <a:pt x="10150" y="68"/>
                  </a:cubicBezTo>
                  <a:cubicBezTo>
                    <a:pt x="10301" y="136"/>
                    <a:pt x="10465" y="272"/>
                    <a:pt x="10626" y="475"/>
                  </a:cubicBezTo>
                  <a:cubicBezTo>
                    <a:pt x="10786" y="679"/>
                    <a:pt x="10941" y="951"/>
                    <a:pt x="11099" y="1155"/>
                  </a:cubicBezTo>
                  <a:cubicBezTo>
                    <a:pt x="11257" y="1358"/>
                    <a:pt x="11417" y="1494"/>
                    <a:pt x="11568" y="1630"/>
                  </a:cubicBezTo>
                  <a:cubicBezTo>
                    <a:pt x="11719" y="1766"/>
                    <a:pt x="11860" y="1902"/>
                    <a:pt x="12016" y="2106"/>
                  </a:cubicBezTo>
                  <a:cubicBezTo>
                    <a:pt x="12171" y="2309"/>
                    <a:pt x="12341" y="2581"/>
                    <a:pt x="12508" y="2853"/>
                  </a:cubicBezTo>
                  <a:cubicBezTo>
                    <a:pt x="12675" y="3125"/>
                    <a:pt x="12840" y="3396"/>
                    <a:pt x="13008" y="3668"/>
                  </a:cubicBezTo>
                  <a:cubicBezTo>
                    <a:pt x="13175" y="3940"/>
                    <a:pt x="13345" y="4211"/>
                    <a:pt x="13505" y="4415"/>
                  </a:cubicBezTo>
                  <a:cubicBezTo>
                    <a:pt x="13665" y="4619"/>
                    <a:pt x="13816" y="4755"/>
                    <a:pt x="13976" y="4958"/>
                  </a:cubicBezTo>
                  <a:cubicBezTo>
                    <a:pt x="14136" y="5162"/>
                    <a:pt x="14306" y="5434"/>
                    <a:pt x="14471" y="5706"/>
                  </a:cubicBezTo>
                  <a:cubicBezTo>
                    <a:pt x="14636" y="5977"/>
                    <a:pt x="14796" y="6249"/>
                    <a:pt x="14956" y="6521"/>
                  </a:cubicBezTo>
                  <a:cubicBezTo>
                    <a:pt x="15116" y="6792"/>
                    <a:pt x="15276" y="7064"/>
                    <a:pt x="15427" y="7336"/>
                  </a:cubicBezTo>
                  <a:cubicBezTo>
                    <a:pt x="15578" y="7608"/>
                    <a:pt x="15719" y="7879"/>
                    <a:pt x="15870" y="8151"/>
                  </a:cubicBezTo>
                  <a:cubicBezTo>
                    <a:pt x="16021" y="8423"/>
                    <a:pt x="16181" y="8694"/>
                    <a:pt x="16334" y="8966"/>
                  </a:cubicBezTo>
                  <a:cubicBezTo>
                    <a:pt x="16487" y="9238"/>
                    <a:pt x="16634" y="9509"/>
                    <a:pt x="16780" y="9713"/>
                  </a:cubicBezTo>
                  <a:cubicBezTo>
                    <a:pt x="16926" y="9917"/>
                    <a:pt x="17072" y="10053"/>
                    <a:pt x="17211" y="10257"/>
                  </a:cubicBezTo>
                  <a:cubicBezTo>
                    <a:pt x="17350" y="10460"/>
                    <a:pt x="17482" y="10732"/>
                    <a:pt x="17618" y="11004"/>
                  </a:cubicBezTo>
                  <a:cubicBezTo>
                    <a:pt x="17755" y="11275"/>
                    <a:pt x="17896" y="11547"/>
                    <a:pt x="18033" y="11819"/>
                  </a:cubicBezTo>
                  <a:cubicBezTo>
                    <a:pt x="18170" y="12091"/>
                    <a:pt x="18302" y="12362"/>
                    <a:pt x="18483" y="12702"/>
                  </a:cubicBezTo>
                  <a:cubicBezTo>
                    <a:pt x="18664" y="13042"/>
                    <a:pt x="18895" y="13449"/>
                    <a:pt x="19126" y="13925"/>
                  </a:cubicBezTo>
                  <a:cubicBezTo>
                    <a:pt x="19357" y="14400"/>
                    <a:pt x="19588" y="14943"/>
                    <a:pt x="19802" y="15487"/>
                  </a:cubicBezTo>
                  <a:cubicBezTo>
                    <a:pt x="20017" y="16030"/>
                    <a:pt x="20215" y="16574"/>
                    <a:pt x="20446" y="17253"/>
                  </a:cubicBezTo>
                  <a:cubicBezTo>
                    <a:pt x="20676" y="17932"/>
                    <a:pt x="20940" y="18747"/>
                    <a:pt x="21138" y="19494"/>
                  </a:cubicBezTo>
                  <a:cubicBezTo>
                    <a:pt x="21336" y="20242"/>
                    <a:pt x="21468" y="20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923686" y="5191973"/>
              <a:ext cx="245710" cy="53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28" fill="norm" stroke="1" extrusionOk="0">
                  <a:moveTo>
                    <a:pt x="4070" y="7723"/>
                  </a:moveTo>
                  <a:cubicBezTo>
                    <a:pt x="4970" y="9909"/>
                    <a:pt x="5870" y="12094"/>
                    <a:pt x="6320" y="13691"/>
                  </a:cubicBezTo>
                  <a:cubicBezTo>
                    <a:pt x="6770" y="15288"/>
                    <a:pt x="6770" y="16296"/>
                    <a:pt x="6770" y="17179"/>
                  </a:cubicBezTo>
                  <a:cubicBezTo>
                    <a:pt x="6770" y="18061"/>
                    <a:pt x="6770" y="18818"/>
                    <a:pt x="6500" y="18902"/>
                  </a:cubicBezTo>
                  <a:cubicBezTo>
                    <a:pt x="6230" y="18986"/>
                    <a:pt x="5690" y="18397"/>
                    <a:pt x="5240" y="16674"/>
                  </a:cubicBezTo>
                  <a:cubicBezTo>
                    <a:pt x="4790" y="14951"/>
                    <a:pt x="4430" y="12094"/>
                    <a:pt x="4520" y="9446"/>
                  </a:cubicBezTo>
                  <a:cubicBezTo>
                    <a:pt x="4610" y="6799"/>
                    <a:pt x="5150" y="4361"/>
                    <a:pt x="5600" y="2891"/>
                  </a:cubicBezTo>
                  <a:cubicBezTo>
                    <a:pt x="6050" y="1420"/>
                    <a:pt x="6410" y="916"/>
                    <a:pt x="6950" y="537"/>
                  </a:cubicBezTo>
                  <a:cubicBezTo>
                    <a:pt x="7490" y="159"/>
                    <a:pt x="8210" y="-93"/>
                    <a:pt x="9650" y="33"/>
                  </a:cubicBezTo>
                  <a:cubicBezTo>
                    <a:pt x="11090" y="159"/>
                    <a:pt x="13250" y="663"/>
                    <a:pt x="15500" y="2176"/>
                  </a:cubicBezTo>
                  <a:cubicBezTo>
                    <a:pt x="17750" y="3689"/>
                    <a:pt x="20090" y="6211"/>
                    <a:pt x="20720" y="8774"/>
                  </a:cubicBezTo>
                  <a:cubicBezTo>
                    <a:pt x="21350" y="11337"/>
                    <a:pt x="20270" y="13943"/>
                    <a:pt x="17570" y="16044"/>
                  </a:cubicBezTo>
                  <a:cubicBezTo>
                    <a:pt x="14870" y="18145"/>
                    <a:pt x="10550" y="19742"/>
                    <a:pt x="7490" y="20582"/>
                  </a:cubicBezTo>
                  <a:cubicBezTo>
                    <a:pt x="4430" y="21423"/>
                    <a:pt x="2630" y="21507"/>
                    <a:pt x="1460" y="21381"/>
                  </a:cubicBezTo>
                  <a:cubicBezTo>
                    <a:pt x="290" y="21255"/>
                    <a:pt x="-250" y="20919"/>
                    <a:pt x="110" y="20456"/>
                  </a:cubicBezTo>
                  <a:cubicBezTo>
                    <a:pt x="470" y="19994"/>
                    <a:pt x="1730" y="19406"/>
                    <a:pt x="2990" y="18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366247" y="5456324"/>
              <a:ext cx="20855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3170" y="0"/>
                  </a:moveTo>
                  <a:cubicBezTo>
                    <a:pt x="1642" y="4800"/>
                    <a:pt x="115" y="9600"/>
                    <a:pt x="6" y="12000"/>
                  </a:cubicBezTo>
                  <a:cubicBezTo>
                    <a:pt x="-103" y="14400"/>
                    <a:pt x="1206" y="14400"/>
                    <a:pt x="4588" y="12000"/>
                  </a:cubicBezTo>
                  <a:cubicBezTo>
                    <a:pt x="7970" y="9600"/>
                    <a:pt x="13424" y="4800"/>
                    <a:pt x="16588" y="6000"/>
                  </a:cubicBezTo>
                  <a:cubicBezTo>
                    <a:pt x="19752" y="7200"/>
                    <a:pt x="20624" y="14400"/>
                    <a:pt x="214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403350" y="5627774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927481" y="5238901"/>
              <a:ext cx="163977" cy="51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45" fill="norm" stroke="1" extrusionOk="0">
                  <a:moveTo>
                    <a:pt x="18192" y="3237"/>
                  </a:moveTo>
                  <a:cubicBezTo>
                    <a:pt x="19002" y="2620"/>
                    <a:pt x="19812" y="2003"/>
                    <a:pt x="20352" y="1474"/>
                  </a:cubicBezTo>
                  <a:cubicBezTo>
                    <a:pt x="20892" y="945"/>
                    <a:pt x="21162" y="504"/>
                    <a:pt x="20622" y="240"/>
                  </a:cubicBezTo>
                  <a:cubicBezTo>
                    <a:pt x="20082" y="-25"/>
                    <a:pt x="18732" y="-113"/>
                    <a:pt x="15627" y="196"/>
                  </a:cubicBezTo>
                  <a:cubicBezTo>
                    <a:pt x="12522" y="504"/>
                    <a:pt x="7662" y="1209"/>
                    <a:pt x="4422" y="1827"/>
                  </a:cubicBezTo>
                  <a:cubicBezTo>
                    <a:pt x="1182" y="2444"/>
                    <a:pt x="-438" y="2973"/>
                    <a:pt x="102" y="3766"/>
                  </a:cubicBezTo>
                  <a:cubicBezTo>
                    <a:pt x="642" y="4560"/>
                    <a:pt x="3342" y="5618"/>
                    <a:pt x="6717" y="6676"/>
                  </a:cubicBezTo>
                  <a:cubicBezTo>
                    <a:pt x="10092" y="7734"/>
                    <a:pt x="14142" y="8791"/>
                    <a:pt x="16167" y="9541"/>
                  </a:cubicBezTo>
                  <a:cubicBezTo>
                    <a:pt x="18192" y="10290"/>
                    <a:pt x="18192" y="10731"/>
                    <a:pt x="16842" y="11216"/>
                  </a:cubicBezTo>
                  <a:cubicBezTo>
                    <a:pt x="15492" y="11701"/>
                    <a:pt x="12792" y="12230"/>
                    <a:pt x="10767" y="12583"/>
                  </a:cubicBezTo>
                  <a:cubicBezTo>
                    <a:pt x="8742" y="12935"/>
                    <a:pt x="7392" y="13111"/>
                    <a:pt x="5907" y="13244"/>
                  </a:cubicBezTo>
                  <a:cubicBezTo>
                    <a:pt x="4422" y="13376"/>
                    <a:pt x="2802" y="13464"/>
                    <a:pt x="2802" y="13508"/>
                  </a:cubicBezTo>
                  <a:cubicBezTo>
                    <a:pt x="2802" y="13552"/>
                    <a:pt x="4422" y="13552"/>
                    <a:pt x="5637" y="13729"/>
                  </a:cubicBezTo>
                  <a:cubicBezTo>
                    <a:pt x="6852" y="13905"/>
                    <a:pt x="7662" y="14258"/>
                    <a:pt x="8067" y="15360"/>
                  </a:cubicBezTo>
                  <a:cubicBezTo>
                    <a:pt x="8472" y="16462"/>
                    <a:pt x="8472" y="18313"/>
                    <a:pt x="8742" y="19459"/>
                  </a:cubicBezTo>
                  <a:cubicBezTo>
                    <a:pt x="9012" y="20605"/>
                    <a:pt x="9552" y="21046"/>
                    <a:pt x="10767" y="21267"/>
                  </a:cubicBezTo>
                  <a:cubicBezTo>
                    <a:pt x="11982" y="21487"/>
                    <a:pt x="13872" y="21487"/>
                    <a:pt x="15492" y="21355"/>
                  </a:cubicBezTo>
                  <a:cubicBezTo>
                    <a:pt x="17112" y="21223"/>
                    <a:pt x="18462" y="20958"/>
                    <a:pt x="19812" y="20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256714" y="5284874"/>
              <a:ext cx="213437" cy="30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6" fill="norm" stroke="1" extrusionOk="0">
                  <a:moveTo>
                    <a:pt x="15000" y="0"/>
                  </a:moveTo>
                  <a:cubicBezTo>
                    <a:pt x="12671" y="444"/>
                    <a:pt x="10341" y="888"/>
                    <a:pt x="7800" y="2959"/>
                  </a:cubicBezTo>
                  <a:cubicBezTo>
                    <a:pt x="5259" y="5030"/>
                    <a:pt x="2506" y="8729"/>
                    <a:pt x="1129" y="11688"/>
                  </a:cubicBezTo>
                  <a:cubicBezTo>
                    <a:pt x="-247" y="14647"/>
                    <a:pt x="-247" y="16866"/>
                    <a:pt x="494" y="18493"/>
                  </a:cubicBezTo>
                  <a:cubicBezTo>
                    <a:pt x="1235" y="20121"/>
                    <a:pt x="2718" y="21156"/>
                    <a:pt x="6318" y="21378"/>
                  </a:cubicBezTo>
                  <a:cubicBezTo>
                    <a:pt x="9918" y="21600"/>
                    <a:pt x="15635" y="21008"/>
                    <a:pt x="21353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425699" y="5545224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17"/>
                    <a:pt x="0" y="9434"/>
                    <a:pt x="0" y="13034"/>
                  </a:cubicBezTo>
                  <a:cubicBezTo>
                    <a:pt x="0" y="16634"/>
                    <a:pt x="10800" y="191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559050" y="5684924"/>
              <a:ext cx="762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866007" y="5263507"/>
              <a:ext cx="210150" cy="46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512" fill="norm" stroke="1" extrusionOk="0">
                  <a:moveTo>
                    <a:pt x="16144" y="5972"/>
                  </a:moveTo>
                  <a:cubicBezTo>
                    <a:pt x="16563" y="4408"/>
                    <a:pt x="16983" y="2844"/>
                    <a:pt x="16144" y="1720"/>
                  </a:cubicBezTo>
                  <a:cubicBezTo>
                    <a:pt x="15305" y="596"/>
                    <a:pt x="13208" y="-88"/>
                    <a:pt x="10482" y="10"/>
                  </a:cubicBezTo>
                  <a:cubicBezTo>
                    <a:pt x="7755" y="107"/>
                    <a:pt x="4400" y="987"/>
                    <a:pt x="2303" y="2062"/>
                  </a:cubicBezTo>
                  <a:cubicBezTo>
                    <a:pt x="206" y="3137"/>
                    <a:pt x="-633" y="4408"/>
                    <a:pt x="520" y="5483"/>
                  </a:cubicBezTo>
                  <a:cubicBezTo>
                    <a:pt x="1674" y="6558"/>
                    <a:pt x="4819" y="7438"/>
                    <a:pt x="8489" y="7145"/>
                  </a:cubicBezTo>
                  <a:cubicBezTo>
                    <a:pt x="12159" y="6851"/>
                    <a:pt x="16353" y="5385"/>
                    <a:pt x="18555" y="4408"/>
                  </a:cubicBezTo>
                  <a:cubicBezTo>
                    <a:pt x="20757" y="3431"/>
                    <a:pt x="20967" y="2942"/>
                    <a:pt x="20757" y="3040"/>
                  </a:cubicBezTo>
                  <a:cubicBezTo>
                    <a:pt x="20548" y="3137"/>
                    <a:pt x="19918" y="3822"/>
                    <a:pt x="18975" y="6021"/>
                  </a:cubicBezTo>
                  <a:cubicBezTo>
                    <a:pt x="18031" y="8220"/>
                    <a:pt x="16773" y="11934"/>
                    <a:pt x="16144" y="14768"/>
                  </a:cubicBezTo>
                  <a:cubicBezTo>
                    <a:pt x="15515" y="17602"/>
                    <a:pt x="15515" y="19557"/>
                    <a:pt x="15515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079750" y="5697624"/>
              <a:ext cx="1651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68"/>
                    <a:pt x="14400" y="8337"/>
                    <a:pt x="10800" y="11937"/>
                  </a:cubicBezTo>
                  <a:cubicBezTo>
                    <a:pt x="7200" y="15537"/>
                    <a:pt x="3600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497163" y="5291224"/>
              <a:ext cx="16043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15372" y="0"/>
                  </a:moveTo>
                  <a:cubicBezTo>
                    <a:pt x="13128" y="1927"/>
                    <a:pt x="10884" y="3854"/>
                    <a:pt x="8359" y="5730"/>
                  </a:cubicBezTo>
                  <a:cubicBezTo>
                    <a:pt x="5834" y="7606"/>
                    <a:pt x="3029" y="9431"/>
                    <a:pt x="1486" y="10597"/>
                  </a:cubicBezTo>
                  <a:cubicBezTo>
                    <a:pt x="-56" y="11763"/>
                    <a:pt x="-337" y="12270"/>
                    <a:pt x="364" y="12575"/>
                  </a:cubicBezTo>
                  <a:cubicBezTo>
                    <a:pt x="1066" y="12879"/>
                    <a:pt x="2749" y="12980"/>
                    <a:pt x="5414" y="12676"/>
                  </a:cubicBezTo>
                  <a:cubicBezTo>
                    <a:pt x="8079" y="12372"/>
                    <a:pt x="11725" y="11662"/>
                    <a:pt x="14250" y="11256"/>
                  </a:cubicBezTo>
                  <a:cubicBezTo>
                    <a:pt x="16775" y="10851"/>
                    <a:pt x="18177" y="10749"/>
                    <a:pt x="18879" y="10952"/>
                  </a:cubicBezTo>
                  <a:cubicBezTo>
                    <a:pt x="19580" y="11155"/>
                    <a:pt x="19580" y="11662"/>
                    <a:pt x="18879" y="12777"/>
                  </a:cubicBezTo>
                  <a:cubicBezTo>
                    <a:pt x="18177" y="13893"/>
                    <a:pt x="16775" y="15617"/>
                    <a:pt x="16354" y="17138"/>
                  </a:cubicBezTo>
                  <a:cubicBezTo>
                    <a:pt x="15933" y="18659"/>
                    <a:pt x="16494" y="19977"/>
                    <a:pt x="17476" y="20687"/>
                  </a:cubicBezTo>
                  <a:cubicBezTo>
                    <a:pt x="18458" y="21397"/>
                    <a:pt x="19860" y="21499"/>
                    <a:pt x="212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625850" y="5716674"/>
              <a:ext cx="1651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4061629" y="5322974"/>
              <a:ext cx="140055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11791" y="0"/>
                  </a:moveTo>
                  <a:cubicBezTo>
                    <a:pt x="13061" y="263"/>
                    <a:pt x="14332" y="527"/>
                    <a:pt x="14332" y="1141"/>
                  </a:cubicBezTo>
                  <a:cubicBezTo>
                    <a:pt x="14332" y="1756"/>
                    <a:pt x="13061" y="2722"/>
                    <a:pt x="10838" y="4171"/>
                  </a:cubicBezTo>
                  <a:cubicBezTo>
                    <a:pt x="8614" y="5620"/>
                    <a:pt x="5438" y="7551"/>
                    <a:pt x="3532" y="8780"/>
                  </a:cubicBezTo>
                  <a:cubicBezTo>
                    <a:pt x="1626" y="10010"/>
                    <a:pt x="991" y="10537"/>
                    <a:pt x="514" y="11063"/>
                  </a:cubicBezTo>
                  <a:cubicBezTo>
                    <a:pt x="38" y="11590"/>
                    <a:pt x="-280" y="12117"/>
                    <a:pt x="355" y="12468"/>
                  </a:cubicBezTo>
                  <a:cubicBezTo>
                    <a:pt x="991" y="12820"/>
                    <a:pt x="2579" y="12995"/>
                    <a:pt x="4644" y="12863"/>
                  </a:cubicBezTo>
                  <a:cubicBezTo>
                    <a:pt x="6708" y="12732"/>
                    <a:pt x="9249" y="12293"/>
                    <a:pt x="12108" y="11854"/>
                  </a:cubicBezTo>
                  <a:cubicBezTo>
                    <a:pt x="14967" y="11415"/>
                    <a:pt x="18144" y="10976"/>
                    <a:pt x="19732" y="11020"/>
                  </a:cubicBezTo>
                  <a:cubicBezTo>
                    <a:pt x="21320" y="11063"/>
                    <a:pt x="21320" y="11590"/>
                    <a:pt x="20367" y="12951"/>
                  </a:cubicBezTo>
                  <a:cubicBezTo>
                    <a:pt x="19414" y="14312"/>
                    <a:pt x="17508" y="16507"/>
                    <a:pt x="16714" y="18088"/>
                  </a:cubicBezTo>
                  <a:cubicBezTo>
                    <a:pt x="15920" y="19668"/>
                    <a:pt x="16238" y="20634"/>
                    <a:pt x="165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286249" y="5305625"/>
              <a:ext cx="256434" cy="71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49" fill="norm" stroke="1" extrusionOk="0">
                  <a:moveTo>
                    <a:pt x="12748" y="714"/>
                  </a:moveTo>
                  <a:cubicBezTo>
                    <a:pt x="13987" y="459"/>
                    <a:pt x="15226" y="204"/>
                    <a:pt x="16289" y="76"/>
                  </a:cubicBezTo>
                  <a:cubicBezTo>
                    <a:pt x="17351" y="-51"/>
                    <a:pt x="18236" y="-51"/>
                    <a:pt x="19210" y="331"/>
                  </a:cubicBezTo>
                  <a:cubicBezTo>
                    <a:pt x="20184" y="714"/>
                    <a:pt x="21246" y="1478"/>
                    <a:pt x="21423" y="2466"/>
                  </a:cubicBezTo>
                  <a:cubicBezTo>
                    <a:pt x="21600" y="3453"/>
                    <a:pt x="20892" y="4664"/>
                    <a:pt x="19121" y="5875"/>
                  </a:cubicBezTo>
                  <a:cubicBezTo>
                    <a:pt x="17351" y="7085"/>
                    <a:pt x="14518" y="8296"/>
                    <a:pt x="13013" y="9061"/>
                  </a:cubicBezTo>
                  <a:cubicBezTo>
                    <a:pt x="11508" y="9825"/>
                    <a:pt x="11331" y="10144"/>
                    <a:pt x="11685" y="10622"/>
                  </a:cubicBezTo>
                  <a:cubicBezTo>
                    <a:pt x="12039" y="11099"/>
                    <a:pt x="12925" y="11737"/>
                    <a:pt x="14341" y="12533"/>
                  </a:cubicBezTo>
                  <a:cubicBezTo>
                    <a:pt x="15757" y="13330"/>
                    <a:pt x="17705" y="14285"/>
                    <a:pt x="19121" y="15177"/>
                  </a:cubicBezTo>
                  <a:cubicBezTo>
                    <a:pt x="20538" y="16069"/>
                    <a:pt x="21423" y="16898"/>
                    <a:pt x="21069" y="17694"/>
                  </a:cubicBezTo>
                  <a:cubicBezTo>
                    <a:pt x="20715" y="18491"/>
                    <a:pt x="19121" y="19255"/>
                    <a:pt x="15403" y="19892"/>
                  </a:cubicBezTo>
                  <a:cubicBezTo>
                    <a:pt x="11685" y="20530"/>
                    <a:pt x="5843" y="21039"/>
                    <a:pt x="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6883400" y="5549908"/>
              <a:ext cx="381000" cy="35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1446"/>
                  </a:moveTo>
                  <a:cubicBezTo>
                    <a:pt x="2640" y="17253"/>
                    <a:pt x="5280" y="13060"/>
                    <a:pt x="7080" y="9820"/>
                  </a:cubicBezTo>
                  <a:cubicBezTo>
                    <a:pt x="8880" y="6580"/>
                    <a:pt x="9840" y="4293"/>
                    <a:pt x="10440" y="2705"/>
                  </a:cubicBezTo>
                  <a:cubicBezTo>
                    <a:pt x="11040" y="1117"/>
                    <a:pt x="11280" y="227"/>
                    <a:pt x="11220" y="37"/>
                  </a:cubicBezTo>
                  <a:cubicBezTo>
                    <a:pt x="11160" y="-154"/>
                    <a:pt x="10800" y="354"/>
                    <a:pt x="10260" y="2705"/>
                  </a:cubicBezTo>
                  <a:cubicBezTo>
                    <a:pt x="9720" y="5055"/>
                    <a:pt x="9000" y="9248"/>
                    <a:pt x="8640" y="11662"/>
                  </a:cubicBezTo>
                  <a:cubicBezTo>
                    <a:pt x="8280" y="14077"/>
                    <a:pt x="8280" y="14712"/>
                    <a:pt x="8640" y="15347"/>
                  </a:cubicBezTo>
                  <a:cubicBezTo>
                    <a:pt x="9000" y="15982"/>
                    <a:pt x="9720" y="16618"/>
                    <a:pt x="10380" y="16935"/>
                  </a:cubicBezTo>
                  <a:cubicBezTo>
                    <a:pt x="11040" y="17253"/>
                    <a:pt x="11640" y="17253"/>
                    <a:pt x="12720" y="16427"/>
                  </a:cubicBezTo>
                  <a:cubicBezTo>
                    <a:pt x="13800" y="15601"/>
                    <a:pt x="15360" y="13950"/>
                    <a:pt x="16500" y="12615"/>
                  </a:cubicBezTo>
                  <a:cubicBezTo>
                    <a:pt x="17640" y="11281"/>
                    <a:pt x="18360" y="10265"/>
                    <a:pt x="19020" y="9248"/>
                  </a:cubicBezTo>
                  <a:cubicBezTo>
                    <a:pt x="19680" y="8232"/>
                    <a:pt x="20280" y="7215"/>
                    <a:pt x="20400" y="7215"/>
                  </a:cubicBezTo>
                  <a:cubicBezTo>
                    <a:pt x="20520" y="7215"/>
                    <a:pt x="20160" y="8232"/>
                    <a:pt x="19980" y="9439"/>
                  </a:cubicBezTo>
                  <a:cubicBezTo>
                    <a:pt x="19800" y="10646"/>
                    <a:pt x="19800" y="12044"/>
                    <a:pt x="20100" y="13060"/>
                  </a:cubicBezTo>
                  <a:cubicBezTo>
                    <a:pt x="20400" y="14077"/>
                    <a:pt x="21000" y="14712"/>
                    <a:pt x="21600" y="15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7014232" y="5346661"/>
              <a:ext cx="167618" cy="12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364" fill="norm" stroke="1" extrusionOk="0">
                  <a:moveTo>
                    <a:pt x="4371" y="4535"/>
                  </a:moveTo>
                  <a:cubicBezTo>
                    <a:pt x="3831" y="6306"/>
                    <a:pt x="3291" y="8076"/>
                    <a:pt x="2481" y="11263"/>
                  </a:cubicBezTo>
                  <a:cubicBezTo>
                    <a:pt x="1671" y="14450"/>
                    <a:pt x="591" y="19053"/>
                    <a:pt x="186" y="20116"/>
                  </a:cubicBezTo>
                  <a:cubicBezTo>
                    <a:pt x="-219" y="21178"/>
                    <a:pt x="51" y="18699"/>
                    <a:pt x="861" y="15158"/>
                  </a:cubicBezTo>
                  <a:cubicBezTo>
                    <a:pt x="1671" y="11617"/>
                    <a:pt x="3021" y="7014"/>
                    <a:pt x="4101" y="4004"/>
                  </a:cubicBezTo>
                  <a:cubicBezTo>
                    <a:pt x="5181" y="994"/>
                    <a:pt x="5991" y="-422"/>
                    <a:pt x="7611" y="109"/>
                  </a:cubicBezTo>
                  <a:cubicBezTo>
                    <a:pt x="9231" y="640"/>
                    <a:pt x="11661" y="3119"/>
                    <a:pt x="14091" y="6306"/>
                  </a:cubicBezTo>
                  <a:cubicBezTo>
                    <a:pt x="16521" y="9493"/>
                    <a:pt x="18951" y="13388"/>
                    <a:pt x="21381" y="17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7645400" y="5691274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7677150" y="5786524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8274081" y="5278524"/>
              <a:ext cx="203169" cy="22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20" fill="norm" stroke="1" extrusionOk="0">
                  <a:moveTo>
                    <a:pt x="11899" y="0"/>
                  </a:moveTo>
                  <a:cubicBezTo>
                    <a:pt x="11458" y="2200"/>
                    <a:pt x="11017" y="4400"/>
                    <a:pt x="9254" y="7400"/>
                  </a:cubicBezTo>
                  <a:cubicBezTo>
                    <a:pt x="7491" y="10400"/>
                    <a:pt x="4405" y="14200"/>
                    <a:pt x="2421" y="16700"/>
                  </a:cubicBezTo>
                  <a:cubicBezTo>
                    <a:pt x="438" y="19200"/>
                    <a:pt x="-444" y="20400"/>
                    <a:pt x="217" y="21000"/>
                  </a:cubicBezTo>
                  <a:cubicBezTo>
                    <a:pt x="878" y="21600"/>
                    <a:pt x="3083" y="21600"/>
                    <a:pt x="6829" y="21400"/>
                  </a:cubicBezTo>
                  <a:cubicBezTo>
                    <a:pt x="10576" y="21200"/>
                    <a:pt x="15866" y="20800"/>
                    <a:pt x="21156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8437033" y="5437274"/>
              <a:ext cx="84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00"/>
                    <a:pt x="0" y="11200"/>
                    <a:pt x="0" y="14800"/>
                  </a:cubicBezTo>
                  <a:cubicBezTo>
                    <a:pt x="0" y="18400"/>
                    <a:pt x="1080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8553450" y="5449974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5429"/>
                    <a:pt x="4267" y="9257"/>
                    <a:pt x="7867" y="5657"/>
                  </a:cubicBezTo>
                  <a:cubicBezTo>
                    <a:pt x="11467" y="2057"/>
                    <a:pt x="1653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8642350" y="5386474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8805523" y="5334595"/>
              <a:ext cx="124694" cy="26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349" fill="norm" stroke="1" extrusionOk="0">
                  <a:moveTo>
                    <a:pt x="18381" y="7174"/>
                  </a:moveTo>
                  <a:cubicBezTo>
                    <a:pt x="18735" y="5149"/>
                    <a:pt x="19089" y="3124"/>
                    <a:pt x="18381" y="1774"/>
                  </a:cubicBezTo>
                  <a:cubicBezTo>
                    <a:pt x="17673" y="424"/>
                    <a:pt x="15903" y="-251"/>
                    <a:pt x="12716" y="86"/>
                  </a:cubicBezTo>
                  <a:cubicBezTo>
                    <a:pt x="9529" y="424"/>
                    <a:pt x="4925" y="1774"/>
                    <a:pt x="2447" y="2871"/>
                  </a:cubicBezTo>
                  <a:cubicBezTo>
                    <a:pt x="-32" y="3968"/>
                    <a:pt x="-386" y="4812"/>
                    <a:pt x="322" y="5402"/>
                  </a:cubicBezTo>
                  <a:cubicBezTo>
                    <a:pt x="1030" y="5993"/>
                    <a:pt x="2801" y="6330"/>
                    <a:pt x="5634" y="6415"/>
                  </a:cubicBezTo>
                  <a:cubicBezTo>
                    <a:pt x="8466" y="6499"/>
                    <a:pt x="12362" y="6330"/>
                    <a:pt x="15194" y="6162"/>
                  </a:cubicBezTo>
                  <a:cubicBezTo>
                    <a:pt x="18027" y="5993"/>
                    <a:pt x="19798" y="5824"/>
                    <a:pt x="20506" y="6330"/>
                  </a:cubicBezTo>
                  <a:cubicBezTo>
                    <a:pt x="21214" y="6837"/>
                    <a:pt x="20860" y="8018"/>
                    <a:pt x="19444" y="10212"/>
                  </a:cubicBezTo>
                  <a:cubicBezTo>
                    <a:pt x="18027" y="12405"/>
                    <a:pt x="15548" y="15612"/>
                    <a:pt x="14309" y="17637"/>
                  </a:cubicBezTo>
                  <a:cubicBezTo>
                    <a:pt x="13070" y="19662"/>
                    <a:pt x="13070" y="20505"/>
                    <a:pt x="13070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8985250" y="5481724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9004300" y="5418224"/>
              <a:ext cx="762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9141835" y="5361074"/>
              <a:ext cx="9640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19772" y="0"/>
                  </a:moveTo>
                  <a:cubicBezTo>
                    <a:pt x="14257" y="2661"/>
                    <a:pt x="8742" y="5322"/>
                    <a:pt x="5525" y="7043"/>
                  </a:cubicBezTo>
                  <a:cubicBezTo>
                    <a:pt x="2308" y="8765"/>
                    <a:pt x="1389" y="9548"/>
                    <a:pt x="700" y="10330"/>
                  </a:cubicBezTo>
                  <a:cubicBezTo>
                    <a:pt x="11" y="11113"/>
                    <a:pt x="-449" y="11896"/>
                    <a:pt x="700" y="12209"/>
                  </a:cubicBezTo>
                  <a:cubicBezTo>
                    <a:pt x="1849" y="12522"/>
                    <a:pt x="4606" y="12365"/>
                    <a:pt x="7134" y="12130"/>
                  </a:cubicBezTo>
                  <a:cubicBezTo>
                    <a:pt x="9662" y="11896"/>
                    <a:pt x="11960" y="11583"/>
                    <a:pt x="14257" y="11348"/>
                  </a:cubicBezTo>
                  <a:cubicBezTo>
                    <a:pt x="16555" y="11113"/>
                    <a:pt x="18853" y="10957"/>
                    <a:pt x="20002" y="11348"/>
                  </a:cubicBezTo>
                  <a:cubicBezTo>
                    <a:pt x="21151" y="11739"/>
                    <a:pt x="21151" y="12678"/>
                    <a:pt x="20462" y="14478"/>
                  </a:cubicBezTo>
                  <a:cubicBezTo>
                    <a:pt x="19772" y="16278"/>
                    <a:pt x="18394" y="18939"/>
                    <a:pt x="17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9334500" y="5576974"/>
              <a:ext cx="190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9433422" y="5494424"/>
              <a:ext cx="2172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483"/>
                    <a:pt x="4448" y="4966"/>
                    <a:pt x="1502" y="8566"/>
                  </a:cubicBezTo>
                  <a:cubicBezTo>
                    <a:pt x="-1443" y="12166"/>
                    <a:pt x="521" y="16883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9564153" y="5411874"/>
              <a:ext cx="100547" cy="18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332" fill="norm" stroke="1" extrusionOk="0">
                  <a:moveTo>
                    <a:pt x="16973" y="0"/>
                  </a:moveTo>
                  <a:cubicBezTo>
                    <a:pt x="13887" y="2184"/>
                    <a:pt x="10801" y="4369"/>
                    <a:pt x="7716" y="6917"/>
                  </a:cubicBezTo>
                  <a:cubicBezTo>
                    <a:pt x="4630" y="9465"/>
                    <a:pt x="1544" y="12378"/>
                    <a:pt x="442" y="14926"/>
                  </a:cubicBezTo>
                  <a:cubicBezTo>
                    <a:pt x="-660" y="17474"/>
                    <a:pt x="222" y="19658"/>
                    <a:pt x="3969" y="20629"/>
                  </a:cubicBezTo>
                  <a:cubicBezTo>
                    <a:pt x="7716" y="21600"/>
                    <a:pt x="14328" y="21357"/>
                    <a:pt x="20940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9607550" y="5557924"/>
              <a:ext cx="571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029"/>
                    <a:pt x="13600" y="2057"/>
                    <a:pt x="10000" y="5657"/>
                  </a:cubicBezTo>
                  <a:cubicBezTo>
                    <a:pt x="6400" y="9257"/>
                    <a:pt x="3200" y="15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8318500" y="5729374"/>
              <a:ext cx="12573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5" y="1309"/>
                    <a:pt x="2109" y="2618"/>
                    <a:pt x="3327" y="3273"/>
                  </a:cubicBezTo>
                  <a:cubicBezTo>
                    <a:pt x="4545" y="3927"/>
                    <a:pt x="5927" y="3927"/>
                    <a:pt x="7327" y="3600"/>
                  </a:cubicBezTo>
                  <a:cubicBezTo>
                    <a:pt x="8727" y="3273"/>
                    <a:pt x="10145" y="2618"/>
                    <a:pt x="11527" y="2618"/>
                  </a:cubicBezTo>
                  <a:cubicBezTo>
                    <a:pt x="12909" y="2618"/>
                    <a:pt x="14255" y="3273"/>
                    <a:pt x="15582" y="4909"/>
                  </a:cubicBezTo>
                  <a:cubicBezTo>
                    <a:pt x="16909" y="6545"/>
                    <a:pt x="18218" y="9164"/>
                    <a:pt x="19218" y="12109"/>
                  </a:cubicBezTo>
                  <a:cubicBezTo>
                    <a:pt x="20218" y="15055"/>
                    <a:pt x="20909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8801488" y="5850024"/>
              <a:ext cx="177413" cy="20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61" fill="norm" stroke="1" extrusionOk="0">
                  <a:moveTo>
                    <a:pt x="15963" y="0"/>
                  </a:moveTo>
                  <a:cubicBezTo>
                    <a:pt x="11643" y="4849"/>
                    <a:pt x="7323" y="9698"/>
                    <a:pt x="4781" y="12563"/>
                  </a:cubicBezTo>
                  <a:cubicBezTo>
                    <a:pt x="2240" y="15429"/>
                    <a:pt x="1478" y="16310"/>
                    <a:pt x="843" y="17412"/>
                  </a:cubicBezTo>
                  <a:cubicBezTo>
                    <a:pt x="207" y="18514"/>
                    <a:pt x="-301" y="19837"/>
                    <a:pt x="207" y="20608"/>
                  </a:cubicBezTo>
                  <a:cubicBezTo>
                    <a:pt x="715" y="21380"/>
                    <a:pt x="2240" y="21600"/>
                    <a:pt x="5925" y="21380"/>
                  </a:cubicBezTo>
                  <a:cubicBezTo>
                    <a:pt x="9610" y="21159"/>
                    <a:pt x="15454" y="20498"/>
                    <a:pt x="21299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8919633" y="5989724"/>
              <a:ext cx="4021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959"/>
                    <a:pt x="5400" y="11917"/>
                    <a:pt x="2160" y="15517"/>
                  </a:cubicBezTo>
                  <a:cubicBezTo>
                    <a:pt x="-1080" y="19117"/>
                    <a:pt x="0" y="20359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9975850" y="5818274"/>
              <a:ext cx="1587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9994900" y="5926224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0350500" y="5622101"/>
              <a:ext cx="171450" cy="16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4896"/>
                  </a:moveTo>
                  <a:cubicBezTo>
                    <a:pt x="267" y="3511"/>
                    <a:pt x="533" y="2126"/>
                    <a:pt x="1333" y="1296"/>
                  </a:cubicBezTo>
                  <a:cubicBezTo>
                    <a:pt x="2133" y="465"/>
                    <a:pt x="3467" y="188"/>
                    <a:pt x="4800" y="49"/>
                  </a:cubicBezTo>
                  <a:cubicBezTo>
                    <a:pt x="6133" y="-89"/>
                    <a:pt x="7467" y="-89"/>
                    <a:pt x="8667" y="2126"/>
                  </a:cubicBezTo>
                  <a:cubicBezTo>
                    <a:pt x="9867" y="4342"/>
                    <a:pt x="10933" y="8773"/>
                    <a:pt x="10267" y="11957"/>
                  </a:cubicBezTo>
                  <a:cubicBezTo>
                    <a:pt x="9600" y="15142"/>
                    <a:pt x="7200" y="17080"/>
                    <a:pt x="5067" y="18465"/>
                  </a:cubicBezTo>
                  <a:cubicBezTo>
                    <a:pt x="2933" y="19849"/>
                    <a:pt x="1067" y="20680"/>
                    <a:pt x="800" y="21096"/>
                  </a:cubicBezTo>
                  <a:cubicBezTo>
                    <a:pt x="533" y="21511"/>
                    <a:pt x="1867" y="21511"/>
                    <a:pt x="5600" y="21234"/>
                  </a:cubicBezTo>
                  <a:cubicBezTo>
                    <a:pt x="9333" y="20957"/>
                    <a:pt x="15467" y="20403"/>
                    <a:pt x="21600" y="19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0547350" y="5665874"/>
              <a:ext cx="508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67"/>
                    <a:pt x="10800" y="10133"/>
                    <a:pt x="7200" y="13733"/>
                  </a:cubicBezTo>
                  <a:cubicBezTo>
                    <a:pt x="3600" y="17333"/>
                    <a:pt x="1800" y="194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0306050" y="5907174"/>
              <a:ext cx="292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8" y="14400"/>
                    <a:pt x="11896" y="7200"/>
                    <a:pt x="15496" y="3600"/>
                  </a:cubicBezTo>
                  <a:cubicBezTo>
                    <a:pt x="19096" y="0"/>
                    <a:pt x="2034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0382762" y="5964324"/>
              <a:ext cx="126489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10537" y="0"/>
                  </a:moveTo>
                  <a:cubicBezTo>
                    <a:pt x="7350" y="5330"/>
                    <a:pt x="4163" y="10660"/>
                    <a:pt x="2216" y="14166"/>
                  </a:cubicBezTo>
                  <a:cubicBezTo>
                    <a:pt x="268" y="17673"/>
                    <a:pt x="-440" y="19356"/>
                    <a:pt x="268" y="20338"/>
                  </a:cubicBezTo>
                  <a:cubicBezTo>
                    <a:pt x="976" y="21319"/>
                    <a:pt x="3101" y="21600"/>
                    <a:pt x="6819" y="21600"/>
                  </a:cubicBezTo>
                  <a:cubicBezTo>
                    <a:pt x="10537" y="21600"/>
                    <a:pt x="15849" y="21319"/>
                    <a:pt x="21160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0452099" y="6084974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0795000" y="5888124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0795000" y="5964324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1144249" y="5750248"/>
              <a:ext cx="102592" cy="25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156" fill="norm" stroke="1" extrusionOk="0">
                  <a:moveTo>
                    <a:pt x="19440" y="382"/>
                  </a:moveTo>
                  <a:cubicBezTo>
                    <a:pt x="17280" y="25"/>
                    <a:pt x="15120" y="-332"/>
                    <a:pt x="12312" y="561"/>
                  </a:cubicBezTo>
                  <a:cubicBezTo>
                    <a:pt x="9504" y="1453"/>
                    <a:pt x="6048" y="3595"/>
                    <a:pt x="5400" y="5470"/>
                  </a:cubicBezTo>
                  <a:cubicBezTo>
                    <a:pt x="4752" y="7344"/>
                    <a:pt x="6912" y="8951"/>
                    <a:pt x="9936" y="10557"/>
                  </a:cubicBezTo>
                  <a:cubicBezTo>
                    <a:pt x="12960" y="12164"/>
                    <a:pt x="16848" y="13770"/>
                    <a:pt x="19008" y="15109"/>
                  </a:cubicBezTo>
                  <a:cubicBezTo>
                    <a:pt x="21168" y="16448"/>
                    <a:pt x="21600" y="17519"/>
                    <a:pt x="19872" y="18501"/>
                  </a:cubicBezTo>
                  <a:cubicBezTo>
                    <a:pt x="18144" y="19483"/>
                    <a:pt x="14256" y="20375"/>
                    <a:pt x="11232" y="20822"/>
                  </a:cubicBezTo>
                  <a:cubicBezTo>
                    <a:pt x="8208" y="21268"/>
                    <a:pt x="6048" y="21268"/>
                    <a:pt x="4320" y="20822"/>
                  </a:cubicBezTo>
                  <a:cubicBezTo>
                    <a:pt x="2592" y="20375"/>
                    <a:pt x="1296" y="19483"/>
                    <a:pt x="0" y="18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1118850" y="5742559"/>
              <a:ext cx="209550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3055" y="11107"/>
                    <a:pt x="6109" y="2013"/>
                    <a:pt x="9709" y="307"/>
                  </a:cubicBezTo>
                  <a:cubicBezTo>
                    <a:pt x="13309" y="-1398"/>
                    <a:pt x="17455" y="4286"/>
                    <a:pt x="21600" y="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1322050" y="5913524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1465983" y="5775412"/>
              <a:ext cx="116418" cy="17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5105" y="2893"/>
                  </a:moveTo>
                  <a:cubicBezTo>
                    <a:pt x="6284" y="1864"/>
                    <a:pt x="7462" y="836"/>
                    <a:pt x="9033" y="321"/>
                  </a:cubicBezTo>
                  <a:cubicBezTo>
                    <a:pt x="10604" y="-193"/>
                    <a:pt x="12567" y="-193"/>
                    <a:pt x="14335" y="1093"/>
                  </a:cubicBezTo>
                  <a:cubicBezTo>
                    <a:pt x="16102" y="2378"/>
                    <a:pt x="17673" y="4950"/>
                    <a:pt x="15905" y="7907"/>
                  </a:cubicBezTo>
                  <a:cubicBezTo>
                    <a:pt x="14138" y="10864"/>
                    <a:pt x="9033" y="14207"/>
                    <a:pt x="5498" y="16521"/>
                  </a:cubicBezTo>
                  <a:cubicBezTo>
                    <a:pt x="1964" y="18836"/>
                    <a:pt x="0" y="20121"/>
                    <a:pt x="0" y="20764"/>
                  </a:cubicBezTo>
                  <a:cubicBezTo>
                    <a:pt x="0" y="21407"/>
                    <a:pt x="1964" y="21407"/>
                    <a:pt x="5891" y="21407"/>
                  </a:cubicBezTo>
                  <a:cubicBezTo>
                    <a:pt x="9818" y="21407"/>
                    <a:pt x="15709" y="21407"/>
                    <a:pt x="2160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1639550" y="5773279"/>
              <a:ext cx="120650" cy="21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3944"/>
                  </a:moveTo>
                  <a:cubicBezTo>
                    <a:pt x="20842" y="2864"/>
                    <a:pt x="20084" y="1784"/>
                    <a:pt x="17621" y="1028"/>
                  </a:cubicBezTo>
                  <a:cubicBezTo>
                    <a:pt x="15158" y="272"/>
                    <a:pt x="10989" y="-160"/>
                    <a:pt x="8147" y="56"/>
                  </a:cubicBezTo>
                  <a:cubicBezTo>
                    <a:pt x="5305" y="272"/>
                    <a:pt x="3789" y="1136"/>
                    <a:pt x="3979" y="2756"/>
                  </a:cubicBezTo>
                  <a:cubicBezTo>
                    <a:pt x="4168" y="4376"/>
                    <a:pt x="6063" y="6752"/>
                    <a:pt x="8905" y="9128"/>
                  </a:cubicBezTo>
                  <a:cubicBezTo>
                    <a:pt x="11747" y="11504"/>
                    <a:pt x="15537" y="13880"/>
                    <a:pt x="17621" y="15716"/>
                  </a:cubicBezTo>
                  <a:cubicBezTo>
                    <a:pt x="19705" y="17552"/>
                    <a:pt x="20084" y="18848"/>
                    <a:pt x="17621" y="19820"/>
                  </a:cubicBezTo>
                  <a:cubicBezTo>
                    <a:pt x="15158" y="20792"/>
                    <a:pt x="9853" y="21440"/>
                    <a:pt x="6442" y="21440"/>
                  </a:cubicBezTo>
                  <a:cubicBezTo>
                    <a:pt x="3032" y="21440"/>
                    <a:pt x="1516" y="20792"/>
                    <a:pt x="0" y="20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1639549" y="5786474"/>
              <a:ext cx="3619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295" y="11670"/>
                    <a:pt x="8589" y="3363"/>
                    <a:pt x="12189" y="870"/>
                  </a:cubicBezTo>
                  <a:cubicBezTo>
                    <a:pt x="15789" y="-1622"/>
                    <a:pt x="18695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6" name="Drawing"/>
          <p:cNvGrpSpPr/>
          <p:nvPr/>
        </p:nvGrpSpPr>
        <p:grpSpPr>
          <a:xfrm>
            <a:off x="396394" y="2269066"/>
            <a:ext cx="12563956" cy="6220521"/>
            <a:chOff x="-38100" y="0"/>
            <a:chExt cx="12563955" cy="6220520"/>
          </a:xfrm>
        </p:grpSpPr>
        <p:sp>
          <p:nvSpPr>
            <p:cNvPr id="2604" name="Line"/>
            <p:cNvSpPr/>
            <p:nvPr/>
          </p:nvSpPr>
          <p:spPr>
            <a:xfrm>
              <a:off x="818816" y="135153"/>
              <a:ext cx="266831" cy="58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14" fill="norm" stroke="1" extrusionOk="0">
                  <a:moveTo>
                    <a:pt x="8353" y="3108"/>
                  </a:moveTo>
                  <a:cubicBezTo>
                    <a:pt x="7683" y="3340"/>
                    <a:pt x="7013" y="3573"/>
                    <a:pt x="6343" y="3534"/>
                  </a:cubicBezTo>
                  <a:cubicBezTo>
                    <a:pt x="5673" y="3495"/>
                    <a:pt x="5004" y="3186"/>
                    <a:pt x="4669" y="3340"/>
                  </a:cubicBezTo>
                  <a:cubicBezTo>
                    <a:pt x="4334" y="3495"/>
                    <a:pt x="4334" y="4115"/>
                    <a:pt x="4501" y="5895"/>
                  </a:cubicBezTo>
                  <a:cubicBezTo>
                    <a:pt x="4669" y="7676"/>
                    <a:pt x="5004" y="10618"/>
                    <a:pt x="5339" y="13057"/>
                  </a:cubicBezTo>
                  <a:cubicBezTo>
                    <a:pt x="5673" y="15495"/>
                    <a:pt x="6008" y="17431"/>
                    <a:pt x="6176" y="18631"/>
                  </a:cubicBezTo>
                  <a:cubicBezTo>
                    <a:pt x="6343" y="19831"/>
                    <a:pt x="6343" y="20295"/>
                    <a:pt x="6343" y="20721"/>
                  </a:cubicBezTo>
                  <a:cubicBezTo>
                    <a:pt x="6343" y="21147"/>
                    <a:pt x="6343" y="21534"/>
                    <a:pt x="6092" y="21379"/>
                  </a:cubicBezTo>
                  <a:cubicBezTo>
                    <a:pt x="5841" y="21224"/>
                    <a:pt x="5339" y="20528"/>
                    <a:pt x="4418" y="18863"/>
                  </a:cubicBezTo>
                  <a:cubicBezTo>
                    <a:pt x="3497" y="17199"/>
                    <a:pt x="2157" y="14566"/>
                    <a:pt x="1236" y="12050"/>
                  </a:cubicBezTo>
                  <a:cubicBezTo>
                    <a:pt x="315" y="9534"/>
                    <a:pt x="-187" y="7134"/>
                    <a:pt x="64" y="5237"/>
                  </a:cubicBezTo>
                  <a:cubicBezTo>
                    <a:pt x="315" y="3340"/>
                    <a:pt x="1320" y="1947"/>
                    <a:pt x="2660" y="1095"/>
                  </a:cubicBezTo>
                  <a:cubicBezTo>
                    <a:pt x="3999" y="244"/>
                    <a:pt x="5673" y="-66"/>
                    <a:pt x="7934" y="11"/>
                  </a:cubicBezTo>
                  <a:cubicBezTo>
                    <a:pt x="10194" y="89"/>
                    <a:pt x="13041" y="553"/>
                    <a:pt x="15218" y="1792"/>
                  </a:cubicBezTo>
                  <a:cubicBezTo>
                    <a:pt x="17394" y="3031"/>
                    <a:pt x="18901" y="5044"/>
                    <a:pt x="19906" y="7405"/>
                  </a:cubicBezTo>
                  <a:cubicBezTo>
                    <a:pt x="20911" y="9766"/>
                    <a:pt x="21413" y="12476"/>
                    <a:pt x="20911" y="14411"/>
                  </a:cubicBezTo>
                  <a:cubicBezTo>
                    <a:pt x="20408" y="16347"/>
                    <a:pt x="18901" y="17508"/>
                    <a:pt x="16306" y="18244"/>
                  </a:cubicBezTo>
                  <a:cubicBezTo>
                    <a:pt x="13711" y="18979"/>
                    <a:pt x="10027" y="19289"/>
                    <a:pt x="7599" y="19444"/>
                  </a:cubicBezTo>
                  <a:cubicBezTo>
                    <a:pt x="5171" y="19599"/>
                    <a:pt x="3999" y="19599"/>
                    <a:pt x="3915" y="19521"/>
                  </a:cubicBezTo>
                  <a:cubicBezTo>
                    <a:pt x="3832" y="19444"/>
                    <a:pt x="4836" y="19289"/>
                    <a:pt x="5925" y="19057"/>
                  </a:cubicBezTo>
                  <a:cubicBezTo>
                    <a:pt x="7013" y="18824"/>
                    <a:pt x="8185" y="18515"/>
                    <a:pt x="9357" y="18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299055" y="378883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6457"/>
                    <a:pt x="686" y="11314"/>
                    <a:pt x="4286" y="7714"/>
                  </a:cubicBezTo>
                  <a:cubicBezTo>
                    <a:pt x="7886" y="4114"/>
                    <a:pt x="1474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305405" y="550333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846195" y="113125"/>
              <a:ext cx="189461" cy="50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94" fill="norm" stroke="1" extrusionOk="0">
                  <a:moveTo>
                    <a:pt x="21482" y="498"/>
                  </a:moveTo>
                  <a:cubicBezTo>
                    <a:pt x="18602" y="229"/>
                    <a:pt x="15722" y="-40"/>
                    <a:pt x="13202" y="5"/>
                  </a:cubicBezTo>
                  <a:cubicBezTo>
                    <a:pt x="10682" y="50"/>
                    <a:pt x="8522" y="408"/>
                    <a:pt x="6842" y="1036"/>
                  </a:cubicBezTo>
                  <a:cubicBezTo>
                    <a:pt x="5162" y="1663"/>
                    <a:pt x="3962" y="2559"/>
                    <a:pt x="3962" y="3724"/>
                  </a:cubicBezTo>
                  <a:cubicBezTo>
                    <a:pt x="3962" y="4889"/>
                    <a:pt x="5162" y="6323"/>
                    <a:pt x="6602" y="7578"/>
                  </a:cubicBezTo>
                  <a:cubicBezTo>
                    <a:pt x="8042" y="8833"/>
                    <a:pt x="9722" y="9909"/>
                    <a:pt x="10202" y="10850"/>
                  </a:cubicBezTo>
                  <a:cubicBezTo>
                    <a:pt x="10682" y="11791"/>
                    <a:pt x="9962" y="12597"/>
                    <a:pt x="9002" y="13090"/>
                  </a:cubicBezTo>
                  <a:cubicBezTo>
                    <a:pt x="8042" y="13583"/>
                    <a:pt x="6842" y="13762"/>
                    <a:pt x="5642" y="13852"/>
                  </a:cubicBezTo>
                  <a:cubicBezTo>
                    <a:pt x="4442" y="13942"/>
                    <a:pt x="3242" y="13942"/>
                    <a:pt x="2402" y="13718"/>
                  </a:cubicBezTo>
                  <a:cubicBezTo>
                    <a:pt x="1562" y="13494"/>
                    <a:pt x="1082" y="13045"/>
                    <a:pt x="1322" y="12687"/>
                  </a:cubicBezTo>
                  <a:cubicBezTo>
                    <a:pt x="1562" y="12328"/>
                    <a:pt x="2522" y="12060"/>
                    <a:pt x="3122" y="12149"/>
                  </a:cubicBezTo>
                  <a:cubicBezTo>
                    <a:pt x="3722" y="12239"/>
                    <a:pt x="3962" y="12687"/>
                    <a:pt x="3602" y="13628"/>
                  </a:cubicBezTo>
                  <a:cubicBezTo>
                    <a:pt x="3242" y="14569"/>
                    <a:pt x="2282" y="16003"/>
                    <a:pt x="1562" y="17123"/>
                  </a:cubicBezTo>
                  <a:cubicBezTo>
                    <a:pt x="842" y="18244"/>
                    <a:pt x="362" y="19050"/>
                    <a:pt x="122" y="19678"/>
                  </a:cubicBezTo>
                  <a:cubicBezTo>
                    <a:pt x="-118" y="20305"/>
                    <a:pt x="-118" y="20753"/>
                    <a:pt x="1202" y="21067"/>
                  </a:cubicBezTo>
                  <a:cubicBezTo>
                    <a:pt x="2522" y="21381"/>
                    <a:pt x="5162" y="21560"/>
                    <a:pt x="7322" y="21470"/>
                  </a:cubicBezTo>
                  <a:cubicBezTo>
                    <a:pt x="9482" y="21381"/>
                    <a:pt x="11162" y="21022"/>
                    <a:pt x="12842" y="20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2086455" y="245533"/>
              <a:ext cx="222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26" y="4650"/>
                    <a:pt x="9051" y="9300"/>
                    <a:pt x="12651" y="12900"/>
                  </a:cubicBezTo>
                  <a:cubicBezTo>
                    <a:pt x="16251" y="16500"/>
                    <a:pt x="18926" y="190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2125715" y="207433"/>
              <a:ext cx="189341" cy="37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8" fill="norm" stroke="1" extrusionOk="0">
                  <a:moveTo>
                    <a:pt x="21469" y="0"/>
                  </a:moveTo>
                  <a:cubicBezTo>
                    <a:pt x="18109" y="3000"/>
                    <a:pt x="14749" y="6000"/>
                    <a:pt x="11509" y="8880"/>
                  </a:cubicBezTo>
                  <a:cubicBezTo>
                    <a:pt x="8269" y="11760"/>
                    <a:pt x="5149" y="14520"/>
                    <a:pt x="3229" y="16320"/>
                  </a:cubicBezTo>
                  <a:cubicBezTo>
                    <a:pt x="1309" y="18120"/>
                    <a:pt x="589" y="18960"/>
                    <a:pt x="229" y="19740"/>
                  </a:cubicBezTo>
                  <a:cubicBezTo>
                    <a:pt x="-131" y="20520"/>
                    <a:pt x="-131" y="21240"/>
                    <a:pt x="709" y="21420"/>
                  </a:cubicBezTo>
                  <a:cubicBezTo>
                    <a:pt x="1549" y="21600"/>
                    <a:pt x="3229" y="21240"/>
                    <a:pt x="4909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2391255" y="429683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54"/>
                    <a:pt x="9600" y="8308"/>
                    <a:pt x="13200" y="11908"/>
                  </a:cubicBezTo>
                  <a:cubicBezTo>
                    <a:pt x="16800" y="15508"/>
                    <a:pt x="19200" y="185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2530955" y="518583"/>
              <a:ext cx="635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960"/>
                    <a:pt x="18720" y="7920"/>
                    <a:pt x="15120" y="11520"/>
                  </a:cubicBezTo>
                  <a:cubicBezTo>
                    <a:pt x="11520" y="15120"/>
                    <a:pt x="5760" y="18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2943705" y="550333"/>
              <a:ext cx="1079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3337405" y="518583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0800"/>
                    <a:pt x="11012" y="0"/>
                    <a:pt x="14612" y="0"/>
                  </a:cubicBezTo>
                  <a:cubicBezTo>
                    <a:pt x="18212" y="0"/>
                    <a:pt x="1990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3578705" y="569383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035905" y="137583"/>
              <a:ext cx="3048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50" y="732"/>
                    <a:pt x="5700" y="1464"/>
                    <a:pt x="8700" y="3173"/>
                  </a:cubicBezTo>
                  <a:cubicBezTo>
                    <a:pt x="11700" y="4881"/>
                    <a:pt x="14850" y="7566"/>
                    <a:pt x="17025" y="10800"/>
                  </a:cubicBezTo>
                  <a:cubicBezTo>
                    <a:pt x="19200" y="14034"/>
                    <a:pt x="20400" y="178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163900" y="55033"/>
              <a:ext cx="202206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21273" y="0"/>
                  </a:moveTo>
                  <a:cubicBezTo>
                    <a:pt x="19046" y="1440"/>
                    <a:pt x="16819" y="2880"/>
                    <a:pt x="14036" y="5310"/>
                  </a:cubicBezTo>
                  <a:cubicBezTo>
                    <a:pt x="11252" y="7740"/>
                    <a:pt x="7912" y="11160"/>
                    <a:pt x="5351" y="13815"/>
                  </a:cubicBezTo>
                  <a:cubicBezTo>
                    <a:pt x="2791" y="16470"/>
                    <a:pt x="1009" y="18360"/>
                    <a:pt x="341" y="19530"/>
                  </a:cubicBezTo>
                  <a:cubicBezTo>
                    <a:pt x="-327" y="20700"/>
                    <a:pt x="118" y="21150"/>
                    <a:pt x="5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4424415" y="423697"/>
              <a:ext cx="134308" cy="13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910" fill="norm" stroke="1" extrusionOk="0">
                  <a:moveTo>
                    <a:pt x="6902" y="4710"/>
                  </a:moveTo>
                  <a:cubicBezTo>
                    <a:pt x="5552" y="7569"/>
                    <a:pt x="4202" y="10428"/>
                    <a:pt x="3021" y="12969"/>
                  </a:cubicBezTo>
                  <a:cubicBezTo>
                    <a:pt x="1840" y="15510"/>
                    <a:pt x="827" y="17734"/>
                    <a:pt x="321" y="17416"/>
                  </a:cubicBezTo>
                  <a:cubicBezTo>
                    <a:pt x="-185" y="17098"/>
                    <a:pt x="-185" y="14239"/>
                    <a:pt x="996" y="10904"/>
                  </a:cubicBezTo>
                  <a:cubicBezTo>
                    <a:pt x="2177" y="7569"/>
                    <a:pt x="4540" y="3757"/>
                    <a:pt x="7915" y="1692"/>
                  </a:cubicBezTo>
                  <a:cubicBezTo>
                    <a:pt x="11290" y="-372"/>
                    <a:pt x="15677" y="-690"/>
                    <a:pt x="18209" y="1534"/>
                  </a:cubicBezTo>
                  <a:cubicBezTo>
                    <a:pt x="20740" y="3757"/>
                    <a:pt x="21415" y="8522"/>
                    <a:pt x="21415" y="12175"/>
                  </a:cubicBezTo>
                  <a:cubicBezTo>
                    <a:pt x="21415" y="15828"/>
                    <a:pt x="20740" y="18369"/>
                    <a:pt x="20065" y="20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4721705" y="0"/>
              <a:ext cx="101023" cy="56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11" fill="norm" stroke="1" extrusionOk="0">
                  <a:moveTo>
                    <a:pt x="0" y="1365"/>
                  </a:moveTo>
                  <a:cubicBezTo>
                    <a:pt x="450" y="964"/>
                    <a:pt x="900" y="562"/>
                    <a:pt x="2250" y="321"/>
                  </a:cubicBezTo>
                  <a:cubicBezTo>
                    <a:pt x="3600" y="80"/>
                    <a:pt x="5850" y="0"/>
                    <a:pt x="8100" y="0"/>
                  </a:cubicBezTo>
                  <a:cubicBezTo>
                    <a:pt x="10350" y="0"/>
                    <a:pt x="12600" y="80"/>
                    <a:pt x="14850" y="723"/>
                  </a:cubicBezTo>
                  <a:cubicBezTo>
                    <a:pt x="17100" y="1365"/>
                    <a:pt x="19350" y="2570"/>
                    <a:pt x="17775" y="3935"/>
                  </a:cubicBezTo>
                  <a:cubicBezTo>
                    <a:pt x="16200" y="5300"/>
                    <a:pt x="10800" y="6825"/>
                    <a:pt x="7425" y="7749"/>
                  </a:cubicBezTo>
                  <a:cubicBezTo>
                    <a:pt x="4050" y="8672"/>
                    <a:pt x="2700" y="8993"/>
                    <a:pt x="2025" y="9355"/>
                  </a:cubicBezTo>
                  <a:cubicBezTo>
                    <a:pt x="1350" y="9716"/>
                    <a:pt x="1350" y="10117"/>
                    <a:pt x="2925" y="10680"/>
                  </a:cubicBezTo>
                  <a:cubicBezTo>
                    <a:pt x="4500" y="11242"/>
                    <a:pt x="7650" y="11964"/>
                    <a:pt x="11025" y="13129"/>
                  </a:cubicBezTo>
                  <a:cubicBezTo>
                    <a:pt x="14400" y="14293"/>
                    <a:pt x="18000" y="15899"/>
                    <a:pt x="19800" y="17103"/>
                  </a:cubicBezTo>
                  <a:cubicBezTo>
                    <a:pt x="21600" y="18308"/>
                    <a:pt x="21600" y="19111"/>
                    <a:pt x="21375" y="19713"/>
                  </a:cubicBezTo>
                  <a:cubicBezTo>
                    <a:pt x="21150" y="20315"/>
                    <a:pt x="20700" y="20717"/>
                    <a:pt x="19350" y="21038"/>
                  </a:cubicBezTo>
                  <a:cubicBezTo>
                    <a:pt x="18000" y="21359"/>
                    <a:pt x="15750" y="21600"/>
                    <a:pt x="13725" y="21480"/>
                  </a:cubicBezTo>
                  <a:cubicBezTo>
                    <a:pt x="11700" y="21359"/>
                    <a:pt x="9900" y="20877"/>
                    <a:pt x="8100" y="20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191605" y="51223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026005" y="2023101"/>
              <a:ext cx="457201" cy="54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1369"/>
                  </a:moveTo>
                  <a:cubicBezTo>
                    <a:pt x="1100" y="19797"/>
                    <a:pt x="2200" y="18224"/>
                    <a:pt x="3150" y="16445"/>
                  </a:cubicBezTo>
                  <a:cubicBezTo>
                    <a:pt x="4100" y="14666"/>
                    <a:pt x="4900" y="12679"/>
                    <a:pt x="5700" y="10569"/>
                  </a:cubicBezTo>
                  <a:cubicBezTo>
                    <a:pt x="6500" y="8459"/>
                    <a:pt x="7300" y="6224"/>
                    <a:pt x="7750" y="4900"/>
                  </a:cubicBezTo>
                  <a:cubicBezTo>
                    <a:pt x="8200" y="3576"/>
                    <a:pt x="8300" y="3162"/>
                    <a:pt x="8450" y="2376"/>
                  </a:cubicBezTo>
                  <a:cubicBezTo>
                    <a:pt x="8600" y="1590"/>
                    <a:pt x="8800" y="431"/>
                    <a:pt x="8850" y="100"/>
                  </a:cubicBezTo>
                  <a:cubicBezTo>
                    <a:pt x="8900" y="-231"/>
                    <a:pt x="8800" y="266"/>
                    <a:pt x="8500" y="1548"/>
                  </a:cubicBezTo>
                  <a:cubicBezTo>
                    <a:pt x="8200" y="2831"/>
                    <a:pt x="7700" y="4900"/>
                    <a:pt x="7350" y="7052"/>
                  </a:cubicBezTo>
                  <a:cubicBezTo>
                    <a:pt x="7000" y="9203"/>
                    <a:pt x="6800" y="11438"/>
                    <a:pt x="6800" y="13052"/>
                  </a:cubicBezTo>
                  <a:cubicBezTo>
                    <a:pt x="6800" y="14666"/>
                    <a:pt x="7000" y="15659"/>
                    <a:pt x="7300" y="16321"/>
                  </a:cubicBezTo>
                  <a:cubicBezTo>
                    <a:pt x="7600" y="16983"/>
                    <a:pt x="8000" y="17314"/>
                    <a:pt x="8450" y="17521"/>
                  </a:cubicBezTo>
                  <a:cubicBezTo>
                    <a:pt x="8900" y="17728"/>
                    <a:pt x="9400" y="17810"/>
                    <a:pt x="10350" y="17272"/>
                  </a:cubicBezTo>
                  <a:cubicBezTo>
                    <a:pt x="11300" y="16735"/>
                    <a:pt x="12700" y="15576"/>
                    <a:pt x="13850" y="13797"/>
                  </a:cubicBezTo>
                  <a:cubicBezTo>
                    <a:pt x="15000" y="12017"/>
                    <a:pt x="15900" y="9617"/>
                    <a:pt x="16500" y="7714"/>
                  </a:cubicBezTo>
                  <a:cubicBezTo>
                    <a:pt x="17100" y="5810"/>
                    <a:pt x="17400" y="4403"/>
                    <a:pt x="17650" y="3369"/>
                  </a:cubicBezTo>
                  <a:cubicBezTo>
                    <a:pt x="17900" y="2335"/>
                    <a:pt x="18100" y="1672"/>
                    <a:pt x="18200" y="1548"/>
                  </a:cubicBezTo>
                  <a:cubicBezTo>
                    <a:pt x="18300" y="1424"/>
                    <a:pt x="18300" y="1838"/>
                    <a:pt x="18250" y="3493"/>
                  </a:cubicBezTo>
                  <a:cubicBezTo>
                    <a:pt x="18200" y="5148"/>
                    <a:pt x="18100" y="8045"/>
                    <a:pt x="18250" y="10155"/>
                  </a:cubicBezTo>
                  <a:cubicBezTo>
                    <a:pt x="18400" y="12266"/>
                    <a:pt x="18800" y="13590"/>
                    <a:pt x="19200" y="14376"/>
                  </a:cubicBezTo>
                  <a:cubicBezTo>
                    <a:pt x="19600" y="15162"/>
                    <a:pt x="20000" y="15410"/>
                    <a:pt x="20400" y="15452"/>
                  </a:cubicBezTo>
                  <a:cubicBezTo>
                    <a:pt x="20800" y="15493"/>
                    <a:pt x="21200" y="15328"/>
                    <a:pt x="21600" y="15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230183" y="1677373"/>
              <a:ext cx="170473" cy="27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25" fill="norm" stroke="1" extrusionOk="0">
                  <a:moveTo>
                    <a:pt x="7077" y="7125"/>
                  </a:moveTo>
                  <a:cubicBezTo>
                    <a:pt x="5477" y="10398"/>
                    <a:pt x="3877" y="13670"/>
                    <a:pt x="2944" y="15798"/>
                  </a:cubicBezTo>
                  <a:cubicBezTo>
                    <a:pt x="2010" y="17925"/>
                    <a:pt x="1744" y="18907"/>
                    <a:pt x="1344" y="19807"/>
                  </a:cubicBezTo>
                  <a:cubicBezTo>
                    <a:pt x="944" y="20707"/>
                    <a:pt x="410" y="21525"/>
                    <a:pt x="144" y="21525"/>
                  </a:cubicBezTo>
                  <a:cubicBezTo>
                    <a:pt x="-123" y="21525"/>
                    <a:pt x="-123" y="20707"/>
                    <a:pt x="1077" y="17680"/>
                  </a:cubicBezTo>
                  <a:cubicBezTo>
                    <a:pt x="2277" y="14652"/>
                    <a:pt x="4677" y="9416"/>
                    <a:pt x="6144" y="6389"/>
                  </a:cubicBezTo>
                  <a:cubicBezTo>
                    <a:pt x="7610" y="3361"/>
                    <a:pt x="8144" y="2543"/>
                    <a:pt x="8677" y="1725"/>
                  </a:cubicBezTo>
                  <a:cubicBezTo>
                    <a:pt x="9210" y="907"/>
                    <a:pt x="9744" y="89"/>
                    <a:pt x="10410" y="7"/>
                  </a:cubicBezTo>
                  <a:cubicBezTo>
                    <a:pt x="11077" y="-75"/>
                    <a:pt x="11877" y="580"/>
                    <a:pt x="13077" y="3361"/>
                  </a:cubicBezTo>
                  <a:cubicBezTo>
                    <a:pt x="14277" y="6143"/>
                    <a:pt x="15877" y="11052"/>
                    <a:pt x="17344" y="14325"/>
                  </a:cubicBezTo>
                  <a:cubicBezTo>
                    <a:pt x="18810" y="17598"/>
                    <a:pt x="20144" y="19234"/>
                    <a:pt x="21477" y="20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889605" y="2137833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8000"/>
                    <a:pt x="12065" y="14400"/>
                    <a:pt x="15665" y="10800"/>
                  </a:cubicBezTo>
                  <a:cubicBezTo>
                    <a:pt x="19265" y="7200"/>
                    <a:pt x="2043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870555" y="2283883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20160"/>
                    <a:pt x="9704" y="18720"/>
                    <a:pt x="13304" y="15120"/>
                  </a:cubicBezTo>
                  <a:cubicBezTo>
                    <a:pt x="16904" y="11520"/>
                    <a:pt x="19252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2827942" y="1820333"/>
              <a:ext cx="293564" cy="37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4" fill="norm" stroke="1" extrusionOk="0">
                  <a:moveTo>
                    <a:pt x="21398" y="0"/>
                  </a:moveTo>
                  <a:cubicBezTo>
                    <a:pt x="17695" y="1953"/>
                    <a:pt x="13992" y="3905"/>
                    <a:pt x="10752" y="5553"/>
                  </a:cubicBezTo>
                  <a:cubicBezTo>
                    <a:pt x="7512" y="7200"/>
                    <a:pt x="4735" y="8542"/>
                    <a:pt x="3038" y="9397"/>
                  </a:cubicBezTo>
                  <a:cubicBezTo>
                    <a:pt x="1341" y="10251"/>
                    <a:pt x="724" y="10617"/>
                    <a:pt x="338" y="11105"/>
                  </a:cubicBezTo>
                  <a:cubicBezTo>
                    <a:pt x="-48" y="11593"/>
                    <a:pt x="-202" y="12203"/>
                    <a:pt x="415" y="12508"/>
                  </a:cubicBezTo>
                  <a:cubicBezTo>
                    <a:pt x="1032" y="12814"/>
                    <a:pt x="2421" y="12814"/>
                    <a:pt x="4195" y="12692"/>
                  </a:cubicBezTo>
                  <a:cubicBezTo>
                    <a:pt x="5969" y="12569"/>
                    <a:pt x="8129" y="12325"/>
                    <a:pt x="9827" y="12203"/>
                  </a:cubicBezTo>
                  <a:cubicBezTo>
                    <a:pt x="11524" y="12081"/>
                    <a:pt x="12758" y="12081"/>
                    <a:pt x="13144" y="12325"/>
                  </a:cubicBezTo>
                  <a:cubicBezTo>
                    <a:pt x="13529" y="12569"/>
                    <a:pt x="13067" y="13058"/>
                    <a:pt x="11447" y="14095"/>
                  </a:cubicBezTo>
                  <a:cubicBezTo>
                    <a:pt x="9827" y="15132"/>
                    <a:pt x="7049" y="16719"/>
                    <a:pt x="5275" y="17756"/>
                  </a:cubicBezTo>
                  <a:cubicBezTo>
                    <a:pt x="3501" y="18793"/>
                    <a:pt x="2729" y="19281"/>
                    <a:pt x="2189" y="19831"/>
                  </a:cubicBezTo>
                  <a:cubicBezTo>
                    <a:pt x="1649" y="20380"/>
                    <a:pt x="1341" y="20990"/>
                    <a:pt x="1572" y="21295"/>
                  </a:cubicBezTo>
                  <a:cubicBezTo>
                    <a:pt x="1804" y="21600"/>
                    <a:pt x="2575" y="21600"/>
                    <a:pt x="5275" y="21295"/>
                  </a:cubicBezTo>
                  <a:cubicBezTo>
                    <a:pt x="7975" y="20990"/>
                    <a:pt x="12604" y="20380"/>
                    <a:pt x="15304" y="20014"/>
                  </a:cubicBezTo>
                  <a:cubicBezTo>
                    <a:pt x="18004" y="19647"/>
                    <a:pt x="18775" y="19525"/>
                    <a:pt x="19547" y="1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3337405" y="1852083"/>
              <a:ext cx="2159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031"/>
                    <a:pt x="6776" y="4062"/>
                    <a:pt x="9212" y="6554"/>
                  </a:cubicBezTo>
                  <a:cubicBezTo>
                    <a:pt x="11647" y="9046"/>
                    <a:pt x="13129" y="12000"/>
                    <a:pt x="14506" y="14492"/>
                  </a:cubicBezTo>
                  <a:cubicBezTo>
                    <a:pt x="15882" y="16985"/>
                    <a:pt x="17153" y="19015"/>
                    <a:pt x="18318" y="20123"/>
                  </a:cubicBezTo>
                  <a:cubicBezTo>
                    <a:pt x="19482" y="21231"/>
                    <a:pt x="20541" y="214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3411664" y="1799287"/>
              <a:ext cx="173392" cy="33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43" fill="norm" stroke="1" extrusionOk="0">
                  <a:moveTo>
                    <a:pt x="21318" y="127"/>
                  </a:moveTo>
                  <a:cubicBezTo>
                    <a:pt x="20017" y="-8"/>
                    <a:pt x="18716" y="-143"/>
                    <a:pt x="17675" y="330"/>
                  </a:cubicBezTo>
                  <a:cubicBezTo>
                    <a:pt x="16634" y="802"/>
                    <a:pt x="15853" y="1882"/>
                    <a:pt x="13641" y="4582"/>
                  </a:cubicBezTo>
                  <a:cubicBezTo>
                    <a:pt x="11429" y="7282"/>
                    <a:pt x="7785" y="11602"/>
                    <a:pt x="5313" y="14370"/>
                  </a:cubicBezTo>
                  <a:cubicBezTo>
                    <a:pt x="2841" y="17137"/>
                    <a:pt x="1540" y="18352"/>
                    <a:pt x="759" y="19297"/>
                  </a:cubicBezTo>
                  <a:cubicBezTo>
                    <a:pt x="-22" y="20242"/>
                    <a:pt x="-282" y="20917"/>
                    <a:pt x="369" y="21187"/>
                  </a:cubicBezTo>
                  <a:cubicBezTo>
                    <a:pt x="1019" y="21457"/>
                    <a:pt x="2581" y="21322"/>
                    <a:pt x="4142" y="21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693005" y="2055283"/>
              <a:ext cx="1" cy="952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3673955" y="1929291"/>
              <a:ext cx="66936" cy="6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807" fill="norm" stroke="1" extrusionOk="0">
                  <a:moveTo>
                    <a:pt x="14175" y="1817"/>
                  </a:moveTo>
                  <a:cubicBezTo>
                    <a:pt x="12150" y="4697"/>
                    <a:pt x="10125" y="7577"/>
                    <a:pt x="9112" y="10817"/>
                  </a:cubicBezTo>
                  <a:cubicBezTo>
                    <a:pt x="8100" y="14057"/>
                    <a:pt x="8100" y="17657"/>
                    <a:pt x="9788" y="19457"/>
                  </a:cubicBezTo>
                  <a:cubicBezTo>
                    <a:pt x="11475" y="21257"/>
                    <a:pt x="14850" y="21257"/>
                    <a:pt x="17212" y="19457"/>
                  </a:cubicBezTo>
                  <a:cubicBezTo>
                    <a:pt x="19575" y="17657"/>
                    <a:pt x="20925" y="14057"/>
                    <a:pt x="21262" y="10457"/>
                  </a:cubicBezTo>
                  <a:cubicBezTo>
                    <a:pt x="21600" y="6857"/>
                    <a:pt x="20925" y="3257"/>
                    <a:pt x="18900" y="1457"/>
                  </a:cubicBezTo>
                  <a:cubicBezTo>
                    <a:pt x="16875" y="-343"/>
                    <a:pt x="13500" y="-343"/>
                    <a:pt x="10125" y="737"/>
                  </a:cubicBezTo>
                  <a:cubicBezTo>
                    <a:pt x="6750" y="1817"/>
                    <a:pt x="3375" y="3977"/>
                    <a:pt x="0" y="6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2854805" y="238548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2852603" y="2300346"/>
              <a:ext cx="51297" cy="3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3" h="20005" fill="norm" stroke="1" extrusionOk="0">
                  <a:moveTo>
                    <a:pt x="13326" y="8211"/>
                  </a:moveTo>
                  <a:cubicBezTo>
                    <a:pt x="9172" y="5937"/>
                    <a:pt x="5018" y="3663"/>
                    <a:pt x="2526" y="5369"/>
                  </a:cubicBezTo>
                  <a:cubicBezTo>
                    <a:pt x="34" y="7074"/>
                    <a:pt x="-797" y="12758"/>
                    <a:pt x="865" y="16169"/>
                  </a:cubicBezTo>
                  <a:cubicBezTo>
                    <a:pt x="2526" y="19579"/>
                    <a:pt x="6680" y="20716"/>
                    <a:pt x="10834" y="19579"/>
                  </a:cubicBezTo>
                  <a:cubicBezTo>
                    <a:pt x="14988" y="18442"/>
                    <a:pt x="19141" y="15032"/>
                    <a:pt x="19972" y="11053"/>
                  </a:cubicBezTo>
                  <a:cubicBezTo>
                    <a:pt x="20803" y="7074"/>
                    <a:pt x="18311" y="2527"/>
                    <a:pt x="14988" y="821"/>
                  </a:cubicBezTo>
                  <a:cubicBezTo>
                    <a:pt x="11665" y="-884"/>
                    <a:pt x="7511" y="253"/>
                    <a:pt x="5849" y="2527"/>
                  </a:cubicBezTo>
                  <a:cubicBezTo>
                    <a:pt x="4188" y="4800"/>
                    <a:pt x="5018" y="8211"/>
                    <a:pt x="5849" y="11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3007205" y="2360083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2975455" y="2417233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3153255" y="2353733"/>
              <a:ext cx="2172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1271"/>
                    <a:pt x="15709" y="2541"/>
                    <a:pt x="18655" y="6141"/>
                  </a:cubicBezTo>
                  <a:cubicBezTo>
                    <a:pt x="21600" y="9741"/>
                    <a:pt x="19636" y="15671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2861580" y="1617116"/>
              <a:ext cx="120226" cy="19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934" fill="norm" stroke="1" extrusionOk="0">
                  <a:moveTo>
                    <a:pt x="3335" y="6272"/>
                  </a:moveTo>
                  <a:cubicBezTo>
                    <a:pt x="2577" y="9989"/>
                    <a:pt x="1819" y="13705"/>
                    <a:pt x="1440" y="16376"/>
                  </a:cubicBezTo>
                  <a:cubicBezTo>
                    <a:pt x="1061" y="19047"/>
                    <a:pt x="1061" y="20672"/>
                    <a:pt x="871" y="20905"/>
                  </a:cubicBezTo>
                  <a:cubicBezTo>
                    <a:pt x="682" y="21137"/>
                    <a:pt x="303" y="19976"/>
                    <a:pt x="113" y="17189"/>
                  </a:cubicBezTo>
                  <a:cubicBezTo>
                    <a:pt x="-76" y="14402"/>
                    <a:pt x="-76" y="9989"/>
                    <a:pt x="492" y="6853"/>
                  </a:cubicBezTo>
                  <a:cubicBezTo>
                    <a:pt x="1061" y="3718"/>
                    <a:pt x="2198" y="1860"/>
                    <a:pt x="4092" y="814"/>
                  </a:cubicBezTo>
                  <a:cubicBezTo>
                    <a:pt x="5987" y="-231"/>
                    <a:pt x="8640" y="-463"/>
                    <a:pt x="10913" y="1279"/>
                  </a:cubicBezTo>
                  <a:cubicBezTo>
                    <a:pt x="13187" y="3021"/>
                    <a:pt x="15082" y="6737"/>
                    <a:pt x="16787" y="9756"/>
                  </a:cubicBezTo>
                  <a:cubicBezTo>
                    <a:pt x="18492" y="12776"/>
                    <a:pt x="20008" y="15098"/>
                    <a:pt x="21524" y="17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2797655" y="2554005"/>
              <a:ext cx="1130864" cy="1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0970" fill="norm" stroke="1" extrusionOk="0">
                  <a:moveTo>
                    <a:pt x="0" y="17104"/>
                  </a:moveTo>
                  <a:cubicBezTo>
                    <a:pt x="848" y="19221"/>
                    <a:pt x="1696" y="21339"/>
                    <a:pt x="2806" y="20915"/>
                  </a:cubicBezTo>
                  <a:cubicBezTo>
                    <a:pt x="3916" y="20492"/>
                    <a:pt x="5289" y="17527"/>
                    <a:pt x="6722" y="14563"/>
                  </a:cubicBezTo>
                  <a:cubicBezTo>
                    <a:pt x="8156" y="11598"/>
                    <a:pt x="9649" y="8633"/>
                    <a:pt x="11143" y="6304"/>
                  </a:cubicBezTo>
                  <a:cubicBezTo>
                    <a:pt x="12637" y="3974"/>
                    <a:pt x="14131" y="2280"/>
                    <a:pt x="15645" y="1221"/>
                  </a:cubicBezTo>
                  <a:cubicBezTo>
                    <a:pt x="17159" y="163"/>
                    <a:pt x="18693" y="-261"/>
                    <a:pt x="19622" y="163"/>
                  </a:cubicBezTo>
                  <a:cubicBezTo>
                    <a:pt x="20550" y="586"/>
                    <a:pt x="20873" y="1857"/>
                    <a:pt x="21116" y="3127"/>
                  </a:cubicBezTo>
                  <a:cubicBezTo>
                    <a:pt x="21358" y="4398"/>
                    <a:pt x="21519" y="5668"/>
                    <a:pt x="21560" y="7574"/>
                  </a:cubicBezTo>
                  <a:cubicBezTo>
                    <a:pt x="21600" y="9480"/>
                    <a:pt x="21519" y="12021"/>
                    <a:pt x="21439" y="14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3172305" y="2799079"/>
              <a:ext cx="290388" cy="34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32" fill="norm" stroke="1" extrusionOk="0">
                  <a:moveTo>
                    <a:pt x="0" y="8048"/>
                  </a:moveTo>
                  <a:cubicBezTo>
                    <a:pt x="470" y="10877"/>
                    <a:pt x="939" y="13705"/>
                    <a:pt x="1096" y="15698"/>
                  </a:cubicBezTo>
                  <a:cubicBezTo>
                    <a:pt x="1252" y="17691"/>
                    <a:pt x="1096" y="18848"/>
                    <a:pt x="861" y="19748"/>
                  </a:cubicBezTo>
                  <a:cubicBezTo>
                    <a:pt x="626" y="20648"/>
                    <a:pt x="313" y="21291"/>
                    <a:pt x="235" y="21227"/>
                  </a:cubicBezTo>
                  <a:cubicBezTo>
                    <a:pt x="157" y="21162"/>
                    <a:pt x="313" y="20391"/>
                    <a:pt x="1330" y="17691"/>
                  </a:cubicBezTo>
                  <a:cubicBezTo>
                    <a:pt x="2348" y="14991"/>
                    <a:pt x="4226" y="10362"/>
                    <a:pt x="6183" y="7084"/>
                  </a:cubicBezTo>
                  <a:cubicBezTo>
                    <a:pt x="8139" y="3805"/>
                    <a:pt x="10174" y="1877"/>
                    <a:pt x="11974" y="848"/>
                  </a:cubicBezTo>
                  <a:cubicBezTo>
                    <a:pt x="13774" y="-180"/>
                    <a:pt x="15339" y="-309"/>
                    <a:pt x="16748" y="655"/>
                  </a:cubicBezTo>
                  <a:cubicBezTo>
                    <a:pt x="18157" y="1620"/>
                    <a:pt x="19409" y="3677"/>
                    <a:pt x="20270" y="6184"/>
                  </a:cubicBezTo>
                  <a:cubicBezTo>
                    <a:pt x="21130" y="8691"/>
                    <a:pt x="21600" y="11648"/>
                    <a:pt x="21443" y="13834"/>
                  </a:cubicBezTo>
                  <a:cubicBezTo>
                    <a:pt x="21287" y="16020"/>
                    <a:pt x="20504" y="17434"/>
                    <a:pt x="19722" y="18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37" name="Line Line" descr="Line Lin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020155" y="2201333"/>
              <a:ext cx="38101" cy="57151"/>
            </a:xfrm>
            <a:prstGeom prst="rect">
              <a:avLst/>
            </a:prstGeom>
            <a:effectLst/>
          </p:spPr>
        </p:pic>
        <p:pic>
          <p:nvPicPr>
            <p:cNvPr id="2639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045555" y="242358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64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708346" y="2087509"/>
              <a:ext cx="181760" cy="389742"/>
            </a:xfrm>
            <a:prstGeom prst="rect">
              <a:avLst/>
            </a:prstGeom>
            <a:effectLst/>
          </p:spPr>
        </p:pic>
        <p:pic>
          <p:nvPicPr>
            <p:cNvPr id="264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978989" y="2181837"/>
              <a:ext cx="222267" cy="248058"/>
            </a:xfrm>
            <a:prstGeom prst="rect">
              <a:avLst/>
            </a:prstGeom>
            <a:effectLst/>
          </p:spPr>
        </p:pic>
        <p:pic>
          <p:nvPicPr>
            <p:cNvPr id="264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239355" y="2186475"/>
              <a:ext cx="218894" cy="224409"/>
            </a:xfrm>
            <a:prstGeom prst="rect">
              <a:avLst/>
            </a:prstGeom>
            <a:effectLst/>
          </p:spPr>
        </p:pic>
        <p:pic>
          <p:nvPicPr>
            <p:cNvPr id="264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506480" y="2082257"/>
              <a:ext cx="226334" cy="640882"/>
            </a:xfrm>
            <a:prstGeom prst="rect">
              <a:avLst/>
            </a:prstGeom>
            <a:effectLst/>
          </p:spPr>
        </p:pic>
        <p:pic>
          <p:nvPicPr>
            <p:cNvPr id="264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821438" y="1833033"/>
              <a:ext cx="78318" cy="482601"/>
            </a:xfrm>
            <a:prstGeom prst="rect">
              <a:avLst/>
            </a:prstGeom>
            <a:effectLst/>
          </p:spPr>
        </p:pic>
        <p:pic>
          <p:nvPicPr>
            <p:cNvPr id="265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880705" y="2060543"/>
              <a:ext cx="203201" cy="231969"/>
            </a:xfrm>
            <a:prstGeom prst="rect">
              <a:avLst/>
            </a:prstGeom>
            <a:effectLst/>
          </p:spPr>
        </p:pic>
        <p:pic>
          <p:nvPicPr>
            <p:cNvPr id="265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612281" y="2056291"/>
              <a:ext cx="259025" cy="260456"/>
            </a:xfrm>
            <a:prstGeom prst="rect">
              <a:avLst/>
            </a:prstGeom>
            <a:effectLst/>
          </p:spPr>
        </p:pic>
        <p:pic>
          <p:nvPicPr>
            <p:cNvPr id="265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941155" y="2031595"/>
              <a:ext cx="151078" cy="239589"/>
            </a:xfrm>
            <a:prstGeom prst="rect">
              <a:avLst/>
            </a:prstGeom>
            <a:effectLst/>
          </p:spPr>
        </p:pic>
        <p:pic>
          <p:nvPicPr>
            <p:cNvPr id="265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188805" y="2034339"/>
              <a:ext cx="234951" cy="223689"/>
            </a:xfrm>
            <a:prstGeom prst="rect">
              <a:avLst/>
            </a:prstGeom>
            <a:effectLst/>
          </p:spPr>
        </p:pic>
        <p:pic>
          <p:nvPicPr>
            <p:cNvPr id="265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433010" y="2081631"/>
              <a:ext cx="200296" cy="208603"/>
            </a:xfrm>
            <a:prstGeom prst="rect">
              <a:avLst/>
            </a:prstGeom>
            <a:effectLst/>
          </p:spPr>
        </p:pic>
        <p:pic>
          <p:nvPicPr>
            <p:cNvPr id="266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799488" y="3897328"/>
              <a:ext cx="426668" cy="633010"/>
            </a:xfrm>
            <a:prstGeom prst="rect">
              <a:avLst/>
            </a:prstGeom>
            <a:effectLst/>
          </p:spPr>
        </p:pic>
        <p:pic>
          <p:nvPicPr>
            <p:cNvPr id="266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800705" y="4239683"/>
              <a:ext cx="298451" cy="88901"/>
            </a:xfrm>
            <a:prstGeom prst="rect">
              <a:avLst/>
            </a:prstGeom>
            <a:effectLst/>
          </p:spPr>
        </p:pic>
        <p:pic>
          <p:nvPicPr>
            <p:cNvPr id="266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330086" y="3878741"/>
              <a:ext cx="512020" cy="677167"/>
            </a:xfrm>
            <a:prstGeom prst="rect">
              <a:avLst/>
            </a:prstGeom>
            <a:effectLst/>
          </p:spPr>
        </p:pic>
        <p:pic>
          <p:nvPicPr>
            <p:cNvPr id="266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797655" y="4130602"/>
              <a:ext cx="539751" cy="528182"/>
            </a:xfrm>
            <a:prstGeom prst="rect">
              <a:avLst/>
            </a:prstGeom>
            <a:effectLst/>
          </p:spPr>
        </p:pic>
        <p:pic>
          <p:nvPicPr>
            <p:cNvPr id="266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085768" y="3841750"/>
              <a:ext cx="207188" cy="250142"/>
            </a:xfrm>
            <a:prstGeom prst="rect">
              <a:avLst/>
            </a:prstGeom>
            <a:effectLst/>
          </p:spPr>
        </p:pic>
        <p:pic>
          <p:nvPicPr>
            <p:cNvPr id="267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356455" y="3832738"/>
              <a:ext cx="265147" cy="756196"/>
            </a:xfrm>
            <a:prstGeom prst="rect">
              <a:avLst/>
            </a:prstGeom>
            <a:effectLst/>
          </p:spPr>
        </p:pic>
        <p:pic>
          <p:nvPicPr>
            <p:cNvPr id="267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150205" y="4229313"/>
              <a:ext cx="279401" cy="54821"/>
            </a:xfrm>
            <a:prstGeom prst="rect">
              <a:avLst/>
            </a:prstGeom>
            <a:effectLst/>
          </p:spPr>
        </p:pic>
        <p:pic>
          <p:nvPicPr>
            <p:cNvPr id="2675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150205" y="4392083"/>
              <a:ext cx="260351" cy="44451"/>
            </a:xfrm>
            <a:prstGeom prst="rect">
              <a:avLst/>
            </a:prstGeom>
            <a:effectLst/>
          </p:spPr>
        </p:pic>
        <p:pic>
          <p:nvPicPr>
            <p:cNvPr id="267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848705" y="4060754"/>
              <a:ext cx="590551" cy="591680"/>
            </a:xfrm>
            <a:prstGeom prst="rect">
              <a:avLst/>
            </a:prstGeom>
            <a:effectLst/>
          </p:spPr>
        </p:pic>
        <p:pic>
          <p:nvPicPr>
            <p:cNvPr id="2679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17055" y="4423833"/>
              <a:ext cx="50801" cy="25401"/>
            </a:xfrm>
            <a:prstGeom prst="rect">
              <a:avLst/>
            </a:prstGeom>
            <a:effectLst/>
          </p:spPr>
        </p:pic>
        <p:sp>
          <p:nvSpPr>
            <p:cNvPr id="2681" name="Line"/>
            <p:cNvSpPr/>
            <p:nvPr/>
          </p:nvSpPr>
          <p:spPr>
            <a:xfrm>
              <a:off x="41755" y="4652796"/>
              <a:ext cx="12484101" cy="20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95" y="21127"/>
                    <a:pt x="190" y="20690"/>
                    <a:pt x="300" y="20254"/>
                  </a:cubicBezTo>
                  <a:cubicBezTo>
                    <a:pt x="410" y="19818"/>
                    <a:pt x="535" y="19381"/>
                    <a:pt x="670" y="19054"/>
                  </a:cubicBezTo>
                  <a:cubicBezTo>
                    <a:pt x="806" y="18727"/>
                    <a:pt x="952" y="18508"/>
                    <a:pt x="1093" y="18399"/>
                  </a:cubicBezTo>
                  <a:cubicBezTo>
                    <a:pt x="1234" y="18290"/>
                    <a:pt x="1370" y="18290"/>
                    <a:pt x="1505" y="18072"/>
                  </a:cubicBezTo>
                  <a:cubicBezTo>
                    <a:pt x="1641" y="17854"/>
                    <a:pt x="1776" y="17418"/>
                    <a:pt x="1915" y="16981"/>
                  </a:cubicBezTo>
                  <a:cubicBezTo>
                    <a:pt x="2055" y="16545"/>
                    <a:pt x="2197" y="16108"/>
                    <a:pt x="2340" y="15890"/>
                  </a:cubicBezTo>
                  <a:cubicBezTo>
                    <a:pt x="2483" y="15672"/>
                    <a:pt x="2626" y="15672"/>
                    <a:pt x="2769" y="15672"/>
                  </a:cubicBezTo>
                  <a:cubicBezTo>
                    <a:pt x="2911" y="15672"/>
                    <a:pt x="3054" y="15672"/>
                    <a:pt x="3199" y="15672"/>
                  </a:cubicBezTo>
                  <a:cubicBezTo>
                    <a:pt x="3344" y="15672"/>
                    <a:pt x="3490" y="15672"/>
                    <a:pt x="3640" y="15672"/>
                  </a:cubicBezTo>
                  <a:cubicBezTo>
                    <a:pt x="3790" y="15672"/>
                    <a:pt x="3944" y="15672"/>
                    <a:pt x="4104" y="15672"/>
                  </a:cubicBezTo>
                  <a:cubicBezTo>
                    <a:pt x="4263" y="15672"/>
                    <a:pt x="4428" y="15672"/>
                    <a:pt x="4591" y="15672"/>
                  </a:cubicBezTo>
                  <a:cubicBezTo>
                    <a:pt x="4754" y="15672"/>
                    <a:pt x="4915" y="15672"/>
                    <a:pt x="5078" y="15672"/>
                  </a:cubicBezTo>
                  <a:cubicBezTo>
                    <a:pt x="5241" y="15672"/>
                    <a:pt x="5405" y="15672"/>
                    <a:pt x="5548" y="15672"/>
                  </a:cubicBezTo>
                  <a:cubicBezTo>
                    <a:pt x="5691" y="15672"/>
                    <a:pt x="5812" y="15672"/>
                    <a:pt x="5955" y="15672"/>
                  </a:cubicBezTo>
                  <a:cubicBezTo>
                    <a:pt x="6098" y="15672"/>
                    <a:pt x="6262" y="15672"/>
                    <a:pt x="6425" y="15672"/>
                  </a:cubicBezTo>
                  <a:cubicBezTo>
                    <a:pt x="6588" y="15672"/>
                    <a:pt x="6750" y="15672"/>
                    <a:pt x="6896" y="15672"/>
                  </a:cubicBezTo>
                  <a:cubicBezTo>
                    <a:pt x="7043" y="15672"/>
                    <a:pt x="7174" y="15672"/>
                    <a:pt x="7303" y="15672"/>
                  </a:cubicBezTo>
                  <a:cubicBezTo>
                    <a:pt x="7431" y="15672"/>
                    <a:pt x="7555" y="15672"/>
                    <a:pt x="7683" y="15672"/>
                  </a:cubicBezTo>
                  <a:cubicBezTo>
                    <a:pt x="7812" y="15672"/>
                    <a:pt x="7943" y="15672"/>
                    <a:pt x="8075" y="15672"/>
                  </a:cubicBezTo>
                  <a:cubicBezTo>
                    <a:pt x="8207" y="15672"/>
                    <a:pt x="8339" y="15672"/>
                    <a:pt x="8476" y="15563"/>
                  </a:cubicBezTo>
                  <a:cubicBezTo>
                    <a:pt x="8614" y="15454"/>
                    <a:pt x="8756" y="15236"/>
                    <a:pt x="8897" y="15018"/>
                  </a:cubicBezTo>
                  <a:cubicBezTo>
                    <a:pt x="9038" y="14799"/>
                    <a:pt x="9178" y="14581"/>
                    <a:pt x="9315" y="14363"/>
                  </a:cubicBezTo>
                  <a:cubicBezTo>
                    <a:pt x="9452" y="14145"/>
                    <a:pt x="9588" y="13927"/>
                    <a:pt x="9727" y="13708"/>
                  </a:cubicBezTo>
                  <a:cubicBezTo>
                    <a:pt x="9866" y="13490"/>
                    <a:pt x="10009" y="13272"/>
                    <a:pt x="10155" y="13054"/>
                  </a:cubicBezTo>
                  <a:cubicBezTo>
                    <a:pt x="10302" y="12836"/>
                    <a:pt x="10452" y="12618"/>
                    <a:pt x="10597" y="12290"/>
                  </a:cubicBezTo>
                  <a:cubicBezTo>
                    <a:pt x="10741" y="11963"/>
                    <a:pt x="10881" y="11527"/>
                    <a:pt x="11023" y="11090"/>
                  </a:cubicBezTo>
                  <a:cubicBezTo>
                    <a:pt x="11166" y="10654"/>
                    <a:pt x="11313" y="10218"/>
                    <a:pt x="11457" y="9781"/>
                  </a:cubicBezTo>
                  <a:cubicBezTo>
                    <a:pt x="11602" y="9345"/>
                    <a:pt x="11745" y="8908"/>
                    <a:pt x="11897" y="8254"/>
                  </a:cubicBezTo>
                  <a:cubicBezTo>
                    <a:pt x="12049" y="7599"/>
                    <a:pt x="12210" y="6727"/>
                    <a:pt x="12347" y="5963"/>
                  </a:cubicBezTo>
                  <a:cubicBezTo>
                    <a:pt x="12485" y="5199"/>
                    <a:pt x="12598" y="4545"/>
                    <a:pt x="12708" y="3999"/>
                  </a:cubicBezTo>
                  <a:cubicBezTo>
                    <a:pt x="12818" y="3454"/>
                    <a:pt x="12924" y="3018"/>
                    <a:pt x="13032" y="2581"/>
                  </a:cubicBezTo>
                  <a:cubicBezTo>
                    <a:pt x="13140" y="2145"/>
                    <a:pt x="13250" y="1708"/>
                    <a:pt x="13386" y="1272"/>
                  </a:cubicBezTo>
                  <a:cubicBezTo>
                    <a:pt x="13521" y="836"/>
                    <a:pt x="13682" y="399"/>
                    <a:pt x="13840" y="181"/>
                  </a:cubicBezTo>
                  <a:cubicBezTo>
                    <a:pt x="13997" y="-37"/>
                    <a:pt x="14151" y="-37"/>
                    <a:pt x="14303" y="72"/>
                  </a:cubicBezTo>
                  <a:cubicBezTo>
                    <a:pt x="14455" y="181"/>
                    <a:pt x="14605" y="399"/>
                    <a:pt x="14755" y="727"/>
                  </a:cubicBezTo>
                  <a:cubicBezTo>
                    <a:pt x="14905" y="1054"/>
                    <a:pt x="15056" y="1490"/>
                    <a:pt x="15206" y="1927"/>
                  </a:cubicBezTo>
                  <a:cubicBezTo>
                    <a:pt x="15356" y="2363"/>
                    <a:pt x="15506" y="2799"/>
                    <a:pt x="15660" y="3345"/>
                  </a:cubicBezTo>
                  <a:cubicBezTo>
                    <a:pt x="15814" y="3890"/>
                    <a:pt x="15971" y="4545"/>
                    <a:pt x="16105" y="4981"/>
                  </a:cubicBezTo>
                  <a:cubicBezTo>
                    <a:pt x="16238" y="5418"/>
                    <a:pt x="16348" y="5636"/>
                    <a:pt x="16458" y="5854"/>
                  </a:cubicBezTo>
                  <a:cubicBezTo>
                    <a:pt x="16568" y="6072"/>
                    <a:pt x="16678" y="6290"/>
                    <a:pt x="16813" y="6508"/>
                  </a:cubicBezTo>
                  <a:cubicBezTo>
                    <a:pt x="16949" y="6727"/>
                    <a:pt x="17110" y="6945"/>
                    <a:pt x="17264" y="7163"/>
                  </a:cubicBezTo>
                  <a:cubicBezTo>
                    <a:pt x="17418" y="7381"/>
                    <a:pt x="17564" y="7599"/>
                    <a:pt x="17703" y="7818"/>
                  </a:cubicBezTo>
                  <a:cubicBezTo>
                    <a:pt x="17843" y="8036"/>
                    <a:pt x="17974" y="8254"/>
                    <a:pt x="18103" y="8581"/>
                  </a:cubicBezTo>
                  <a:cubicBezTo>
                    <a:pt x="18231" y="8908"/>
                    <a:pt x="18355" y="9345"/>
                    <a:pt x="18494" y="9781"/>
                  </a:cubicBezTo>
                  <a:cubicBezTo>
                    <a:pt x="18634" y="10218"/>
                    <a:pt x="18787" y="10654"/>
                    <a:pt x="18936" y="11199"/>
                  </a:cubicBezTo>
                  <a:cubicBezTo>
                    <a:pt x="19084" y="11745"/>
                    <a:pt x="19227" y="12399"/>
                    <a:pt x="19364" y="13054"/>
                  </a:cubicBezTo>
                  <a:cubicBezTo>
                    <a:pt x="19502" y="13708"/>
                    <a:pt x="19633" y="14363"/>
                    <a:pt x="19771" y="14908"/>
                  </a:cubicBezTo>
                  <a:cubicBezTo>
                    <a:pt x="19908" y="15454"/>
                    <a:pt x="20051" y="15890"/>
                    <a:pt x="20194" y="16327"/>
                  </a:cubicBezTo>
                  <a:cubicBezTo>
                    <a:pt x="20337" y="16763"/>
                    <a:pt x="20479" y="17199"/>
                    <a:pt x="20620" y="17636"/>
                  </a:cubicBezTo>
                  <a:cubicBezTo>
                    <a:pt x="20761" y="18072"/>
                    <a:pt x="20901" y="18508"/>
                    <a:pt x="21063" y="18945"/>
                  </a:cubicBezTo>
                  <a:cubicBezTo>
                    <a:pt x="21226" y="19381"/>
                    <a:pt x="21413" y="19818"/>
                    <a:pt x="21600" y="20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29820" y="1185803"/>
              <a:ext cx="4342748" cy="196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91" fill="norm" stroke="1" extrusionOk="0">
                  <a:moveTo>
                    <a:pt x="8692" y="1876"/>
                  </a:moveTo>
                  <a:cubicBezTo>
                    <a:pt x="8534" y="1598"/>
                    <a:pt x="8376" y="1319"/>
                    <a:pt x="8145" y="1098"/>
                  </a:cubicBezTo>
                  <a:cubicBezTo>
                    <a:pt x="7913" y="878"/>
                    <a:pt x="7608" y="715"/>
                    <a:pt x="7256" y="610"/>
                  </a:cubicBezTo>
                  <a:cubicBezTo>
                    <a:pt x="6903" y="506"/>
                    <a:pt x="6504" y="460"/>
                    <a:pt x="6125" y="494"/>
                  </a:cubicBezTo>
                  <a:cubicBezTo>
                    <a:pt x="5746" y="529"/>
                    <a:pt x="5388" y="645"/>
                    <a:pt x="5031" y="808"/>
                  </a:cubicBezTo>
                  <a:cubicBezTo>
                    <a:pt x="4673" y="970"/>
                    <a:pt x="4315" y="1180"/>
                    <a:pt x="3963" y="1435"/>
                  </a:cubicBezTo>
                  <a:cubicBezTo>
                    <a:pt x="3610" y="1690"/>
                    <a:pt x="3263" y="1992"/>
                    <a:pt x="2921" y="2341"/>
                  </a:cubicBezTo>
                  <a:cubicBezTo>
                    <a:pt x="2579" y="2689"/>
                    <a:pt x="2243" y="3084"/>
                    <a:pt x="1948" y="3514"/>
                  </a:cubicBezTo>
                  <a:cubicBezTo>
                    <a:pt x="1653" y="3943"/>
                    <a:pt x="1401" y="4408"/>
                    <a:pt x="1164" y="5035"/>
                  </a:cubicBezTo>
                  <a:cubicBezTo>
                    <a:pt x="927" y="5662"/>
                    <a:pt x="706" y="6452"/>
                    <a:pt x="528" y="7218"/>
                  </a:cubicBezTo>
                  <a:cubicBezTo>
                    <a:pt x="349" y="7985"/>
                    <a:pt x="212" y="8728"/>
                    <a:pt x="123" y="9494"/>
                  </a:cubicBezTo>
                  <a:cubicBezTo>
                    <a:pt x="33" y="10261"/>
                    <a:pt x="-9" y="11050"/>
                    <a:pt x="2" y="11863"/>
                  </a:cubicBezTo>
                  <a:cubicBezTo>
                    <a:pt x="12" y="12676"/>
                    <a:pt x="75" y="13512"/>
                    <a:pt x="217" y="14302"/>
                  </a:cubicBezTo>
                  <a:cubicBezTo>
                    <a:pt x="359" y="15092"/>
                    <a:pt x="580" y="15835"/>
                    <a:pt x="822" y="16474"/>
                  </a:cubicBezTo>
                  <a:cubicBezTo>
                    <a:pt x="1064" y="17112"/>
                    <a:pt x="1327" y="17647"/>
                    <a:pt x="1643" y="18134"/>
                  </a:cubicBezTo>
                  <a:cubicBezTo>
                    <a:pt x="1958" y="18622"/>
                    <a:pt x="2327" y="19063"/>
                    <a:pt x="2700" y="19400"/>
                  </a:cubicBezTo>
                  <a:cubicBezTo>
                    <a:pt x="3074" y="19737"/>
                    <a:pt x="3452" y="19969"/>
                    <a:pt x="3826" y="20178"/>
                  </a:cubicBezTo>
                  <a:cubicBezTo>
                    <a:pt x="4199" y="20387"/>
                    <a:pt x="4568" y="20573"/>
                    <a:pt x="4946" y="20747"/>
                  </a:cubicBezTo>
                  <a:cubicBezTo>
                    <a:pt x="5325" y="20921"/>
                    <a:pt x="5715" y="21084"/>
                    <a:pt x="6104" y="21200"/>
                  </a:cubicBezTo>
                  <a:cubicBezTo>
                    <a:pt x="6493" y="21316"/>
                    <a:pt x="6882" y="21386"/>
                    <a:pt x="7287" y="21444"/>
                  </a:cubicBezTo>
                  <a:cubicBezTo>
                    <a:pt x="7693" y="21502"/>
                    <a:pt x="8113" y="21549"/>
                    <a:pt x="8534" y="21572"/>
                  </a:cubicBezTo>
                  <a:cubicBezTo>
                    <a:pt x="8955" y="21595"/>
                    <a:pt x="9376" y="21595"/>
                    <a:pt x="9807" y="21583"/>
                  </a:cubicBezTo>
                  <a:cubicBezTo>
                    <a:pt x="10239" y="21572"/>
                    <a:pt x="10681" y="21549"/>
                    <a:pt x="11112" y="21514"/>
                  </a:cubicBezTo>
                  <a:cubicBezTo>
                    <a:pt x="11543" y="21479"/>
                    <a:pt x="11964" y="21432"/>
                    <a:pt x="12374" y="21398"/>
                  </a:cubicBezTo>
                  <a:cubicBezTo>
                    <a:pt x="12785" y="21363"/>
                    <a:pt x="13185" y="21340"/>
                    <a:pt x="13611" y="21316"/>
                  </a:cubicBezTo>
                  <a:cubicBezTo>
                    <a:pt x="14037" y="21293"/>
                    <a:pt x="14489" y="21270"/>
                    <a:pt x="14910" y="21247"/>
                  </a:cubicBezTo>
                  <a:cubicBezTo>
                    <a:pt x="15331" y="21223"/>
                    <a:pt x="15720" y="21200"/>
                    <a:pt x="16088" y="21165"/>
                  </a:cubicBezTo>
                  <a:cubicBezTo>
                    <a:pt x="16457" y="21130"/>
                    <a:pt x="16804" y="21084"/>
                    <a:pt x="17146" y="20991"/>
                  </a:cubicBezTo>
                  <a:cubicBezTo>
                    <a:pt x="17488" y="20898"/>
                    <a:pt x="17824" y="20759"/>
                    <a:pt x="18145" y="20608"/>
                  </a:cubicBezTo>
                  <a:cubicBezTo>
                    <a:pt x="18466" y="20457"/>
                    <a:pt x="18771" y="20294"/>
                    <a:pt x="19087" y="20062"/>
                  </a:cubicBezTo>
                  <a:cubicBezTo>
                    <a:pt x="19403" y="19830"/>
                    <a:pt x="19729" y="19528"/>
                    <a:pt x="20044" y="19098"/>
                  </a:cubicBezTo>
                  <a:cubicBezTo>
                    <a:pt x="20360" y="18669"/>
                    <a:pt x="20665" y="18111"/>
                    <a:pt x="20907" y="17472"/>
                  </a:cubicBezTo>
                  <a:cubicBezTo>
                    <a:pt x="21149" y="16834"/>
                    <a:pt x="21328" y="16114"/>
                    <a:pt x="21438" y="15312"/>
                  </a:cubicBezTo>
                  <a:cubicBezTo>
                    <a:pt x="21549" y="14511"/>
                    <a:pt x="21591" y="13629"/>
                    <a:pt x="21586" y="12769"/>
                  </a:cubicBezTo>
                  <a:cubicBezTo>
                    <a:pt x="21580" y="11910"/>
                    <a:pt x="21528" y="11074"/>
                    <a:pt x="21428" y="10307"/>
                  </a:cubicBezTo>
                  <a:cubicBezTo>
                    <a:pt x="21328" y="9541"/>
                    <a:pt x="21181" y="8844"/>
                    <a:pt x="20981" y="8194"/>
                  </a:cubicBezTo>
                  <a:cubicBezTo>
                    <a:pt x="20781" y="7543"/>
                    <a:pt x="20528" y="6940"/>
                    <a:pt x="20260" y="6394"/>
                  </a:cubicBezTo>
                  <a:cubicBezTo>
                    <a:pt x="19992" y="5848"/>
                    <a:pt x="19708" y="5360"/>
                    <a:pt x="19387" y="4919"/>
                  </a:cubicBezTo>
                  <a:cubicBezTo>
                    <a:pt x="19066" y="4478"/>
                    <a:pt x="18708" y="4083"/>
                    <a:pt x="18345" y="3711"/>
                  </a:cubicBezTo>
                  <a:cubicBezTo>
                    <a:pt x="17982" y="3340"/>
                    <a:pt x="17614" y="2991"/>
                    <a:pt x="17209" y="2689"/>
                  </a:cubicBezTo>
                  <a:cubicBezTo>
                    <a:pt x="16804" y="2387"/>
                    <a:pt x="16362" y="2132"/>
                    <a:pt x="15946" y="1923"/>
                  </a:cubicBezTo>
                  <a:cubicBezTo>
                    <a:pt x="15531" y="1714"/>
                    <a:pt x="15142" y="1551"/>
                    <a:pt x="14742" y="1365"/>
                  </a:cubicBezTo>
                  <a:cubicBezTo>
                    <a:pt x="14342" y="1180"/>
                    <a:pt x="13932" y="970"/>
                    <a:pt x="13521" y="785"/>
                  </a:cubicBezTo>
                  <a:cubicBezTo>
                    <a:pt x="13111" y="599"/>
                    <a:pt x="12701" y="436"/>
                    <a:pt x="12274" y="309"/>
                  </a:cubicBezTo>
                  <a:cubicBezTo>
                    <a:pt x="11848" y="181"/>
                    <a:pt x="11406" y="88"/>
                    <a:pt x="11007" y="41"/>
                  </a:cubicBezTo>
                  <a:cubicBezTo>
                    <a:pt x="10607" y="-5"/>
                    <a:pt x="10249" y="-5"/>
                    <a:pt x="9881" y="7"/>
                  </a:cubicBezTo>
                  <a:cubicBezTo>
                    <a:pt x="9513" y="18"/>
                    <a:pt x="9134" y="41"/>
                    <a:pt x="8713" y="100"/>
                  </a:cubicBezTo>
                  <a:cubicBezTo>
                    <a:pt x="8292" y="158"/>
                    <a:pt x="7829" y="250"/>
                    <a:pt x="7408" y="355"/>
                  </a:cubicBezTo>
                  <a:cubicBezTo>
                    <a:pt x="6988" y="460"/>
                    <a:pt x="6609" y="576"/>
                    <a:pt x="6330" y="680"/>
                  </a:cubicBezTo>
                  <a:cubicBezTo>
                    <a:pt x="6051" y="785"/>
                    <a:pt x="5872" y="878"/>
                    <a:pt x="5693" y="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061972" y="3516253"/>
              <a:ext cx="5214428" cy="122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85" fill="norm" stroke="1" extrusionOk="0">
                  <a:moveTo>
                    <a:pt x="11820" y="4804"/>
                  </a:moveTo>
                  <a:cubicBezTo>
                    <a:pt x="11680" y="4431"/>
                    <a:pt x="11540" y="4058"/>
                    <a:pt x="11343" y="3760"/>
                  </a:cubicBezTo>
                  <a:cubicBezTo>
                    <a:pt x="11146" y="3461"/>
                    <a:pt x="10892" y="3238"/>
                    <a:pt x="10582" y="2958"/>
                  </a:cubicBezTo>
                  <a:cubicBezTo>
                    <a:pt x="10271" y="2678"/>
                    <a:pt x="9904" y="2342"/>
                    <a:pt x="9536" y="2007"/>
                  </a:cubicBezTo>
                  <a:cubicBezTo>
                    <a:pt x="9169" y="1671"/>
                    <a:pt x="8801" y="1335"/>
                    <a:pt x="8460" y="1074"/>
                  </a:cubicBezTo>
                  <a:cubicBezTo>
                    <a:pt x="8119" y="813"/>
                    <a:pt x="7804" y="626"/>
                    <a:pt x="7485" y="477"/>
                  </a:cubicBezTo>
                  <a:cubicBezTo>
                    <a:pt x="7166" y="328"/>
                    <a:pt x="6842" y="216"/>
                    <a:pt x="6518" y="141"/>
                  </a:cubicBezTo>
                  <a:cubicBezTo>
                    <a:pt x="6194" y="67"/>
                    <a:pt x="5871" y="29"/>
                    <a:pt x="5543" y="11"/>
                  </a:cubicBezTo>
                  <a:cubicBezTo>
                    <a:pt x="5215" y="-8"/>
                    <a:pt x="4882" y="-8"/>
                    <a:pt x="4528" y="67"/>
                  </a:cubicBezTo>
                  <a:cubicBezTo>
                    <a:pt x="4174" y="141"/>
                    <a:pt x="3797" y="290"/>
                    <a:pt x="3452" y="514"/>
                  </a:cubicBezTo>
                  <a:cubicBezTo>
                    <a:pt x="3106" y="738"/>
                    <a:pt x="2791" y="1037"/>
                    <a:pt x="2498" y="1372"/>
                  </a:cubicBezTo>
                  <a:cubicBezTo>
                    <a:pt x="2205" y="1708"/>
                    <a:pt x="1934" y="2081"/>
                    <a:pt x="1671" y="2585"/>
                  </a:cubicBezTo>
                  <a:cubicBezTo>
                    <a:pt x="1409" y="3088"/>
                    <a:pt x="1155" y="3723"/>
                    <a:pt x="932" y="4506"/>
                  </a:cubicBezTo>
                  <a:cubicBezTo>
                    <a:pt x="709" y="5289"/>
                    <a:pt x="517" y="6222"/>
                    <a:pt x="364" y="7211"/>
                  </a:cubicBezTo>
                  <a:cubicBezTo>
                    <a:pt x="210" y="8199"/>
                    <a:pt x="97" y="9244"/>
                    <a:pt x="40" y="10232"/>
                  </a:cubicBezTo>
                  <a:cubicBezTo>
                    <a:pt x="-17" y="11221"/>
                    <a:pt x="-17" y="12154"/>
                    <a:pt x="70" y="12993"/>
                  </a:cubicBezTo>
                  <a:cubicBezTo>
                    <a:pt x="158" y="13832"/>
                    <a:pt x="333" y="14579"/>
                    <a:pt x="539" y="15194"/>
                  </a:cubicBezTo>
                  <a:cubicBezTo>
                    <a:pt x="744" y="15810"/>
                    <a:pt x="980" y="16295"/>
                    <a:pt x="1199" y="16686"/>
                  </a:cubicBezTo>
                  <a:cubicBezTo>
                    <a:pt x="1418" y="17078"/>
                    <a:pt x="1619" y="17376"/>
                    <a:pt x="1868" y="17731"/>
                  </a:cubicBezTo>
                  <a:cubicBezTo>
                    <a:pt x="2118" y="18085"/>
                    <a:pt x="2415" y="18496"/>
                    <a:pt x="2708" y="18850"/>
                  </a:cubicBezTo>
                  <a:cubicBezTo>
                    <a:pt x="3001" y="19204"/>
                    <a:pt x="3290" y="19503"/>
                    <a:pt x="3596" y="19801"/>
                  </a:cubicBezTo>
                  <a:cubicBezTo>
                    <a:pt x="3902" y="20100"/>
                    <a:pt x="4226" y="20398"/>
                    <a:pt x="4550" y="20622"/>
                  </a:cubicBezTo>
                  <a:cubicBezTo>
                    <a:pt x="4873" y="20846"/>
                    <a:pt x="5197" y="20995"/>
                    <a:pt x="5508" y="21107"/>
                  </a:cubicBezTo>
                  <a:cubicBezTo>
                    <a:pt x="5818" y="21219"/>
                    <a:pt x="6116" y="21294"/>
                    <a:pt x="6439" y="21368"/>
                  </a:cubicBezTo>
                  <a:cubicBezTo>
                    <a:pt x="6763" y="21443"/>
                    <a:pt x="7113" y="21517"/>
                    <a:pt x="7467" y="21555"/>
                  </a:cubicBezTo>
                  <a:cubicBezTo>
                    <a:pt x="7822" y="21592"/>
                    <a:pt x="8180" y="21592"/>
                    <a:pt x="8513" y="21573"/>
                  </a:cubicBezTo>
                  <a:cubicBezTo>
                    <a:pt x="8845" y="21555"/>
                    <a:pt x="9151" y="21517"/>
                    <a:pt x="9462" y="21461"/>
                  </a:cubicBezTo>
                  <a:cubicBezTo>
                    <a:pt x="9773" y="21405"/>
                    <a:pt x="10087" y="21331"/>
                    <a:pt x="10398" y="21256"/>
                  </a:cubicBezTo>
                  <a:cubicBezTo>
                    <a:pt x="10709" y="21182"/>
                    <a:pt x="11015" y="21107"/>
                    <a:pt x="11339" y="21070"/>
                  </a:cubicBezTo>
                  <a:cubicBezTo>
                    <a:pt x="11662" y="21032"/>
                    <a:pt x="12003" y="21032"/>
                    <a:pt x="12362" y="21032"/>
                  </a:cubicBezTo>
                  <a:cubicBezTo>
                    <a:pt x="12721" y="21032"/>
                    <a:pt x="13097" y="21032"/>
                    <a:pt x="13451" y="20995"/>
                  </a:cubicBezTo>
                  <a:cubicBezTo>
                    <a:pt x="13806" y="20958"/>
                    <a:pt x="14138" y="20883"/>
                    <a:pt x="14466" y="20809"/>
                  </a:cubicBezTo>
                  <a:cubicBezTo>
                    <a:pt x="14794" y="20734"/>
                    <a:pt x="15118" y="20659"/>
                    <a:pt x="15468" y="20622"/>
                  </a:cubicBezTo>
                  <a:cubicBezTo>
                    <a:pt x="15818" y="20585"/>
                    <a:pt x="16194" y="20585"/>
                    <a:pt x="16553" y="20566"/>
                  </a:cubicBezTo>
                  <a:cubicBezTo>
                    <a:pt x="16911" y="20547"/>
                    <a:pt x="17253" y="20510"/>
                    <a:pt x="17581" y="20473"/>
                  </a:cubicBezTo>
                  <a:cubicBezTo>
                    <a:pt x="17909" y="20436"/>
                    <a:pt x="18224" y="20398"/>
                    <a:pt x="18521" y="20324"/>
                  </a:cubicBezTo>
                  <a:cubicBezTo>
                    <a:pt x="18818" y="20249"/>
                    <a:pt x="19098" y="20137"/>
                    <a:pt x="19387" y="19932"/>
                  </a:cubicBezTo>
                  <a:cubicBezTo>
                    <a:pt x="19676" y="19727"/>
                    <a:pt x="19973" y="19428"/>
                    <a:pt x="20275" y="18906"/>
                  </a:cubicBezTo>
                  <a:cubicBezTo>
                    <a:pt x="20577" y="18384"/>
                    <a:pt x="20883" y="17638"/>
                    <a:pt x="21111" y="16798"/>
                  </a:cubicBezTo>
                  <a:cubicBezTo>
                    <a:pt x="21338" y="15959"/>
                    <a:pt x="21487" y="15026"/>
                    <a:pt x="21535" y="14112"/>
                  </a:cubicBezTo>
                  <a:cubicBezTo>
                    <a:pt x="21583" y="13198"/>
                    <a:pt x="21531" y="12303"/>
                    <a:pt x="21395" y="11501"/>
                  </a:cubicBezTo>
                  <a:cubicBezTo>
                    <a:pt x="21259" y="10699"/>
                    <a:pt x="21041" y="9990"/>
                    <a:pt x="20791" y="9374"/>
                  </a:cubicBezTo>
                  <a:cubicBezTo>
                    <a:pt x="20542" y="8759"/>
                    <a:pt x="20262" y="8237"/>
                    <a:pt x="19969" y="7770"/>
                  </a:cubicBezTo>
                  <a:cubicBezTo>
                    <a:pt x="19676" y="7304"/>
                    <a:pt x="19370" y="6894"/>
                    <a:pt x="19042" y="6539"/>
                  </a:cubicBezTo>
                  <a:cubicBezTo>
                    <a:pt x="18713" y="6185"/>
                    <a:pt x="18364" y="5886"/>
                    <a:pt x="18014" y="5625"/>
                  </a:cubicBezTo>
                  <a:cubicBezTo>
                    <a:pt x="17664" y="5364"/>
                    <a:pt x="17314" y="5140"/>
                    <a:pt x="16973" y="4935"/>
                  </a:cubicBezTo>
                  <a:cubicBezTo>
                    <a:pt x="16631" y="4730"/>
                    <a:pt x="16299" y="4543"/>
                    <a:pt x="15962" y="4338"/>
                  </a:cubicBezTo>
                  <a:cubicBezTo>
                    <a:pt x="15625" y="4133"/>
                    <a:pt x="15284" y="3909"/>
                    <a:pt x="14956" y="3741"/>
                  </a:cubicBezTo>
                  <a:cubicBezTo>
                    <a:pt x="14628" y="3573"/>
                    <a:pt x="14313" y="3461"/>
                    <a:pt x="14007" y="3350"/>
                  </a:cubicBezTo>
                  <a:cubicBezTo>
                    <a:pt x="13701" y="3238"/>
                    <a:pt x="13403" y="3126"/>
                    <a:pt x="13097" y="3051"/>
                  </a:cubicBezTo>
                  <a:cubicBezTo>
                    <a:pt x="12791" y="2976"/>
                    <a:pt x="12476" y="2939"/>
                    <a:pt x="12170" y="2920"/>
                  </a:cubicBezTo>
                  <a:cubicBezTo>
                    <a:pt x="11863" y="2902"/>
                    <a:pt x="11566" y="2902"/>
                    <a:pt x="11299" y="3088"/>
                  </a:cubicBezTo>
                  <a:cubicBezTo>
                    <a:pt x="11032" y="3275"/>
                    <a:pt x="10796" y="3648"/>
                    <a:pt x="10560" y="4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76603" y="5075323"/>
              <a:ext cx="189420" cy="548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99" fill="norm" stroke="1" extrusionOk="0">
                  <a:moveTo>
                    <a:pt x="7055" y="9955"/>
                  </a:moveTo>
                  <a:cubicBezTo>
                    <a:pt x="4942" y="12419"/>
                    <a:pt x="2829" y="14883"/>
                    <a:pt x="1655" y="16566"/>
                  </a:cubicBezTo>
                  <a:cubicBezTo>
                    <a:pt x="481" y="18250"/>
                    <a:pt x="247" y="19154"/>
                    <a:pt x="129" y="19893"/>
                  </a:cubicBezTo>
                  <a:cubicBezTo>
                    <a:pt x="12" y="20632"/>
                    <a:pt x="12" y="21207"/>
                    <a:pt x="129" y="21289"/>
                  </a:cubicBezTo>
                  <a:cubicBezTo>
                    <a:pt x="247" y="21371"/>
                    <a:pt x="481" y="20960"/>
                    <a:pt x="364" y="19441"/>
                  </a:cubicBezTo>
                  <a:cubicBezTo>
                    <a:pt x="247" y="17922"/>
                    <a:pt x="-223" y="15293"/>
                    <a:pt x="129" y="12460"/>
                  </a:cubicBezTo>
                  <a:cubicBezTo>
                    <a:pt x="481" y="9627"/>
                    <a:pt x="1655" y="6588"/>
                    <a:pt x="3651" y="4411"/>
                  </a:cubicBezTo>
                  <a:cubicBezTo>
                    <a:pt x="5647" y="2235"/>
                    <a:pt x="8464" y="921"/>
                    <a:pt x="11164" y="346"/>
                  </a:cubicBezTo>
                  <a:cubicBezTo>
                    <a:pt x="13864" y="-229"/>
                    <a:pt x="16447" y="-65"/>
                    <a:pt x="18325" y="674"/>
                  </a:cubicBezTo>
                  <a:cubicBezTo>
                    <a:pt x="20203" y="1414"/>
                    <a:pt x="21377" y="2728"/>
                    <a:pt x="20907" y="4247"/>
                  </a:cubicBezTo>
                  <a:cubicBezTo>
                    <a:pt x="20438" y="5766"/>
                    <a:pt x="18325" y="7491"/>
                    <a:pt x="15977" y="8682"/>
                  </a:cubicBezTo>
                  <a:cubicBezTo>
                    <a:pt x="13629" y="9873"/>
                    <a:pt x="11047" y="10530"/>
                    <a:pt x="8934" y="10858"/>
                  </a:cubicBezTo>
                  <a:cubicBezTo>
                    <a:pt x="6820" y="11187"/>
                    <a:pt x="5177" y="11187"/>
                    <a:pt x="4942" y="11146"/>
                  </a:cubicBezTo>
                  <a:cubicBezTo>
                    <a:pt x="4707" y="11105"/>
                    <a:pt x="5881" y="11023"/>
                    <a:pt x="7055" y="10941"/>
                  </a:cubicBezTo>
                  <a:cubicBezTo>
                    <a:pt x="8229" y="10858"/>
                    <a:pt x="9403" y="10776"/>
                    <a:pt x="10577" y="10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92605" y="5344583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98955" y="5368255"/>
              <a:ext cx="95251" cy="14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21600" y="259"/>
                  </a:moveTo>
                  <a:cubicBezTo>
                    <a:pt x="19200" y="-58"/>
                    <a:pt x="16800" y="-376"/>
                    <a:pt x="13680" y="1212"/>
                  </a:cubicBezTo>
                  <a:cubicBezTo>
                    <a:pt x="10560" y="2800"/>
                    <a:pt x="6720" y="6295"/>
                    <a:pt x="4320" y="9948"/>
                  </a:cubicBezTo>
                  <a:cubicBezTo>
                    <a:pt x="1920" y="13600"/>
                    <a:pt x="960" y="17412"/>
                    <a:pt x="0" y="21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712395" y="5132039"/>
              <a:ext cx="104061" cy="27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03" fill="norm" stroke="1" extrusionOk="0">
                  <a:moveTo>
                    <a:pt x="21238" y="233"/>
                  </a:moveTo>
                  <a:cubicBezTo>
                    <a:pt x="19078" y="68"/>
                    <a:pt x="16918" y="-97"/>
                    <a:pt x="14974" y="68"/>
                  </a:cubicBezTo>
                  <a:cubicBezTo>
                    <a:pt x="13030" y="233"/>
                    <a:pt x="11302" y="727"/>
                    <a:pt x="8926" y="2541"/>
                  </a:cubicBezTo>
                  <a:cubicBezTo>
                    <a:pt x="6550" y="4355"/>
                    <a:pt x="3526" y="7488"/>
                    <a:pt x="1798" y="10456"/>
                  </a:cubicBezTo>
                  <a:cubicBezTo>
                    <a:pt x="70" y="13424"/>
                    <a:pt x="-362" y="16227"/>
                    <a:pt x="286" y="18040"/>
                  </a:cubicBezTo>
                  <a:cubicBezTo>
                    <a:pt x="934" y="19854"/>
                    <a:pt x="2662" y="20679"/>
                    <a:pt x="5038" y="21091"/>
                  </a:cubicBezTo>
                  <a:cubicBezTo>
                    <a:pt x="7414" y="21503"/>
                    <a:pt x="10438" y="21503"/>
                    <a:pt x="13462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792113" y="5160433"/>
              <a:ext cx="227543" cy="24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60" fill="norm" stroke="1" extrusionOk="0">
                  <a:moveTo>
                    <a:pt x="20300" y="0"/>
                  </a:moveTo>
                  <a:cubicBezTo>
                    <a:pt x="17500" y="5635"/>
                    <a:pt x="14700" y="11270"/>
                    <a:pt x="12300" y="14744"/>
                  </a:cubicBezTo>
                  <a:cubicBezTo>
                    <a:pt x="9900" y="18219"/>
                    <a:pt x="7900" y="19534"/>
                    <a:pt x="6300" y="20379"/>
                  </a:cubicBezTo>
                  <a:cubicBezTo>
                    <a:pt x="4700" y="21224"/>
                    <a:pt x="3500" y="21600"/>
                    <a:pt x="2500" y="21412"/>
                  </a:cubicBezTo>
                  <a:cubicBezTo>
                    <a:pt x="1500" y="21224"/>
                    <a:pt x="700" y="20473"/>
                    <a:pt x="300" y="19440"/>
                  </a:cubicBezTo>
                  <a:cubicBezTo>
                    <a:pt x="-100" y="18407"/>
                    <a:pt x="-100" y="17092"/>
                    <a:pt x="300" y="16153"/>
                  </a:cubicBezTo>
                  <a:cubicBezTo>
                    <a:pt x="700" y="15214"/>
                    <a:pt x="1500" y="14650"/>
                    <a:pt x="3000" y="14369"/>
                  </a:cubicBezTo>
                  <a:cubicBezTo>
                    <a:pt x="4500" y="14087"/>
                    <a:pt x="6700" y="14087"/>
                    <a:pt x="9900" y="15120"/>
                  </a:cubicBezTo>
                  <a:cubicBezTo>
                    <a:pt x="13100" y="16153"/>
                    <a:pt x="17300" y="18219"/>
                    <a:pt x="21500" y="20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083155" y="5103283"/>
              <a:ext cx="9161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600" fill="norm" stroke="1" extrusionOk="0">
                  <a:moveTo>
                    <a:pt x="7200" y="0"/>
                  </a:moveTo>
                  <a:cubicBezTo>
                    <a:pt x="13440" y="2483"/>
                    <a:pt x="19680" y="4966"/>
                    <a:pt x="20640" y="7945"/>
                  </a:cubicBezTo>
                  <a:cubicBezTo>
                    <a:pt x="21600" y="10924"/>
                    <a:pt x="17280" y="14400"/>
                    <a:pt x="12960" y="16759"/>
                  </a:cubicBezTo>
                  <a:cubicBezTo>
                    <a:pt x="8640" y="19117"/>
                    <a:pt x="4320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874653" y="5150664"/>
              <a:ext cx="300703" cy="41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72" fill="norm" stroke="1" extrusionOk="0">
                  <a:moveTo>
                    <a:pt x="21459" y="506"/>
                  </a:moveTo>
                  <a:cubicBezTo>
                    <a:pt x="18891" y="287"/>
                    <a:pt x="16323" y="68"/>
                    <a:pt x="14284" y="13"/>
                  </a:cubicBezTo>
                  <a:cubicBezTo>
                    <a:pt x="12245" y="-42"/>
                    <a:pt x="10735" y="68"/>
                    <a:pt x="9602" y="616"/>
                  </a:cubicBezTo>
                  <a:cubicBezTo>
                    <a:pt x="8469" y="1164"/>
                    <a:pt x="7714" y="2151"/>
                    <a:pt x="6505" y="4673"/>
                  </a:cubicBezTo>
                  <a:cubicBezTo>
                    <a:pt x="5297" y="7195"/>
                    <a:pt x="3635" y="11251"/>
                    <a:pt x="2502" y="13883"/>
                  </a:cubicBezTo>
                  <a:cubicBezTo>
                    <a:pt x="1369" y="16514"/>
                    <a:pt x="765" y="17720"/>
                    <a:pt x="388" y="18762"/>
                  </a:cubicBezTo>
                  <a:cubicBezTo>
                    <a:pt x="10" y="19804"/>
                    <a:pt x="-141" y="20681"/>
                    <a:pt x="161" y="21119"/>
                  </a:cubicBezTo>
                  <a:cubicBezTo>
                    <a:pt x="463" y="21558"/>
                    <a:pt x="1218" y="21558"/>
                    <a:pt x="3333" y="21284"/>
                  </a:cubicBezTo>
                  <a:cubicBezTo>
                    <a:pt x="5448" y="21010"/>
                    <a:pt x="8922" y="20462"/>
                    <a:pt x="12396" y="19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895955" y="535728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600"/>
                    <a:pt x="11829" y="9600"/>
                    <a:pt x="15429" y="6000"/>
                  </a:cubicBezTo>
                  <a:cubicBezTo>
                    <a:pt x="19029" y="2400"/>
                    <a:pt x="2031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2174052" y="5110909"/>
              <a:ext cx="359581" cy="45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41" fill="norm" stroke="1" extrusionOk="0">
                  <a:moveTo>
                    <a:pt x="21175" y="2318"/>
                  </a:moveTo>
                  <a:cubicBezTo>
                    <a:pt x="21300" y="1823"/>
                    <a:pt x="21426" y="1327"/>
                    <a:pt x="21238" y="931"/>
                  </a:cubicBezTo>
                  <a:cubicBezTo>
                    <a:pt x="21049" y="534"/>
                    <a:pt x="20547" y="237"/>
                    <a:pt x="19668" y="89"/>
                  </a:cubicBezTo>
                  <a:cubicBezTo>
                    <a:pt x="18789" y="-60"/>
                    <a:pt x="17533" y="-60"/>
                    <a:pt x="15900" y="386"/>
                  </a:cubicBezTo>
                  <a:cubicBezTo>
                    <a:pt x="14268" y="832"/>
                    <a:pt x="12259" y="1723"/>
                    <a:pt x="10877" y="2912"/>
                  </a:cubicBezTo>
                  <a:cubicBezTo>
                    <a:pt x="9496" y="4101"/>
                    <a:pt x="8742" y="5588"/>
                    <a:pt x="7800" y="7470"/>
                  </a:cubicBezTo>
                  <a:cubicBezTo>
                    <a:pt x="6859" y="9353"/>
                    <a:pt x="5728" y="11632"/>
                    <a:pt x="4410" y="13812"/>
                  </a:cubicBezTo>
                  <a:cubicBezTo>
                    <a:pt x="3091" y="15991"/>
                    <a:pt x="1584" y="18072"/>
                    <a:pt x="768" y="19360"/>
                  </a:cubicBezTo>
                  <a:cubicBezTo>
                    <a:pt x="-48" y="20648"/>
                    <a:pt x="-174" y="21144"/>
                    <a:pt x="203" y="21342"/>
                  </a:cubicBezTo>
                  <a:cubicBezTo>
                    <a:pt x="579" y="21540"/>
                    <a:pt x="1459" y="21441"/>
                    <a:pt x="3468" y="21045"/>
                  </a:cubicBezTo>
                  <a:cubicBezTo>
                    <a:pt x="5477" y="20648"/>
                    <a:pt x="8617" y="19955"/>
                    <a:pt x="11756" y="19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2505555" y="5255683"/>
              <a:ext cx="152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400"/>
                    <a:pt x="6000" y="4800"/>
                    <a:pt x="9150" y="8080"/>
                  </a:cubicBezTo>
                  <a:cubicBezTo>
                    <a:pt x="12300" y="11360"/>
                    <a:pt x="15600" y="15520"/>
                    <a:pt x="17700" y="17920"/>
                  </a:cubicBezTo>
                  <a:cubicBezTo>
                    <a:pt x="19800" y="20320"/>
                    <a:pt x="20700" y="209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2529179" y="5287433"/>
              <a:ext cx="160527" cy="26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39" fill="norm" stroke="1" extrusionOk="0">
                  <a:moveTo>
                    <a:pt x="21274" y="0"/>
                  </a:moveTo>
                  <a:cubicBezTo>
                    <a:pt x="16505" y="3283"/>
                    <a:pt x="11736" y="6566"/>
                    <a:pt x="8230" y="9677"/>
                  </a:cubicBezTo>
                  <a:cubicBezTo>
                    <a:pt x="4723" y="12787"/>
                    <a:pt x="2479" y="15725"/>
                    <a:pt x="1217" y="17712"/>
                  </a:cubicBezTo>
                  <a:cubicBezTo>
                    <a:pt x="-45" y="19699"/>
                    <a:pt x="-326" y="20736"/>
                    <a:pt x="375" y="21168"/>
                  </a:cubicBezTo>
                  <a:cubicBezTo>
                    <a:pt x="1077" y="21600"/>
                    <a:pt x="2760" y="21427"/>
                    <a:pt x="4443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2778605" y="5072128"/>
              <a:ext cx="240389" cy="487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63" fill="norm" stroke="1" extrusionOk="0">
                  <a:moveTo>
                    <a:pt x="0" y="2488"/>
                  </a:moveTo>
                  <a:cubicBezTo>
                    <a:pt x="3979" y="1650"/>
                    <a:pt x="7958" y="812"/>
                    <a:pt x="10516" y="393"/>
                  </a:cubicBezTo>
                  <a:cubicBezTo>
                    <a:pt x="13074" y="-26"/>
                    <a:pt x="14211" y="-26"/>
                    <a:pt x="15253" y="21"/>
                  </a:cubicBezTo>
                  <a:cubicBezTo>
                    <a:pt x="16295" y="67"/>
                    <a:pt x="17242" y="160"/>
                    <a:pt x="18095" y="672"/>
                  </a:cubicBezTo>
                  <a:cubicBezTo>
                    <a:pt x="18947" y="1184"/>
                    <a:pt x="19705" y="2115"/>
                    <a:pt x="19895" y="3884"/>
                  </a:cubicBezTo>
                  <a:cubicBezTo>
                    <a:pt x="20084" y="5653"/>
                    <a:pt x="19705" y="8260"/>
                    <a:pt x="19895" y="10821"/>
                  </a:cubicBezTo>
                  <a:cubicBezTo>
                    <a:pt x="20084" y="13381"/>
                    <a:pt x="20842" y="15895"/>
                    <a:pt x="21221" y="17431"/>
                  </a:cubicBezTo>
                  <a:cubicBezTo>
                    <a:pt x="21600" y="18967"/>
                    <a:pt x="21600" y="19526"/>
                    <a:pt x="21316" y="19991"/>
                  </a:cubicBezTo>
                  <a:cubicBezTo>
                    <a:pt x="21032" y="20457"/>
                    <a:pt x="20463" y="20829"/>
                    <a:pt x="19232" y="21108"/>
                  </a:cubicBezTo>
                  <a:cubicBezTo>
                    <a:pt x="18000" y="21388"/>
                    <a:pt x="16105" y="21574"/>
                    <a:pt x="14021" y="21388"/>
                  </a:cubicBezTo>
                  <a:cubicBezTo>
                    <a:pt x="11937" y="21202"/>
                    <a:pt x="9663" y="20643"/>
                    <a:pt x="7389" y="20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3216755" y="532553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3248505" y="5439833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3866171" y="5154083"/>
              <a:ext cx="31578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1483" y="0"/>
                  </a:moveTo>
                  <a:cubicBezTo>
                    <a:pt x="16875" y="1745"/>
                    <a:pt x="12267" y="3491"/>
                    <a:pt x="9603" y="4527"/>
                  </a:cubicBezTo>
                  <a:cubicBezTo>
                    <a:pt x="6939" y="5564"/>
                    <a:pt x="6219" y="5891"/>
                    <a:pt x="5499" y="6382"/>
                  </a:cubicBezTo>
                  <a:cubicBezTo>
                    <a:pt x="4779" y="6873"/>
                    <a:pt x="4059" y="7527"/>
                    <a:pt x="4059" y="7909"/>
                  </a:cubicBezTo>
                  <a:cubicBezTo>
                    <a:pt x="4059" y="8291"/>
                    <a:pt x="4779" y="8400"/>
                    <a:pt x="6219" y="8509"/>
                  </a:cubicBezTo>
                  <a:cubicBezTo>
                    <a:pt x="7659" y="8618"/>
                    <a:pt x="9819" y="8727"/>
                    <a:pt x="11259" y="8836"/>
                  </a:cubicBezTo>
                  <a:cubicBezTo>
                    <a:pt x="12699" y="8945"/>
                    <a:pt x="13419" y="9055"/>
                    <a:pt x="13995" y="9327"/>
                  </a:cubicBezTo>
                  <a:cubicBezTo>
                    <a:pt x="14571" y="9600"/>
                    <a:pt x="15003" y="10036"/>
                    <a:pt x="15003" y="10527"/>
                  </a:cubicBezTo>
                  <a:cubicBezTo>
                    <a:pt x="15003" y="11018"/>
                    <a:pt x="14571" y="11564"/>
                    <a:pt x="12771" y="12545"/>
                  </a:cubicBezTo>
                  <a:cubicBezTo>
                    <a:pt x="10971" y="13527"/>
                    <a:pt x="7803" y="14945"/>
                    <a:pt x="5571" y="15982"/>
                  </a:cubicBezTo>
                  <a:cubicBezTo>
                    <a:pt x="3339" y="17018"/>
                    <a:pt x="2043" y="17673"/>
                    <a:pt x="1179" y="18382"/>
                  </a:cubicBezTo>
                  <a:cubicBezTo>
                    <a:pt x="315" y="19091"/>
                    <a:pt x="-117" y="19855"/>
                    <a:pt x="27" y="20345"/>
                  </a:cubicBezTo>
                  <a:cubicBezTo>
                    <a:pt x="171" y="20836"/>
                    <a:pt x="891" y="21055"/>
                    <a:pt x="3123" y="21109"/>
                  </a:cubicBezTo>
                  <a:cubicBezTo>
                    <a:pt x="5355" y="21164"/>
                    <a:pt x="9099" y="21055"/>
                    <a:pt x="11907" y="21109"/>
                  </a:cubicBezTo>
                  <a:cubicBezTo>
                    <a:pt x="14715" y="21164"/>
                    <a:pt x="16587" y="21382"/>
                    <a:pt x="184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4341885" y="5288648"/>
              <a:ext cx="405221" cy="24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23" fill="norm" stroke="1" extrusionOk="0">
                  <a:moveTo>
                    <a:pt x="14787" y="3804"/>
                  </a:moveTo>
                  <a:cubicBezTo>
                    <a:pt x="14899" y="2128"/>
                    <a:pt x="15012" y="452"/>
                    <a:pt x="15068" y="79"/>
                  </a:cubicBezTo>
                  <a:cubicBezTo>
                    <a:pt x="15124" y="-293"/>
                    <a:pt x="15124" y="638"/>
                    <a:pt x="14168" y="3059"/>
                  </a:cubicBezTo>
                  <a:cubicBezTo>
                    <a:pt x="13212" y="5479"/>
                    <a:pt x="11300" y="9390"/>
                    <a:pt x="9387" y="12183"/>
                  </a:cubicBezTo>
                  <a:cubicBezTo>
                    <a:pt x="7475" y="14976"/>
                    <a:pt x="5562" y="16652"/>
                    <a:pt x="4268" y="17490"/>
                  </a:cubicBezTo>
                  <a:cubicBezTo>
                    <a:pt x="2974" y="18328"/>
                    <a:pt x="2299" y="18328"/>
                    <a:pt x="1681" y="18141"/>
                  </a:cubicBezTo>
                  <a:cubicBezTo>
                    <a:pt x="1062" y="17955"/>
                    <a:pt x="500" y="17583"/>
                    <a:pt x="218" y="16931"/>
                  </a:cubicBezTo>
                  <a:cubicBezTo>
                    <a:pt x="-63" y="16279"/>
                    <a:pt x="-63" y="15348"/>
                    <a:pt x="162" y="14604"/>
                  </a:cubicBezTo>
                  <a:cubicBezTo>
                    <a:pt x="387" y="13859"/>
                    <a:pt x="837" y="13300"/>
                    <a:pt x="1962" y="12741"/>
                  </a:cubicBezTo>
                  <a:cubicBezTo>
                    <a:pt x="3087" y="12183"/>
                    <a:pt x="4887" y="11624"/>
                    <a:pt x="6743" y="12555"/>
                  </a:cubicBezTo>
                  <a:cubicBezTo>
                    <a:pt x="8599" y="13486"/>
                    <a:pt x="10512" y="15907"/>
                    <a:pt x="11637" y="17490"/>
                  </a:cubicBezTo>
                  <a:cubicBezTo>
                    <a:pt x="12762" y="19073"/>
                    <a:pt x="13099" y="19817"/>
                    <a:pt x="13549" y="20376"/>
                  </a:cubicBezTo>
                  <a:cubicBezTo>
                    <a:pt x="14000" y="20935"/>
                    <a:pt x="14562" y="21307"/>
                    <a:pt x="15124" y="21028"/>
                  </a:cubicBezTo>
                  <a:cubicBezTo>
                    <a:pt x="15687" y="20748"/>
                    <a:pt x="16249" y="19817"/>
                    <a:pt x="16981" y="18793"/>
                  </a:cubicBezTo>
                  <a:cubicBezTo>
                    <a:pt x="17712" y="17769"/>
                    <a:pt x="18612" y="16652"/>
                    <a:pt x="19400" y="16093"/>
                  </a:cubicBezTo>
                  <a:cubicBezTo>
                    <a:pt x="20187" y="15535"/>
                    <a:pt x="20862" y="15535"/>
                    <a:pt x="21537" y="15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4915129" y="5210095"/>
              <a:ext cx="150609" cy="48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79" fill="norm" stroke="1" extrusionOk="0">
                  <a:moveTo>
                    <a:pt x="4086" y="7592"/>
                  </a:moveTo>
                  <a:cubicBezTo>
                    <a:pt x="4086" y="11130"/>
                    <a:pt x="4086" y="14667"/>
                    <a:pt x="4086" y="16669"/>
                  </a:cubicBezTo>
                  <a:cubicBezTo>
                    <a:pt x="4086" y="18671"/>
                    <a:pt x="4086" y="19136"/>
                    <a:pt x="3636" y="19788"/>
                  </a:cubicBezTo>
                  <a:cubicBezTo>
                    <a:pt x="3186" y="20440"/>
                    <a:pt x="2286" y="21278"/>
                    <a:pt x="1536" y="21371"/>
                  </a:cubicBezTo>
                  <a:cubicBezTo>
                    <a:pt x="786" y="21464"/>
                    <a:pt x="186" y="20812"/>
                    <a:pt x="36" y="18904"/>
                  </a:cubicBezTo>
                  <a:cubicBezTo>
                    <a:pt x="-114" y="16995"/>
                    <a:pt x="186" y="13830"/>
                    <a:pt x="1386" y="10757"/>
                  </a:cubicBezTo>
                  <a:cubicBezTo>
                    <a:pt x="2586" y="7685"/>
                    <a:pt x="4686" y="4705"/>
                    <a:pt x="6936" y="2890"/>
                  </a:cubicBezTo>
                  <a:cubicBezTo>
                    <a:pt x="9186" y="1074"/>
                    <a:pt x="11586" y="423"/>
                    <a:pt x="13536" y="143"/>
                  </a:cubicBezTo>
                  <a:cubicBezTo>
                    <a:pt x="15486" y="-136"/>
                    <a:pt x="16986" y="-43"/>
                    <a:pt x="18486" y="748"/>
                  </a:cubicBezTo>
                  <a:cubicBezTo>
                    <a:pt x="19986" y="1540"/>
                    <a:pt x="21486" y="3030"/>
                    <a:pt x="21336" y="4519"/>
                  </a:cubicBezTo>
                  <a:cubicBezTo>
                    <a:pt x="21186" y="6009"/>
                    <a:pt x="19386" y="7498"/>
                    <a:pt x="15936" y="8569"/>
                  </a:cubicBezTo>
                  <a:cubicBezTo>
                    <a:pt x="12486" y="9640"/>
                    <a:pt x="7386" y="10292"/>
                    <a:pt x="2286" y="10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5064605" y="5452533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063"/>
                    <a:pt x="11520" y="12126"/>
                    <a:pt x="15120" y="15726"/>
                  </a:cubicBezTo>
                  <a:cubicBezTo>
                    <a:pt x="18720" y="19326"/>
                    <a:pt x="20160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5125661" y="5465233"/>
              <a:ext cx="9134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1895"/>
                    <a:pt x="11367" y="3789"/>
                    <a:pt x="7685" y="6442"/>
                  </a:cubicBezTo>
                  <a:cubicBezTo>
                    <a:pt x="4003" y="9095"/>
                    <a:pt x="1549" y="12505"/>
                    <a:pt x="567" y="15158"/>
                  </a:cubicBezTo>
                  <a:cubicBezTo>
                    <a:pt x="-415" y="17811"/>
                    <a:pt x="76" y="19705"/>
                    <a:pt x="5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5323979" y="5260810"/>
              <a:ext cx="108927" cy="24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523" fill="norm" stroke="1" extrusionOk="0">
                  <a:moveTo>
                    <a:pt x="20973" y="655"/>
                  </a:moveTo>
                  <a:cubicBezTo>
                    <a:pt x="18935" y="289"/>
                    <a:pt x="16898" y="-77"/>
                    <a:pt x="14860" y="15"/>
                  </a:cubicBezTo>
                  <a:cubicBezTo>
                    <a:pt x="12822" y="106"/>
                    <a:pt x="10784" y="655"/>
                    <a:pt x="8135" y="3035"/>
                  </a:cubicBezTo>
                  <a:cubicBezTo>
                    <a:pt x="5486" y="5415"/>
                    <a:pt x="2226" y="9625"/>
                    <a:pt x="799" y="12645"/>
                  </a:cubicBezTo>
                  <a:cubicBezTo>
                    <a:pt x="-627" y="15665"/>
                    <a:pt x="-219" y="17496"/>
                    <a:pt x="2633" y="18777"/>
                  </a:cubicBezTo>
                  <a:cubicBezTo>
                    <a:pt x="5486" y="20059"/>
                    <a:pt x="10784" y="20791"/>
                    <a:pt x="16082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5415035" y="5300133"/>
              <a:ext cx="195671" cy="17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1" fill="norm" stroke="1" extrusionOk="0">
                  <a:moveTo>
                    <a:pt x="20774" y="0"/>
                  </a:moveTo>
                  <a:cubicBezTo>
                    <a:pt x="18684" y="3812"/>
                    <a:pt x="16594" y="7624"/>
                    <a:pt x="14271" y="11054"/>
                  </a:cubicBezTo>
                  <a:cubicBezTo>
                    <a:pt x="11948" y="14485"/>
                    <a:pt x="9394" y="17534"/>
                    <a:pt x="7419" y="19313"/>
                  </a:cubicBezTo>
                  <a:cubicBezTo>
                    <a:pt x="5445" y="21092"/>
                    <a:pt x="4052" y="21600"/>
                    <a:pt x="2890" y="21473"/>
                  </a:cubicBezTo>
                  <a:cubicBezTo>
                    <a:pt x="1729" y="21346"/>
                    <a:pt x="800" y="20584"/>
                    <a:pt x="336" y="19440"/>
                  </a:cubicBezTo>
                  <a:cubicBezTo>
                    <a:pt x="-129" y="18296"/>
                    <a:pt x="-129" y="16772"/>
                    <a:pt x="452" y="15755"/>
                  </a:cubicBezTo>
                  <a:cubicBezTo>
                    <a:pt x="1032" y="14739"/>
                    <a:pt x="2194" y="14231"/>
                    <a:pt x="4981" y="14485"/>
                  </a:cubicBezTo>
                  <a:cubicBezTo>
                    <a:pt x="7768" y="14739"/>
                    <a:pt x="12181" y="15755"/>
                    <a:pt x="15200" y="16518"/>
                  </a:cubicBezTo>
                  <a:cubicBezTo>
                    <a:pt x="18219" y="17280"/>
                    <a:pt x="19845" y="17788"/>
                    <a:pt x="21471" y="18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5655155" y="5242983"/>
              <a:ext cx="10209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11664" y="0"/>
                  </a:moveTo>
                  <a:cubicBezTo>
                    <a:pt x="15552" y="1414"/>
                    <a:pt x="19440" y="2829"/>
                    <a:pt x="20520" y="5079"/>
                  </a:cubicBezTo>
                  <a:cubicBezTo>
                    <a:pt x="21600" y="7329"/>
                    <a:pt x="19872" y="10414"/>
                    <a:pt x="15984" y="13307"/>
                  </a:cubicBezTo>
                  <a:cubicBezTo>
                    <a:pt x="12096" y="16200"/>
                    <a:pt x="6048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3650264" y="5681133"/>
              <a:ext cx="16339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0545" y="0"/>
                  </a:moveTo>
                  <a:cubicBezTo>
                    <a:pt x="19714" y="3300"/>
                    <a:pt x="18884" y="6600"/>
                    <a:pt x="16530" y="9600"/>
                  </a:cubicBezTo>
                  <a:cubicBezTo>
                    <a:pt x="14176" y="12600"/>
                    <a:pt x="10299" y="15300"/>
                    <a:pt x="7530" y="16650"/>
                  </a:cubicBezTo>
                  <a:cubicBezTo>
                    <a:pt x="4761" y="18000"/>
                    <a:pt x="3099" y="18000"/>
                    <a:pt x="1853" y="16350"/>
                  </a:cubicBezTo>
                  <a:cubicBezTo>
                    <a:pt x="607" y="14700"/>
                    <a:pt x="-224" y="11400"/>
                    <a:pt x="53" y="9450"/>
                  </a:cubicBezTo>
                  <a:cubicBezTo>
                    <a:pt x="330" y="7500"/>
                    <a:pt x="1714" y="6900"/>
                    <a:pt x="4484" y="7500"/>
                  </a:cubicBezTo>
                  <a:cubicBezTo>
                    <a:pt x="7253" y="8100"/>
                    <a:pt x="11407" y="9900"/>
                    <a:pt x="14453" y="12450"/>
                  </a:cubicBezTo>
                  <a:cubicBezTo>
                    <a:pt x="17499" y="15000"/>
                    <a:pt x="19438" y="18300"/>
                    <a:pt x="213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3856825" y="5693833"/>
              <a:ext cx="121931" cy="15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67" fill="norm" stroke="1" extrusionOk="0">
                  <a:moveTo>
                    <a:pt x="15597" y="0"/>
                  </a:moveTo>
                  <a:cubicBezTo>
                    <a:pt x="13401" y="0"/>
                    <a:pt x="11204" y="0"/>
                    <a:pt x="8642" y="1847"/>
                  </a:cubicBezTo>
                  <a:cubicBezTo>
                    <a:pt x="6079" y="3695"/>
                    <a:pt x="3150" y="7389"/>
                    <a:pt x="1503" y="10232"/>
                  </a:cubicBezTo>
                  <a:cubicBezTo>
                    <a:pt x="-145" y="13074"/>
                    <a:pt x="-511" y="15063"/>
                    <a:pt x="770" y="16911"/>
                  </a:cubicBezTo>
                  <a:cubicBezTo>
                    <a:pt x="2052" y="18758"/>
                    <a:pt x="4981" y="20463"/>
                    <a:pt x="8642" y="21032"/>
                  </a:cubicBezTo>
                  <a:cubicBezTo>
                    <a:pt x="12303" y="21600"/>
                    <a:pt x="16696" y="21032"/>
                    <a:pt x="21089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845405" y="5795433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991455" y="5656374"/>
              <a:ext cx="254001" cy="19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21530"/>
                  </a:moveTo>
                  <a:cubicBezTo>
                    <a:pt x="2880" y="21065"/>
                    <a:pt x="5760" y="20601"/>
                    <a:pt x="7830" y="20136"/>
                  </a:cubicBezTo>
                  <a:cubicBezTo>
                    <a:pt x="9900" y="19672"/>
                    <a:pt x="11160" y="19207"/>
                    <a:pt x="11340" y="18511"/>
                  </a:cubicBezTo>
                  <a:cubicBezTo>
                    <a:pt x="11520" y="17814"/>
                    <a:pt x="10620" y="16885"/>
                    <a:pt x="9270" y="15027"/>
                  </a:cubicBezTo>
                  <a:cubicBezTo>
                    <a:pt x="7920" y="13169"/>
                    <a:pt x="6120" y="10382"/>
                    <a:pt x="5130" y="8059"/>
                  </a:cubicBezTo>
                  <a:cubicBezTo>
                    <a:pt x="4140" y="5736"/>
                    <a:pt x="3960" y="3878"/>
                    <a:pt x="4410" y="2601"/>
                  </a:cubicBezTo>
                  <a:cubicBezTo>
                    <a:pt x="4860" y="1324"/>
                    <a:pt x="5940" y="627"/>
                    <a:pt x="7470" y="278"/>
                  </a:cubicBezTo>
                  <a:cubicBezTo>
                    <a:pt x="9000" y="-70"/>
                    <a:pt x="10980" y="-70"/>
                    <a:pt x="12510" y="162"/>
                  </a:cubicBezTo>
                  <a:cubicBezTo>
                    <a:pt x="14040" y="395"/>
                    <a:pt x="15120" y="859"/>
                    <a:pt x="15840" y="1672"/>
                  </a:cubicBezTo>
                  <a:cubicBezTo>
                    <a:pt x="16560" y="2485"/>
                    <a:pt x="16920" y="3646"/>
                    <a:pt x="16560" y="5388"/>
                  </a:cubicBezTo>
                  <a:cubicBezTo>
                    <a:pt x="16200" y="7130"/>
                    <a:pt x="15120" y="9453"/>
                    <a:pt x="14310" y="11078"/>
                  </a:cubicBezTo>
                  <a:cubicBezTo>
                    <a:pt x="13500" y="12704"/>
                    <a:pt x="12960" y="13633"/>
                    <a:pt x="12600" y="14911"/>
                  </a:cubicBezTo>
                  <a:cubicBezTo>
                    <a:pt x="12240" y="16188"/>
                    <a:pt x="12060" y="17814"/>
                    <a:pt x="13590" y="18859"/>
                  </a:cubicBezTo>
                  <a:cubicBezTo>
                    <a:pt x="15120" y="19904"/>
                    <a:pt x="18360" y="20369"/>
                    <a:pt x="21600" y="20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1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665645" y="1039283"/>
              <a:ext cx="1681661" cy="920751"/>
            </a:xfrm>
            <a:prstGeom prst="rect">
              <a:avLst/>
            </a:prstGeom>
            <a:effectLst/>
          </p:spPr>
        </p:pic>
        <p:pic>
          <p:nvPicPr>
            <p:cNvPr id="271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743805" y="5999058"/>
              <a:ext cx="1355813" cy="221463"/>
            </a:xfrm>
            <a:prstGeom prst="rect">
              <a:avLst/>
            </a:prstGeom>
            <a:effectLst/>
          </p:spPr>
        </p:pic>
        <p:pic>
          <p:nvPicPr>
            <p:cNvPr id="271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-38100" y="1103288"/>
              <a:ext cx="4903088" cy="201589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8" name="Drawing"/>
          <p:cNvGrpSpPr/>
          <p:nvPr/>
        </p:nvGrpSpPr>
        <p:grpSpPr>
          <a:xfrm>
            <a:off x="1458655" y="1545166"/>
            <a:ext cx="11095296" cy="7603212"/>
            <a:chOff x="0" y="0"/>
            <a:chExt cx="11095294" cy="7603210"/>
          </a:xfrm>
        </p:grpSpPr>
        <p:sp>
          <p:nvSpPr>
            <p:cNvPr id="2718" name="Line"/>
            <p:cNvSpPr/>
            <p:nvPr/>
          </p:nvSpPr>
          <p:spPr>
            <a:xfrm>
              <a:off x="1350161" y="327176"/>
              <a:ext cx="232158" cy="73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40" fill="norm" stroke="1" extrusionOk="0">
                  <a:moveTo>
                    <a:pt x="5059" y="7102"/>
                  </a:moveTo>
                  <a:cubicBezTo>
                    <a:pt x="5449" y="9026"/>
                    <a:pt x="5838" y="10950"/>
                    <a:pt x="6130" y="13030"/>
                  </a:cubicBezTo>
                  <a:cubicBezTo>
                    <a:pt x="6422" y="15109"/>
                    <a:pt x="6616" y="17343"/>
                    <a:pt x="6714" y="18647"/>
                  </a:cubicBezTo>
                  <a:cubicBezTo>
                    <a:pt x="6811" y="19950"/>
                    <a:pt x="6811" y="20323"/>
                    <a:pt x="6811" y="20695"/>
                  </a:cubicBezTo>
                  <a:cubicBezTo>
                    <a:pt x="6811" y="21068"/>
                    <a:pt x="6811" y="21440"/>
                    <a:pt x="6714" y="21440"/>
                  </a:cubicBezTo>
                  <a:cubicBezTo>
                    <a:pt x="6616" y="21440"/>
                    <a:pt x="6422" y="21068"/>
                    <a:pt x="5546" y="19702"/>
                  </a:cubicBezTo>
                  <a:cubicBezTo>
                    <a:pt x="4670" y="18337"/>
                    <a:pt x="3114" y="15978"/>
                    <a:pt x="1946" y="13899"/>
                  </a:cubicBezTo>
                  <a:cubicBezTo>
                    <a:pt x="778" y="11819"/>
                    <a:pt x="0" y="10019"/>
                    <a:pt x="0" y="8064"/>
                  </a:cubicBezTo>
                  <a:cubicBezTo>
                    <a:pt x="0" y="6109"/>
                    <a:pt x="778" y="3999"/>
                    <a:pt x="2335" y="2571"/>
                  </a:cubicBezTo>
                  <a:cubicBezTo>
                    <a:pt x="3892" y="1143"/>
                    <a:pt x="6227" y="399"/>
                    <a:pt x="8757" y="119"/>
                  </a:cubicBezTo>
                  <a:cubicBezTo>
                    <a:pt x="11286" y="-160"/>
                    <a:pt x="14011" y="26"/>
                    <a:pt x="16443" y="926"/>
                  </a:cubicBezTo>
                  <a:cubicBezTo>
                    <a:pt x="18876" y="1826"/>
                    <a:pt x="21016" y="3440"/>
                    <a:pt x="21308" y="5116"/>
                  </a:cubicBezTo>
                  <a:cubicBezTo>
                    <a:pt x="21600" y="6792"/>
                    <a:pt x="20043" y="8530"/>
                    <a:pt x="17805" y="9616"/>
                  </a:cubicBezTo>
                  <a:cubicBezTo>
                    <a:pt x="15568" y="10702"/>
                    <a:pt x="12649" y="11137"/>
                    <a:pt x="10508" y="11385"/>
                  </a:cubicBezTo>
                  <a:cubicBezTo>
                    <a:pt x="8368" y="11633"/>
                    <a:pt x="7005" y="11695"/>
                    <a:pt x="5741" y="11695"/>
                  </a:cubicBezTo>
                  <a:cubicBezTo>
                    <a:pt x="4476" y="11695"/>
                    <a:pt x="3308" y="11633"/>
                    <a:pt x="3114" y="11509"/>
                  </a:cubicBezTo>
                  <a:cubicBezTo>
                    <a:pt x="2919" y="11385"/>
                    <a:pt x="3697" y="11199"/>
                    <a:pt x="4962" y="10981"/>
                  </a:cubicBezTo>
                  <a:cubicBezTo>
                    <a:pt x="6227" y="10764"/>
                    <a:pt x="7978" y="10516"/>
                    <a:pt x="9730" y="10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627444" y="677333"/>
              <a:ext cx="171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2836"/>
                    <a:pt x="8533" y="5673"/>
                    <a:pt x="12133" y="9055"/>
                  </a:cubicBezTo>
                  <a:cubicBezTo>
                    <a:pt x="15733" y="12436"/>
                    <a:pt x="18667" y="16364"/>
                    <a:pt x="20133" y="18545"/>
                  </a:cubicBezTo>
                  <a:cubicBezTo>
                    <a:pt x="21600" y="20727"/>
                    <a:pt x="21600" y="211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695401" y="670983"/>
              <a:ext cx="10984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0"/>
                  </a:moveTo>
                  <a:cubicBezTo>
                    <a:pt x="17481" y="1200"/>
                    <a:pt x="13813" y="2400"/>
                    <a:pt x="10145" y="4971"/>
                  </a:cubicBezTo>
                  <a:cubicBezTo>
                    <a:pt x="6477" y="7543"/>
                    <a:pt x="2809" y="11486"/>
                    <a:pt x="1179" y="14486"/>
                  </a:cubicBezTo>
                  <a:cubicBezTo>
                    <a:pt x="-451" y="17486"/>
                    <a:pt x="-43" y="19543"/>
                    <a:pt x="3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972298" y="335957"/>
              <a:ext cx="144097" cy="43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24" fill="norm" stroke="1" extrusionOk="0">
                  <a:moveTo>
                    <a:pt x="21311" y="1195"/>
                  </a:moveTo>
                  <a:cubicBezTo>
                    <a:pt x="19120" y="771"/>
                    <a:pt x="16928" y="348"/>
                    <a:pt x="15050" y="136"/>
                  </a:cubicBezTo>
                  <a:cubicBezTo>
                    <a:pt x="13172" y="-76"/>
                    <a:pt x="11607" y="-76"/>
                    <a:pt x="9885" y="400"/>
                  </a:cubicBezTo>
                  <a:cubicBezTo>
                    <a:pt x="8163" y="877"/>
                    <a:pt x="6285" y="1830"/>
                    <a:pt x="4563" y="4159"/>
                  </a:cubicBezTo>
                  <a:cubicBezTo>
                    <a:pt x="2841" y="6489"/>
                    <a:pt x="1276" y="10195"/>
                    <a:pt x="494" y="13000"/>
                  </a:cubicBezTo>
                  <a:cubicBezTo>
                    <a:pt x="-289" y="15806"/>
                    <a:pt x="-289" y="17712"/>
                    <a:pt x="1589" y="18983"/>
                  </a:cubicBezTo>
                  <a:cubicBezTo>
                    <a:pt x="3468" y="20253"/>
                    <a:pt x="7224" y="20889"/>
                    <a:pt x="10981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073124" y="416983"/>
              <a:ext cx="214721" cy="23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53" fill="norm" stroke="1" extrusionOk="0">
                  <a:moveTo>
                    <a:pt x="20211" y="0"/>
                  </a:moveTo>
                  <a:cubicBezTo>
                    <a:pt x="19153" y="4243"/>
                    <a:pt x="18094" y="8486"/>
                    <a:pt x="16294" y="11957"/>
                  </a:cubicBezTo>
                  <a:cubicBezTo>
                    <a:pt x="14494" y="15429"/>
                    <a:pt x="11953" y="18129"/>
                    <a:pt x="9517" y="19671"/>
                  </a:cubicBezTo>
                  <a:cubicBezTo>
                    <a:pt x="7082" y="21214"/>
                    <a:pt x="4753" y="21600"/>
                    <a:pt x="3164" y="21214"/>
                  </a:cubicBezTo>
                  <a:cubicBezTo>
                    <a:pt x="1576" y="20829"/>
                    <a:pt x="729" y="19671"/>
                    <a:pt x="306" y="18321"/>
                  </a:cubicBezTo>
                  <a:cubicBezTo>
                    <a:pt x="-118" y="16971"/>
                    <a:pt x="-118" y="15429"/>
                    <a:pt x="411" y="14464"/>
                  </a:cubicBezTo>
                  <a:cubicBezTo>
                    <a:pt x="941" y="13500"/>
                    <a:pt x="2000" y="13114"/>
                    <a:pt x="4117" y="13500"/>
                  </a:cubicBezTo>
                  <a:cubicBezTo>
                    <a:pt x="6235" y="13886"/>
                    <a:pt x="9411" y="15043"/>
                    <a:pt x="12482" y="16200"/>
                  </a:cubicBezTo>
                  <a:cubicBezTo>
                    <a:pt x="15553" y="17357"/>
                    <a:pt x="18517" y="18514"/>
                    <a:pt x="21482" y="19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2383094" y="383687"/>
              <a:ext cx="57680" cy="3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33" fill="norm" stroke="1" extrusionOk="0">
                  <a:moveTo>
                    <a:pt x="2314" y="96"/>
                  </a:moveTo>
                  <a:cubicBezTo>
                    <a:pt x="6171" y="-35"/>
                    <a:pt x="10029" y="-167"/>
                    <a:pt x="13500" y="689"/>
                  </a:cubicBezTo>
                  <a:cubicBezTo>
                    <a:pt x="16971" y="1545"/>
                    <a:pt x="20057" y="3389"/>
                    <a:pt x="20829" y="6221"/>
                  </a:cubicBezTo>
                  <a:cubicBezTo>
                    <a:pt x="21600" y="9053"/>
                    <a:pt x="20057" y="12872"/>
                    <a:pt x="16200" y="15572"/>
                  </a:cubicBezTo>
                  <a:cubicBezTo>
                    <a:pt x="12343" y="18272"/>
                    <a:pt x="6171" y="19853"/>
                    <a:pt x="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669729" y="0"/>
              <a:ext cx="237116" cy="24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62" fill="norm" stroke="1" extrusionOk="0">
                  <a:moveTo>
                    <a:pt x="3063" y="9310"/>
                  </a:moveTo>
                  <a:cubicBezTo>
                    <a:pt x="2489" y="12103"/>
                    <a:pt x="1916" y="14897"/>
                    <a:pt x="1438" y="17131"/>
                  </a:cubicBezTo>
                  <a:cubicBezTo>
                    <a:pt x="960" y="19366"/>
                    <a:pt x="578" y="21041"/>
                    <a:pt x="291" y="21321"/>
                  </a:cubicBezTo>
                  <a:cubicBezTo>
                    <a:pt x="4" y="21600"/>
                    <a:pt x="-187" y="20483"/>
                    <a:pt x="291" y="17317"/>
                  </a:cubicBezTo>
                  <a:cubicBezTo>
                    <a:pt x="769" y="14152"/>
                    <a:pt x="1916" y="8938"/>
                    <a:pt x="3254" y="5400"/>
                  </a:cubicBezTo>
                  <a:cubicBezTo>
                    <a:pt x="4592" y="1862"/>
                    <a:pt x="6121" y="0"/>
                    <a:pt x="8128" y="0"/>
                  </a:cubicBezTo>
                  <a:cubicBezTo>
                    <a:pt x="10135" y="0"/>
                    <a:pt x="12620" y="1862"/>
                    <a:pt x="14914" y="5028"/>
                  </a:cubicBezTo>
                  <a:cubicBezTo>
                    <a:pt x="17208" y="8193"/>
                    <a:pt x="19310" y="12662"/>
                    <a:pt x="21413" y="17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3056194" y="492620"/>
              <a:ext cx="69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964" y="11375"/>
                    <a:pt x="3927" y="2735"/>
                    <a:pt x="7527" y="575"/>
                  </a:cubicBezTo>
                  <a:cubicBezTo>
                    <a:pt x="11127" y="-1585"/>
                    <a:pt x="1636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062544" y="620183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256344" y="182033"/>
              <a:ext cx="3057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0" y="0"/>
                  </a:moveTo>
                  <a:cubicBezTo>
                    <a:pt x="7200" y="5290"/>
                    <a:pt x="14400" y="10580"/>
                    <a:pt x="18000" y="14033"/>
                  </a:cubicBezTo>
                  <a:cubicBezTo>
                    <a:pt x="21600" y="17486"/>
                    <a:pt x="21600" y="19102"/>
                    <a:pt x="18720" y="20057"/>
                  </a:cubicBezTo>
                  <a:cubicBezTo>
                    <a:pt x="15840" y="21012"/>
                    <a:pt x="10080" y="21306"/>
                    <a:pt x="43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150725" y="206214"/>
              <a:ext cx="238970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18" fill="norm" stroke="1" extrusionOk="0">
                  <a:moveTo>
                    <a:pt x="928" y="21118"/>
                  </a:moveTo>
                  <a:cubicBezTo>
                    <a:pt x="359" y="15434"/>
                    <a:pt x="-209" y="9750"/>
                    <a:pt x="75" y="5771"/>
                  </a:cubicBezTo>
                  <a:cubicBezTo>
                    <a:pt x="359" y="1792"/>
                    <a:pt x="1496" y="-482"/>
                    <a:pt x="5191" y="86"/>
                  </a:cubicBezTo>
                  <a:cubicBezTo>
                    <a:pt x="8886" y="655"/>
                    <a:pt x="15138" y="4065"/>
                    <a:pt x="21391" y="7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4116644" y="493183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720" y="17280"/>
                    <a:pt x="1440" y="21600"/>
                    <a:pt x="3960" y="21600"/>
                  </a:cubicBezTo>
                  <a:cubicBezTo>
                    <a:pt x="6480" y="21600"/>
                    <a:pt x="10800" y="17280"/>
                    <a:pt x="14040" y="12960"/>
                  </a:cubicBezTo>
                  <a:cubicBezTo>
                    <a:pt x="17280" y="8640"/>
                    <a:pt x="1944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4524964" y="162983"/>
              <a:ext cx="144131" cy="3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99" fill="norm" stroke="1" extrusionOk="0">
                  <a:moveTo>
                    <a:pt x="20716" y="0"/>
                  </a:moveTo>
                  <a:cubicBezTo>
                    <a:pt x="17674" y="413"/>
                    <a:pt x="14631" y="825"/>
                    <a:pt x="10829" y="2545"/>
                  </a:cubicBezTo>
                  <a:cubicBezTo>
                    <a:pt x="7026" y="4265"/>
                    <a:pt x="2462" y="7292"/>
                    <a:pt x="789" y="10456"/>
                  </a:cubicBezTo>
                  <a:cubicBezTo>
                    <a:pt x="-884" y="13620"/>
                    <a:pt x="333" y="16922"/>
                    <a:pt x="2310" y="18848"/>
                  </a:cubicBezTo>
                  <a:cubicBezTo>
                    <a:pt x="4288" y="20775"/>
                    <a:pt x="7026" y="21325"/>
                    <a:pt x="9308" y="21462"/>
                  </a:cubicBezTo>
                  <a:cubicBezTo>
                    <a:pt x="11589" y="21600"/>
                    <a:pt x="13415" y="21325"/>
                    <a:pt x="15240" y="21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4719894" y="226483"/>
              <a:ext cx="184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3257"/>
                    <a:pt x="6455" y="6514"/>
                    <a:pt x="10055" y="10114"/>
                  </a:cubicBezTo>
                  <a:cubicBezTo>
                    <a:pt x="13655" y="13714"/>
                    <a:pt x="17628" y="176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4789744" y="188383"/>
              <a:ext cx="1016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792"/>
                    <a:pt x="12600" y="5584"/>
                    <a:pt x="9000" y="9184"/>
                  </a:cubicBezTo>
                  <a:cubicBezTo>
                    <a:pt x="5400" y="12784"/>
                    <a:pt x="2700" y="171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4948494" y="397933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5100894" y="340783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094544" y="416983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5326075" y="232833"/>
              <a:ext cx="193920" cy="21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08" fill="norm" stroke="1" extrusionOk="0">
                  <a:moveTo>
                    <a:pt x="20806" y="0"/>
                  </a:moveTo>
                  <a:cubicBezTo>
                    <a:pt x="20101" y="2160"/>
                    <a:pt x="19397" y="4320"/>
                    <a:pt x="17401" y="7668"/>
                  </a:cubicBezTo>
                  <a:cubicBezTo>
                    <a:pt x="15406" y="11016"/>
                    <a:pt x="12119" y="15552"/>
                    <a:pt x="9771" y="18144"/>
                  </a:cubicBezTo>
                  <a:cubicBezTo>
                    <a:pt x="7423" y="20736"/>
                    <a:pt x="6014" y="21384"/>
                    <a:pt x="4723" y="21492"/>
                  </a:cubicBezTo>
                  <a:cubicBezTo>
                    <a:pt x="3432" y="21600"/>
                    <a:pt x="2258" y="21168"/>
                    <a:pt x="1436" y="20412"/>
                  </a:cubicBezTo>
                  <a:cubicBezTo>
                    <a:pt x="614" y="19656"/>
                    <a:pt x="145" y="18576"/>
                    <a:pt x="27" y="17280"/>
                  </a:cubicBezTo>
                  <a:cubicBezTo>
                    <a:pt x="-90" y="15984"/>
                    <a:pt x="145" y="14472"/>
                    <a:pt x="1319" y="13716"/>
                  </a:cubicBezTo>
                  <a:cubicBezTo>
                    <a:pt x="2493" y="12960"/>
                    <a:pt x="4606" y="12960"/>
                    <a:pt x="8127" y="14040"/>
                  </a:cubicBezTo>
                  <a:cubicBezTo>
                    <a:pt x="11649" y="15120"/>
                    <a:pt x="16580" y="17280"/>
                    <a:pt x="2151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5589844" y="194733"/>
              <a:ext cx="9851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0" y="0"/>
                  </a:moveTo>
                  <a:cubicBezTo>
                    <a:pt x="5974" y="2274"/>
                    <a:pt x="11949" y="4547"/>
                    <a:pt x="15855" y="7768"/>
                  </a:cubicBezTo>
                  <a:cubicBezTo>
                    <a:pt x="19762" y="10989"/>
                    <a:pt x="21600" y="15158"/>
                    <a:pt x="21370" y="17621"/>
                  </a:cubicBezTo>
                  <a:cubicBezTo>
                    <a:pt x="21140" y="20084"/>
                    <a:pt x="18843" y="20842"/>
                    <a:pt x="165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5964494" y="385233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092670" y="296333"/>
              <a:ext cx="4327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4182" y="4400"/>
                    <a:pt x="8291" y="8800"/>
                    <a:pt x="4364" y="11800"/>
                  </a:cubicBezTo>
                  <a:cubicBezTo>
                    <a:pt x="437" y="14800"/>
                    <a:pt x="-1527" y="16400"/>
                    <a:pt x="1418" y="17800"/>
                  </a:cubicBezTo>
                  <a:cubicBezTo>
                    <a:pt x="4364" y="19200"/>
                    <a:pt x="12218" y="20400"/>
                    <a:pt x="200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415344" y="423333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200"/>
                    <a:pt x="8000" y="10800"/>
                    <a:pt x="11600" y="7200"/>
                  </a:cubicBezTo>
                  <a:cubicBezTo>
                    <a:pt x="15200" y="3600"/>
                    <a:pt x="184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6770944" y="429683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7621844" y="416983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7726307" y="321733"/>
              <a:ext cx="3523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4526"/>
                    <a:pt x="3177" y="9051"/>
                    <a:pt x="777" y="12651"/>
                  </a:cubicBezTo>
                  <a:cubicBezTo>
                    <a:pt x="-1623" y="16251"/>
                    <a:pt x="1977" y="18926"/>
                    <a:pt x="55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8155244" y="201083"/>
              <a:ext cx="38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39"/>
                    <a:pt x="21600" y="9679"/>
                    <a:pt x="18000" y="13279"/>
                  </a:cubicBezTo>
                  <a:cubicBezTo>
                    <a:pt x="14400" y="16879"/>
                    <a:pt x="7200" y="192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8009194" y="192738"/>
              <a:ext cx="3365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136" y="15911"/>
                    <a:pt x="272" y="11216"/>
                    <a:pt x="679" y="7929"/>
                  </a:cubicBezTo>
                  <a:cubicBezTo>
                    <a:pt x="1087" y="4642"/>
                    <a:pt x="1766" y="2764"/>
                    <a:pt x="4211" y="1355"/>
                  </a:cubicBezTo>
                  <a:cubicBezTo>
                    <a:pt x="6657" y="-54"/>
                    <a:pt x="10868" y="-993"/>
                    <a:pt x="14060" y="1824"/>
                  </a:cubicBezTo>
                  <a:cubicBezTo>
                    <a:pt x="17253" y="4642"/>
                    <a:pt x="19426" y="11216"/>
                    <a:pt x="21600" y="17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7981348" y="594783"/>
              <a:ext cx="256447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34" fill="norm" stroke="1" extrusionOk="0">
                  <a:moveTo>
                    <a:pt x="1266" y="0"/>
                  </a:moveTo>
                  <a:cubicBezTo>
                    <a:pt x="558" y="4629"/>
                    <a:pt x="-150" y="9257"/>
                    <a:pt x="27" y="13114"/>
                  </a:cubicBezTo>
                  <a:cubicBezTo>
                    <a:pt x="204" y="16971"/>
                    <a:pt x="1266" y="20057"/>
                    <a:pt x="4984" y="20829"/>
                  </a:cubicBezTo>
                  <a:cubicBezTo>
                    <a:pt x="8702" y="21600"/>
                    <a:pt x="15076" y="20057"/>
                    <a:pt x="2145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8408268" y="196806"/>
              <a:ext cx="191477" cy="39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88" fill="norm" stroke="1" extrusionOk="0">
                  <a:moveTo>
                    <a:pt x="21239" y="1602"/>
                  </a:moveTo>
                  <a:cubicBezTo>
                    <a:pt x="20300" y="1031"/>
                    <a:pt x="19361" y="459"/>
                    <a:pt x="18304" y="174"/>
                  </a:cubicBezTo>
                  <a:cubicBezTo>
                    <a:pt x="17248" y="-112"/>
                    <a:pt x="16074" y="-112"/>
                    <a:pt x="13843" y="688"/>
                  </a:cubicBezTo>
                  <a:cubicBezTo>
                    <a:pt x="11613" y="1488"/>
                    <a:pt x="8326" y="3088"/>
                    <a:pt x="5743" y="5774"/>
                  </a:cubicBezTo>
                  <a:cubicBezTo>
                    <a:pt x="3161" y="8459"/>
                    <a:pt x="1282" y="12231"/>
                    <a:pt x="461" y="14802"/>
                  </a:cubicBezTo>
                  <a:cubicBezTo>
                    <a:pt x="-361" y="17374"/>
                    <a:pt x="-126" y="18745"/>
                    <a:pt x="1517" y="19659"/>
                  </a:cubicBezTo>
                  <a:cubicBezTo>
                    <a:pt x="3161" y="20574"/>
                    <a:pt x="6213" y="21031"/>
                    <a:pt x="9265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8613688" y="315383"/>
              <a:ext cx="14480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744" y="0"/>
                  </a:moveTo>
                  <a:cubicBezTo>
                    <a:pt x="127" y="818"/>
                    <a:pt x="-490" y="1636"/>
                    <a:pt x="590" y="3518"/>
                  </a:cubicBezTo>
                  <a:cubicBezTo>
                    <a:pt x="1670" y="5400"/>
                    <a:pt x="4447" y="8345"/>
                    <a:pt x="8150" y="11536"/>
                  </a:cubicBezTo>
                  <a:cubicBezTo>
                    <a:pt x="11853" y="14727"/>
                    <a:pt x="16481" y="18164"/>
                    <a:pt x="211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8644194" y="294070"/>
              <a:ext cx="146051" cy="31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152"/>
                  </a:moveTo>
                  <a:cubicBezTo>
                    <a:pt x="20035" y="10"/>
                    <a:pt x="18470" y="-132"/>
                    <a:pt x="17217" y="223"/>
                  </a:cubicBezTo>
                  <a:cubicBezTo>
                    <a:pt x="15965" y="579"/>
                    <a:pt x="15026" y="1431"/>
                    <a:pt x="12678" y="3705"/>
                  </a:cubicBezTo>
                  <a:cubicBezTo>
                    <a:pt x="10330" y="5979"/>
                    <a:pt x="6574" y="9673"/>
                    <a:pt x="4226" y="12871"/>
                  </a:cubicBezTo>
                  <a:cubicBezTo>
                    <a:pt x="1878" y="16068"/>
                    <a:pt x="939" y="18768"/>
                    <a:pt x="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8767775" y="493284"/>
              <a:ext cx="111370" cy="1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46" fill="norm" stroke="1" extrusionOk="0">
                  <a:moveTo>
                    <a:pt x="7994" y="8084"/>
                  </a:moveTo>
                  <a:cubicBezTo>
                    <a:pt x="5956" y="11121"/>
                    <a:pt x="3918" y="14159"/>
                    <a:pt x="2492" y="16690"/>
                  </a:cubicBezTo>
                  <a:cubicBezTo>
                    <a:pt x="1066" y="19221"/>
                    <a:pt x="251" y="21246"/>
                    <a:pt x="47" y="21246"/>
                  </a:cubicBezTo>
                  <a:cubicBezTo>
                    <a:pt x="-157" y="21246"/>
                    <a:pt x="251" y="19221"/>
                    <a:pt x="2288" y="15509"/>
                  </a:cubicBezTo>
                  <a:cubicBezTo>
                    <a:pt x="4326" y="11796"/>
                    <a:pt x="7994" y="6396"/>
                    <a:pt x="10847" y="3358"/>
                  </a:cubicBezTo>
                  <a:cubicBezTo>
                    <a:pt x="13700" y="321"/>
                    <a:pt x="15737" y="-354"/>
                    <a:pt x="17164" y="152"/>
                  </a:cubicBezTo>
                  <a:cubicBezTo>
                    <a:pt x="18590" y="658"/>
                    <a:pt x="19405" y="2346"/>
                    <a:pt x="20017" y="5552"/>
                  </a:cubicBezTo>
                  <a:cubicBezTo>
                    <a:pt x="20628" y="8758"/>
                    <a:pt x="21035" y="13484"/>
                    <a:pt x="21443" y="18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8993444" y="417978"/>
              <a:ext cx="11430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2000" y="521"/>
                    <a:pt x="4000" y="-1443"/>
                    <a:pt x="7600" y="1502"/>
                  </a:cubicBezTo>
                  <a:cubicBezTo>
                    <a:pt x="11200" y="4448"/>
                    <a:pt x="16400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8999794" y="512233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9174684" y="347133"/>
              <a:ext cx="237861" cy="18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23" fill="norm" stroke="1" extrusionOk="0">
                  <a:moveTo>
                    <a:pt x="21481" y="0"/>
                  </a:moveTo>
                  <a:cubicBezTo>
                    <a:pt x="20908" y="3360"/>
                    <a:pt x="20334" y="6720"/>
                    <a:pt x="17754" y="10320"/>
                  </a:cubicBezTo>
                  <a:cubicBezTo>
                    <a:pt x="15173" y="13920"/>
                    <a:pt x="10585" y="17760"/>
                    <a:pt x="7814" y="19680"/>
                  </a:cubicBezTo>
                  <a:cubicBezTo>
                    <a:pt x="5042" y="21600"/>
                    <a:pt x="4086" y="21600"/>
                    <a:pt x="3131" y="21480"/>
                  </a:cubicBezTo>
                  <a:cubicBezTo>
                    <a:pt x="2175" y="21360"/>
                    <a:pt x="1219" y="21120"/>
                    <a:pt x="646" y="20040"/>
                  </a:cubicBezTo>
                  <a:cubicBezTo>
                    <a:pt x="72" y="18960"/>
                    <a:pt x="-119" y="17040"/>
                    <a:pt x="72" y="15600"/>
                  </a:cubicBezTo>
                  <a:cubicBezTo>
                    <a:pt x="263" y="14160"/>
                    <a:pt x="837" y="13200"/>
                    <a:pt x="1697" y="12720"/>
                  </a:cubicBezTo>
                  <a:cubicBezTo>
                    <a:pt x="2557" y="12240"/>
                    <a:pt x="3704" y="12240"/>
                    <a:pt x="7049" y="13440"/>
                  </a:cubicBezTo>
                  <a:cubicBezTo>
                    <a:pt x="10394" y="14640"/>
                    <a:pt x="15938" y="17040"/>
                    <a:pt x="21481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9399844" y="334433"/>
              <a:ext cx="16819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20546" y="0"/>
                  </a:moveTo>
                  <a:cubicBezTo>
                    <a:pt x="21073" y="4261"/>
                    <a:pt x="21600" y="8522"/>
                    <a:pt x="18176" y="12122"/>
                  </a:cubicBezTo>
                  <a:cubicBezTo>
                    <a:pt x="14751" y="15722"/>
                    <a:pt x="7376" y="18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154744" y="759883"/>
              <a:ext cx="4692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" y="20914"/>
                    <a:pt x="760" y="20229"/>
                    <a:pt x="1120" y="19886"/>
                  </a:cubicBezTo>
                  <a:cubicBezTo>
                    <a:pt x="1481" y="19543"/>
                    <a:pt x="1822" y="19543"/>
                    <a:pt x="2168" y="19543"/>
                  </a:cubicBezTo>
                  <a:cubicBezTo>
                    <a:pt x="2514" y="19543"/>
                    <a:pt x="2864" y="19543"/>
                    <a:pt x="3249" y="19029"/>
                  </a:cubicBezTo>
                  <a:cubicBezTo>
                    <a:pt x="3634" y="18514"/>
                    <a:pt x="4053" y="17486"/>
                    <a:pt x="4423" y="16629"/>
                  </a:cubicBezTo>
                  <a:cubicBezTo>
                    <a:pt x="4794" y="15771"/>
                    <a:pt x="5115" y="15086"/>
                    <a:pt x="5432" y="14400"/>
                  </a:cubicBezTo>
                  <a:cubicBezTo>
                    <a:pt x="5748" y="13714"/>
                    <a:pt x="6060" y="13029"/>
                    <a:pt x="6382" y="12343"/>
                  </a:cubicBezTo>
                  <a:cubicBezTo>
                    <a:pt x="6703" y="11657"/>
                    <a:pt x="7034" y="10971"/>
                    <a:pt x="7371" y="10286"/>
                  </a:cubicBezTo>
                  <a:cubicBezTo>
                    <a:pt x="7707" y="9600"/>
                    <a:pt x="8048" y="8914"/>
                    <a:pt x="8413" y="8400"/>
                  </a:cubicBezTo>
                  <a:cubicBezTo>
                    <a:pt x="8778" y="7886"/>
                    <a:pt x="9168" y="7543"/>
                    <a:pt x="9548" y="7200"/>
                  </a:cubicBezTo>
                  <a:cubicBezTo>
                    <a:pt x="9928" y="6857"/>
                    <a:pt x="10298" y="6514"/>
                    <a:pt x="10673" y="6343"/>
                  </a:cubicBezTo>
                  <a:cubicBezTo>
                    <a:pt x="11048" y="6171"/>
                    <a:pt x="11428" y="6171"/>
                    <a:pt x="11808" y="6171"/>
                  </a:cubicBezTo>
                  <a:cubicBezTo>
                    <a:pt x="12188" y="6171"/>
                    <a:pt x="12568" y="6171"/>
                    <a:pt x="12939" y="6171"/>
                  </a:cubicBezTo>
                  <a:cubicBezTo>
                    <a:pt x="13309" y="6171"/>
                    <a:pt x="13669" y="6171"/>
                    <a:pt x="14040" y="6171"/>
                  </a:cubicBezTo>
                  <a:cubicBezTo>
                    <a:pt x="14410" y="6171"/>
                    <a:pt x="14790" y="6171"/>
                    <a:pt x="15160" y="6171"/>
                  </a:cubicBezTo>
                  <a:cubicBezTo>
                    <a:pt x="15530" y="6171"/>
                    <a:pt x="15891" y="6171"/>
                    <a:pt x="16232" y="6171"/>
                  </a:cubicBezTo>
                  <a:cubicBezTo>
                    <a:pt x="16573" y="6171"/>
                    <a:pt x="16894" y="6171"/>
                    <a:pt x="17225" y="6171"/>
                  </a:cubicBezTo>
                  <a:cubicBezTo>
                    <a:pt x="17557" y="6171"/>
                    <a:pt x="17898" y="6171"/>
                    <a:pt x="18278" y="6000"/>
                  </a:cubicBezTo>
                  <a:cubicBezTo>
                    <a:pt x="18658" y="5829"/>
                    <a:pt x="19077" y="5486"/>
                    <a:pt x="19457" y="5314"/>
                  </a:cubicBezTo>
                  <a:cubicBezTo>
                    <a:pt x="19837" y="5143"/>
                    <a:pt x="20178" y="5143"/>
                    <a:pt x="20528" y="4286"/>
                  </a:cubicBezTo>
                  <a:cubicBezTo>
                    <a:pt x="20879" y="3429"/>
                    <a:pt x="21240" y="1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6162138" y="1051372"/>
              <a:ext cx="199208" cy="31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17" fill="norm" stroke="1" extrusionOk="0">
                  <a:moveTo>
                    <a:pt x="3256" y="10205"/>
                  </a:moveTo>
                  <a:cubicBezTo>
                    <a:pt x="2588" y="13170"/>
                    <a:pt x="1920" y="16135"/>
                    <a:pt x="1363" y="18111"/>
                  </a:cubicBezTo>
                  <a:cubicBezTo>
                    <a:pt x="807" y="20088"/>
                    <a:pt x="361" y="21076"/>
                    <a:pt x="139" y="21146"/>
                  </a:cubicBezTo>
                  <a:cubicBezTo>
                    <a:pt x="-84" y="21217"/>
                    <a:pt x="-84" y="20370"/>
                    <a:pt x="473" y="17970"/>
                  </a:cubicBezTo>
                  <a:cubicBezTo>
                    <a:pt x="1029" y="15570"/>
                    <a:pt x="2143" y="11617"/>
                    <a:pt x="3924" y="8299"/>
                  </a:cubicBezTo>
                  <a:cubicBezTo>
                    <a:pt x="5706" y="4982"/>
                    <a:pt x="8155" y="2299"/>
                    <a:pt x="9937" y="958"/>
                  </a:cubicBezTo>
                  <a:cubicBezTo>
                    <a:pt x="11718" y="-383"/>
                    <a:pt x="12831" y="-383"/>
                    <a:pt x="14836" y="1382"/>
                  </a:cubicBezTo>
                  <a:cubicBezTo>
                    <a:pt x="16840" y="3146"/>
                    <a:pt x="19735" y="6676"/>
                    <a:pt x="20625" y="10205"/>
                  </a:cubicBezTo>
                  <a:cubicBezTo>
                    <a:pt x="21516" y="13735"/>
                    <a:pt x="20403" y="17264"/>
                    <a:pt x="19735" y="19099"/>
                  </a:cubicBezTo>
                  <a:cubicBezTo>
                    <a:pt x="19067" y="20935"/>
                    <a:pt x="18844" y="21076"/>
                    <a:pt x="18621" y="2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0" y="2319537"/>
              <a:ext cx="325695" cy="53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63" fill="norm" stroke="1" extrusionOk="0">
                  <a:moveTo>
                    <a:pt x="21443" y="604"/>
                  </a:moveTo>
                  <a:cubicBezTo>
                    <a:pt x="18098" y="266"/>
                    <a:pt x="14754" y="-71"/>
                    <a:pt x="12106" y="13"/>
                  </a:cubicBezTo>
                  <a:cubicBezTo>
                    <a:pt x="9458" y="98"/>
                    <a:pt x="7508" y="604"/>
                    <a:pt x="5557" y="1954"/>
                  </a:cubicBezTo>
                  <a:cubicBezTo>
                    <a:pt x="3606" y="3304"/>
                    <a:pt x="1655" y="5498"/>
                    <a:pt x="749" y="7818"/>
                  </a:cubicBezTo>
                  <a:cubicBezTo>
                    <a:pt x="-157" y="10138"/>
                    <a:pt x="-18" y="12585"/>
                    <a:pt x="52" y="14568"/>
                  </a:cubicBezTo>
                  <a:cubicBezTo>
                    <a:pt x="122" y="16551"/>
                    <a:pt x="122" y="18070"/>
                    <a:pt x="261" y="19040"/>
                  </a:cubicBezTo>
                  <a:cubicBezTo>
                    <a:pt x="400" y="20010"/>
                    <a:pt x="679" y="20432"/>
                    <a:pt x="1864" y="20812"/>
                  </a:cubicBezTo>
                  <a:cubicBezTo>
                    <a:pt x="3048" y="21192"/>
                    <a:pt x="5138" y="21529"/>
                    <a:pt x="7926" y="21276"/>
                  </a:cubicBezTo>
                  <a:cubicBezTo>
                    <a:pt x="10713" y="21023"/>
                    <a:pt x="14197" y="20179"/>
                    <a:pt x="17680" y="19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844" y="2652183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15684" y="2259491"/>
              <a:ext cx="310061" cy="61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04" fill="norm" stroke="1" extrusionOk="0">
                  <a:moveTo>
                    <a:pt x="21524" y="1078"/>
                  </a:moveTo>
                  <a:cubicBezTo>
                    <a:pt x="18585" y="707"/>
                    <a:pt x="15646" y="336"/>
                    <a:pt x="13810" y="151"/>
                  </a:cubicBezTo>
                  <a:cubicBezTo>
                    <a:pt x="11973" y="-35"/>
                    <a:pt x="11238" y="-35"/>
                    <a:pt x="10577" y="76"/>
                  </a:cubicBezTo>
                  <a:cubicBezTo>
                    <a:pt x="9916" y="188"/>
                    <a:pt x="9328" y="410"/>
                    <a:pt x="8740" y="1227"/>
                  </a:cubicBezTo>
                  <a:cubicBezTo>
                    <a:pt x="8153" y="2043"/>
                    <a:pt x="7565" y="3454"/>
                    <a:pt x="6830" y="5309"/>
                  </a:cubicBezTo>
                  <a:cubicBezTo>
                    <a:pt x="6095" y="7165"/>
                    <a:pt x="5214" y="9466"/>
                    <a:pt x="4259" y="11767"/>
                  </a:cubicBezTo>
                  <a:cubicBezTo>
                    <a:pt x="3304" y="14068"/>
                    <a:pt x="2275" y="16369"/>
                    <a:pt x="1540" y="17817"/>
                  </a:cubicBezTo>
                  <a:cubicBezTo>
                    <a:pt x="806" y="19264"/>
                    <a:pt x="365" y="19858"/>
                    <a:pt x="144" y="20340"/>
                  </a:cubicBezTo>
                  <a:cubicBezTo>
                    <a:pt x="-76" y="20823"/>
                    <a:pt x="-76" y="21194"/>
                    <a:pt x="365" y="21379"/>
                  </a:cubicBezTo>
                  <a:cubicBezTo>
                    <a:pt x="806" y="21565"/>
                    <a:pt x="1687" y="21565"/>
                    <a:pt x="4259" y="21231"/>
                  </a:cubicBezTo>
                  <a:cubicBezTo>
                    <a:pt x="6830" y="20897"/>
                    <a:pt x="11091" y="20229"/>
                    <a:pt x="15353" y="19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06694" y="2374526"/>
              <a:ext cx="285751" cy="45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118"/>
                  </a:moveTo>
                  <a:cubicBezTo>
                    <a:pt x="0" y="618"/>
                    <a:pt x="0" y="118"/>
                    <a:pt x="400" y="18"/>
                  </a:cubicBezTo>
                  <a:cubicBezTo>
                    <a:pt x="800" y="-82"/>
                    <a:pt x="1600" y="218"/>
                    <a:pt x="3200" y="1568"/>
                  </a:cubicBezTo>
                  <a:cubicBezTo>
                    <a:pt x="4800" y="2918"/>
                    <a:pt x="7200" y="5318"/>
                    <a:pt x="10160" y="8168"/>
                  </a:cubicBezTo>
                  <a:cubicBezTo>
                    <a:pt x="13120" y="11018"/>
                    <a:pt x="16640" y="14318"/>
                    <a:pt x="18640" y="16618"/>
                  </a:cubicBezTo>
                  <a:cubicBezTo>
                    <a:pt x="20640" y="18918"/>
                    <a:pt x="21120" y="20218"/>
                    <a:pt x="2160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27332" y="2410883"/>
              <a:ext cx="246063" cy="45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00" fill="norm" stroke="1" extrusionOk="0">
                  <a:moveTo>
                    <a:pt x="21462" y="0"/>
                  </a:moveTo>
                  <a:cubicBezTo>
                    <a:pt x="19062" y="1808"/>
                    <a:pt x="16662" y="3617"/>
                    <a:pt x="13616" y="6078"/>
                  </a:cubicBezTo>
                  <a:cubicBezTo>
                    <a:pt x="10570" y="8540"/>
                    <a:pt x="6877" y="11654"/>
                    <a:pt x="4477" y="14015"/>
                  </a:cubicBezTo>
                  <a:cubicBezTo>
                    <a:pt x="2077" y="16376"/>
                    <a:pt x="970" y="17983"/>
                    <a:pt x="416" y="19139"/>
                  </a:cubicBezTo>
                  <a:cubicBezTo>
                    <a:pt x="-138" y="20294"/>
                    <a:pt x="-138" y="20997"/>
                    <a:pt x="416" y="21299"/>
                  </a:cubicBezTo>
                  <a:cubicBezTo>
                    <a:pt x="970" y="21600"/>
                    <a:pt x="2077" y="21500"/>
                    <a:pt x="3185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1062294" y="2284972"/>
              <a:ext cx="253009" cy="59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61" fill="norm" stroke="1" extrusionOk="0">
                  <a:moveTo>
                    <a:pt x="0" y="1340"/>
                  </a:moveTo>
                  <a:cubicBezTo>
                    <a:pt x="4106" y="880"/>
                    <a:pt x="8212" y="421"/>
                    <a:pt x="10711" y="191"/>
                  </a:cubicBezTo>
                  <a:cubicBezTo>
                    <a:pt x="13210" y="-39"/>
                    <a:pt x="14102" y="-39"/>
                    <a:pt x="14995" y="76"/>
                  </a:cubicBezTo>
                  <a:cubicBezTo>
                    <a:pt x="15888" y="191"/>
                    <a:pt x="16780" y="421"/>
                    <a:pt x="17226" y="765"/>
                  </a:cubicBezTo>
                  <a:cubicBezTo>
                    <a:pt x="17673" y="1110"/>
                    <a:pt x="17673" y="1570"/>
                    <a:pt x="17226" y="2718"/>
                  </a:cubicBezTo>
                  <a:cubicBezTo>
                    <a:pt x="16780" y="3867"/>
                    <a:pt x="15888" y="5706"/>
                    <a:pt x="15352" y="7850"/>
                  </a:cubicBezTo>
                  <a:cubicBezTo>
                    <a:pt x="14817" y="9995"/>
                    <a:pt x="14638" y="12446"/>
                    <a:pt x="15620" y="14399"/>
                  </a:cubicBezTo>
                  <a:cubicBezTo>
                    <a:pt x="16602" y="16352"/>
                    <a:pt x="18744" y="17808"/>
                    <a:pt x="19993" y="18727"/>
                  </a:cubicBezTo>
                  <a:cubicBezTo>
                    <a:pt x="21243" y="19646"/>
                    <a:pt x="21600" y="20029"/>
                    <a:pt x="21154" y="20335"/>
                  </a:cubicBezTo>
                  <a:cubicBezTo>
                    <a:pt x="20707" y="20642"/>
                    <a:pt x="19458" y="20872"/>
                    <a:pt x="16512" y="21063"/>
                  </a:cubicBezTo>
                  <a:cubicBezTo>
                    <a:pt x="13567" y="21255"/>
                    <a:pt x="8926" y="21408"/>
                    <a:pt x="4284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364974" y="1713666"/>
              <a:ext cx="348071" cy="37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2" fill="norm" stroke="1" extrusionOk="0">
                  <a:moveTo>
                    <a:pt x="9352" y="6081"/>
                  </a:moveTo>
                  <a:cubicBezTo>
                    <a:pt x="7520" y="9581"/>
                    <a:pt x="5687" y="13080"/>
                    <a:pt x="4378" y="15493"/>
                  </a:cubicBezTo>
                  <a:cubicBezTo>
                    <a:pt x="3069" y="17907"/>
                    <a:pt x="2283" y="19234"/>
                    <a:pt x="1629" y="20139"/>
                  </a:cubicBezTo>
                  <a:cubicBezTo>
                    <a:pt x="974" y="21044"/>
                    <a:pt x="451" y="21527"/>
                    <a:pt x="189" y="21467"/>
                  </a:cubicBezTo>
                  <a:cubicBezTo>
                    <a:pt x="-73" y="21406"/>
                    <a:pt x="-73" y="20803"/>
                    <a:pt x="254" y="18933"/>
                  </a:cubicBezTo>
                  <a:cubicBezTo>
                    <a:pt x="582" y="17062"/>
                    <a:pt x="1236" y="13925"/>
                    <a:pt x="2283" y="10908"/>
                  </a:cubicBezTo>
                  <a:cubicBezTo>
                    <a:pt x="3331" y="7891"/>
                    <a:pt x="4771" y="4995"/>
                    <a:pt x="5752" y="3185"/>
                  </a:cubicBezTo>
                  <a:cubicBezTo>
                    <a:pt x="6734" y="1375"/>
                    <a:pt x="7258" y="651"/>
                    <a:pt x="7847" y="289"/>
                  </a:cubicBezTo>
                  <a:cubicBezTo>
                    <a:pt x="8436" y="-73"/>
                    <a:pt x="9091" y="-73"/>
                    <a:pt x="9614" y="168"/>
                  </a:cubicBezTo>
                  <a:cubicBezTo>
                    <a:pt x="10138" y="410"/>
                    <a:pt x="10531" y="892"/>
                    <a:pt x="11774" y="2702"/>
                  </a:cubicBezTo>
                  <a:cubicBezTo>
                    <a:pt x="13018" y="4512"/>
                    <a:pt x="15112" y="7650"/>
                    <a:pt x="16814" y="10486"/>
                  </a:cubicBezTo>
                  <a:cubicBezTo>
                    <a:pt x="18516" y="13321"/>
                    <a:pt x="19825" y="15855"/>
                    <a:pt x="20545" y="17485"/>
                  </a:cubicBezTo>
                  <a:cubicBezTo>
                    <a:pt x="21265" y="19114"/>
                    <a:pt x="21396" y="19838"/>
                    <a:pt x="21527" y="20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1894144" y="2518833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849694" y="2671233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2665579" y="2290211"/>
              <a:ext cx="511266" cy="53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88" fill="norm" stroke="1" extrusionOk="0">
                  <a:moveTo>
                    <a:pt x="16739" y="1266"/>
                  </a:moveTo>
                  <a:cubicBezTo>
                    <a:pt x="17096" y="929"/>
                    <a:pt x="17453" y="591"/>
                    <a:pt x="18033" y="338"/>
                  </a:cubicBezTo>
                  <a:cubicBezTo>
                    <a:pt x="18614" y="85"/>
                    <a:pt x="19417" y="-84"/>
                    <a:pt x="19595" y="43"/>
                  </a:cubicBezTo>
                  <a:cubicBezTo>
                    <a:pt x="19774" y="169"/>
                    <a:pt x="19328" y="591"/>
                    <a:pt x="17855" y="1393"/>
                  </a:cubicBezTo>
                  <a:cubicBezTo>
                    <a:pt x="16382" y="2194"/>
                    <a:pt x="13883" y="3375"/>
                    <a:pt x="11027" y="4641"/>
                  </a:cubicBezTo>
                  <a:cubicBezTo>
                    <a:pt x="8171" y="5907"/>
                    <a:pt x="4957" y="7257"/>
                    <a:pt x="3172" y="8058"/>
                  </a:cubicBezTo>
                  <a:cubicBezTo>
                    <a:pt x="1387" y="8860"/>
                    <a:pt x="1030" y="9113"/>
                    <a:pt x="673" y="9366"/>
                  </a:cubicBezTo>
                  <a:cubicBezTo>
                    <a:pt x="316" y="9619"/>
                    <a:pt x="-41" y="9872"/>
                    <a:pt x="4" y="10041"/>
                  </a:cubicBezTo>
                  <a:cubicBezTo>
                    <a:pt x="48" y="10210"/>
                    <a:pt x="495" y="10294"/>
                    <a:pt x="2101" y="10421"/>
                  </a:cubicBezTo>
                  <a:cubicBezTo>
                    <a:pt x="3708" y="10547"/>
                    <a:pt x="6475" y="10716"/>
                    <a:pt x="8528" y="10927"/>
                  </a:cubicBezTo>
                  <a:cubicBezTo>
                    <a:pt x="10580" y="11138"/>
                    <a:pt x="11919" y="11391"/>
                    <a:pt x="12857" y="11602"/>
                  </a:cubicBezTo>
                  <a:cubicBezTo>
                    <a:pt x="13794" y="11813"/>
                    <a:pt x="14329" y="11982"/>
                    <a:pt x="14686" y="12277"/>
                  </a:cubicBezTo>
                  <a:cubicBezTo>
                    <a:pt x="15043" y="12572"/>
                    <a:pt x="15222" y="12994"/>
                    <a:pt x="14642" y="13669"/>
                  </a:cubicBezTo>
                  <a:cubicBezTo>
                    <a:pt x="14061" y="14344"/>
                    <a:pt x="12723" y="15272"/>
                    <a:pt x="10625" y="16327"/>
                  </a:cubicBezTo>
                  <a:cubicBezTo>
                    <a:pt x="8528" y="17382"/>
                    <a:pt x="5671" y="18563"/>
                    <a:pt x="4020" y="19280"/>
                  </a:cubicBezTo>
                  <a:cubicBezTo>
                    <a:pt x="2369" y="19997"/>
                    <a:pt x="1923" y="20250"/>
                    <a:pt x="1476" y="20546"/>
                  </a:cubicBezTo>
                  <a:cubicBezTo>
                    <a:pt x="1030" y="20841"/>
                    <a:pt x="584" y="21178"/>
                    <a:pt x="628" y="21347"/>
                  </a:cubicBezTo>
                  <a:cubicBezTo>
                    <a:pt x="673" y="21516"/>
                    <a:pt x="1209" y="21516"/>
                    <a:pt x="3083" y="21432"/>
                  </a:cubicBezTo>
                  <a:cubicBezTo>
                    <a:pt x="4957" y="21347"/>
                    <a:pt x="8171" y="21178"/>
                    <a:pt x="11473" y="21094"/>
                  </a:cubicBezTo>
                  <a:cubicBezTo>
                    <a:pt x="14776" y="21010"/>
                    <a:pt x="18167" y="21010"/>
                    <a:pt x="21559" y="21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3536995" y="2353733"/>
              <a:ext cx="36204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0707" y="0"/>
                  </a:moveTo>
                  <a:cubicBezTo>
                    <a:pt x="21081" y="457"/>
                    <a:pt x="21456" y="914"/>
                    <a:pt x="21331" y="1886"/>
                  </a:cubicBezTo>
                  <a:cubicBezTo>
                    <a:pt x="21206" y="2857"/>
                    <a:pt x="20582" y="4343"/>
                    <a:pt x="18959" y="6514"/>
                  </a:cubicBezTo>
                  <a:cubicBezTo>
                    <a:pt x="17336" y="8686"/>
                    <a:pt x="14714" y="11543"/>
                    <a:pt x="12029" y="13714"/>
                  </a:cubicBezTo>
                  <a:cubicBezTo>
                    <a:pt x="9345" y="15886"/>
                    <a:pt x="6598" y="17371"/>
                    <a:pt x="4850" y="18114"/>
                  </a:cubicBezTo>
                  <a:cubicBezTo>
                    <a:pt x="3102" y="18857"/>
                    <a:pt x="2353" y="18857"/>
                    <a:pt x="1729" y="18629"/>
                  </a:cubicBezTo>
                  <a:cubicBezTo>
                    <a:pt x="1105" y="18400"/>
                    <a:pt x="605" y="17943"/>
                    <a:pt x="293" y="17143"/>
                  </a:cubicBezTo>
                  <a:cubicBezTo>
                    <a:pt x="-19" y="16343"/>
                    <a:pt x="-144" y="15200"/>
                    <a:pt x="231" y="14229"/>
                  </a:cubicBezTo>
                  <a:cubicBezTo>
                    <a:pt x="605" y="13257"/>
                    <a:pt x="1479" y="12457"/>
                    <a:pt x="3165" y="12229"/>
                  </a:cubicBezTo>
                  <a:cubicBezTo>
                    <a:pt x="4850" y="12000"/>
                    <a:pt x="7347" y="12343"/>
                    <a:pt x="9657" y="13314"/>
                  </a:cubicBezTo>
                  <a:cubicBezTo>
                    <a:pt x="11967" y="14286"/>
                    <a:pt x="14090" y="15886"/>
                    <a:pt x="15650" y="17371"/>
                  </a:cubicBezTo>
                  <a:cubicBezTo>
                    <a:pt x="17211" y="18857"/>
                    <a:pt x="18210" y="20229"/>
                    <a:pt x="192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4046794" y="265853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4549086" y="2295374"/>
              <a:ext cx="205914" cy="66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10" fill="norm" stroke="1" extrusionOk="0">
                  <a:moveTo>
                    <a:pt x="3207" y="8087"/>
                  </a:moveTo>
                  <a:cubicBezTo>
                    <a:pt x="2770" y="9463"/>
                    <a:pt x="2334" y="10839"/>
                    <a:pt x="2334" y="12731"/>
                  </a:cubicBezTo>
                  <a:cubicBezTo>
                    <a:pt x="2334" y="14622"/>
                    <a:pt x="2770" y="17030"/>
                    <a:pt x="2989" y="18406"/>
                  </a:cubicBezTo>
                  <a:cubicBezTo>
                    <a:pt x="3207" y="19781"/>
                    <a:pt x="3207" y="20125"/>
                    <a:pt x="2879" y="20538"/>
                  </a:cubicBezTo>
                  <a:cubicBezTo>
                    <a:pt x="2552" y="20951"/>
                    <a:pt x="1898" y="21432"/>
                    <a:pt x="1352" y="21501"/>
                  </a:cubicBezTo>
                  <a:cubicBezTo>
                    <a:pt x="807" y="21570"/>
                    <a:pt x="370" y="21226"/>
                    <a:pt x="152" y="19885"/>
                  </a:cubicBezTo>
                  <a:cubicBezTo>
                    <a:pt x="-66" y="18543"/>
                    <a:pt x="-66" y="16204"/>
                    <a:pt x="261" y="13831"/>
                  </a:cubicBezTo>
                  <a:cubicBezTo>
                    <a:pt x="589" y="11458"/>
                    <a:pt x="1243" y="9050"/>
                    <a:pt x="2443" y="7055"/>
                  </a:cubicBezTo>
                  <a:cubicBezTo>
                    <a:pt x="3643" y="5060"/>
                    <a:pt x="5389" y="3478"/>
                    <a:pt x="6807" y="2446"/>
                  </a:cubicBezTo>
                  <a:cubicBezTo>
                    <a:pt x="8225" y="1415"/>
                    <a:pt x="9316" y="933"/>
                    <a:pt x="10516" y="589"/>
                  </a:cubicBezTo>
                  <a:cubicBezTo>
                    <a:pt x="11716" y="245"/>
                    <a:pt x="13025" y="39"/>
                    <a:pt x="14225" y="4"/>
                  </a:cubicBezTo>
                  <a:cubicBezTo>
                    <a:pt x="15425" y="-30"/>
                    <a:pt x="16516" y="108"/>
                    <a:pt x="17825" y="727"/>
                  </a:cubicBezTo>
                  <a:cubicBezTo>
                    <a:pt x="19134" y="1346"/>
                    <a:pt x="20661" y="2446"/>
                    <a:pt x="21098" y="3616"/>
                  </a:cubicBezTo>
                  <a:cubicBezTo>
                    <a:pt x="21534" y="4785"/>
                    <a:pt x="20879" y="6024"/>
                    <a:pt x="18698" y="7021"/>
                  </a:cubicBezTo>
                  <a:cubicBezTo>
                    <a:pt x="16516" y="8018"/>
                    <a:pt x="12807" y="8775"/>
                    <a:pt x="10189" y="9153"/>
                  </a:cubicBezTo>
                  <a:cubicBezTo>
                    <a:pt x="7570" y="9532"/>
                    <a:pt x="6043" y="9532"/>
                    <a:pt x="4625" y="9532"/>
                  </a:cubicBezTo>
                  <a:cubicBezTo>
                    <a:pt x="3207" y="9532"/>
                    <a:pt x="1898" y="9532"/>
                    <a:pt x="2116" y="9566"/>
                  </a:cubicBezTo>
                  <a:cubicBezTo>
                    <a:pt x="2334" y="9601"/>
                    <a:pt x="4079" y="9669"/>
                    <a:pt x="5825" y="9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4796094" y="2588683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838651" y="2614083"/>
              <a:ext cx="8444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21018" y="0"/>
                  </a:moveTo>
                  <a:cubicBezTo>
                    <a:pt x="18384" y="327"/>
                    <a:pt x="15750" y="655"/>
                    <a:pt x="12062" y="3436"/>
                  </a:cubicBezTo>
                  <a:cubicBezTo>
                    <a:pt x="8374" y="6218"/>
                    <a:pt x="3633" y="11455"/>
                    <a:pt x="1525" y="14891"/>
                  </a:cubicBezTo>
                  <a:cubicBezTo>
                    <a:pt x="-582" y="18327"/>
                    <a:pt x="-55" y="19964"/>
                    <a:pt x="4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5010908" y="2355434"/>
              <a:ext cx="96337" cy="31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84" fill="norm" stroke="1" extrusionOk="0">
                  <a:moveTo>
                    <a:pt x="20917" y="748"/>
                  </a:moveTo>
                  <a:cubicBezTo>
                    <a:pt x="19079" y="316"/>
                    <a:pt x="17240" y="-116"/>
                    <a:pt x="15402" y="28"/>
                  </a:cubicBezTo>
                  <a:cubicBezTo>
                    <a:pt x="13564" y="172"/>
                    <a:pt x="11726" y="892"/>
                    <a:pt x="8968" y="2836"/>
                  </a:cubicBezTo>
                  <a:cubicBezTo>
                    <a:pt x="6211" y="4780"/>
                    <a:pt x="2534" y="7948"/>
                    <a:pt x="926" y="10900"/>
                  </a:cubicBezTo>
                  <a:cubicBezTo>
                    <a:pt x="-683" y="13852"/>
                    <a:pt x="-223" y="16588"/>
                    <a:pt x="2534" y="18316"/>
                  </a:cubicBezTo>
                  <a:cubicBezTo>
                    <a:pt x="5291" y="20044"/>
                    <a:pt x="10347" y="20764"/>
                    <a:pt x="15402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5147461" y="2391833"/>
              <a:ext cx="175684" cy="25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0819" y="0"/>
                  </a:moveTo>
                  <a:cubicBezTo>
                    <a:pt x="17696" y="4998"/>
                    <a:pt x="14573" y="9997"/>
                    <a:pt x="12101" y="13478"/>
                  </a:cubicBezTo>
                  <a:cubicBezTo>
                    <a:pt x="9629" y="16959"/>
                    <a:pt x="7807" y="18922"/>
                    <a:pt x="6246" y="20083"/>
                  </a:cubicBezTo>
                  <a:cubicBezTo>
                    <a:pt x="4684" y="21243"/>
                    <a:pt x="3383" y="21600"/>
                    <a:pt x="2472" y="21243"/>
                  </a:cubicBezTo>
                  <a:cubicBezTo>
                    <a:pt x="1561" y="20886"/>
                    <a:pt x="1041" y="19815"/>
                    <a:pt x="651" y="18655"/>
                  </a:cubicBezTo>
                  <a:cubicBezTo>
                    <a:pt x="260" y="17494"/>
                    <a:pt x="0" y="16245"/>
                    <a:pt x="0" y="15084"/>
                  </a:cubicBezTo>
                  <a:cubicBezTo>
                    <a:pt x="0" y="13924"/>
                    <a:pt x="260" y="12853"/>
                    <a:pt x="1041" y="12317"/>
                  </a:cubicBezTo>
                  <a:cubicBezTo>
                    <a:pt x="1822" y="11782"/>
                    <a:pt x="3123" y="11782"/>
                    <a:pt x="5075" y="12496"/>
                  </a:cubicBezTo>
                  <a:cubicBezTo>
                    <a:pt x="7027" y="13210"/>
                    <a:pt x="9629" y="14638"/>
                    <a:pt x="12492" y="15798"/>
                  </a:cubicBezTo>
                  <a:cubicBezTo>
                    <a:pt x="15354" y="16959"/>
                    <a:pt x="18477" y="17851"/>
                    <a:pt x="21600" y="18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5354894" y="2404533"/>
              <a:ext cx="9452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600" fill="norm" stroke="1" extrusionOk="0">
                  <a:moveTo>
                    <a:pt x="17923" y="0"/>
                  </a:moveTo>
                  <a:cubicBezTo>
                    <a:pt x="19762" y="4027"/>
                    <a:pt x="21600" y="8054"/>
                    <a:pt x="19762" y="11410"/>
                  </a:cubicBezTo>
                  <a:cubicBezTo>
                    <a:pt x="17923" y="14766"/>
                    <a:pt x="12409" y="17451"/>
                    <a:pt x="8502" y="19037"/>
                  </a:cubicBezTo>
                  <a:cubicBezTo>
                    <a:pt x="4596" y="20624"/>
                    <a:pt x="2298" y="211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2566266" y="3058583"/>
              <a:ext cx="21052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14855" y="0"/>
                  </a:moveTo>
                  <a:cubicBezTo>
                    <a:pt x="14855" y="2769"/>
                    <a:pt x="14855" y="5538"/>
                    <a:pt x="13679" y="8862"/>
                  </a:cubicBezTo>
                  <a:cubicBezTo>
                    <a:pt x="12503" y="12185"/>
                    <a:pt x="10150" y="16062"/>
                    <a:pt x="8439" y="18277"/>
                  </a:cubicBezTo>
                  <a:cubicBezTo>
                    <a:pt x="6728" y="20492"/>
                    <a:pt x="5659" y="21046"/>
                    <a:pt x="4376" y="20354"/>
                  </a:cubicBezTo>
                  <a:cubicBezTo>
                    <a:pt x="3093" y="19662"/>
                    <a:pt x="1596" y="17723"/>
                    <a:pt x="740" y="15508"/>
                  </a:cubicBezTo>
                  <a:cubicBezTo>
                    <a:pt x="-115" y="13292"/>
                    <a:pt x="-329" y="10800"/>
                    <a:pt x="633" y="9415"/>
                  </a:cubicBezTo>
                  <a:cubicBezTo>
                    <a:pt x="1596" y="8031"/>
                    <a:pt x="3734" y="7754"/>
                    <a:pt x="7370" y="9969"/>
                  </a:cubicBezTo>
                  <a:cubicBezTo>
                    <a:pt x="11006" y="12185"/>
                    <a:pt x="16138" y="16892"/>
                    <a:pt x="212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2842737" y="3003170"/>
              <a:ext cx="124558" cy="18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05" fill="norm" stroke="1" extrusionOk="0">
                  <a:moveTo>
                    <a:pt x="21185" y="3365"/>
                  </a:moveTo>
                  <a:cubicBezTo>
                    <a:pt x="21185" y="2179"/>
                    <a:pt x="21185" y="992"/>
                    <a:pt x="20285" y="398"/>
                  </a:cubicBezTo>
                  <a:cubicBezTo>
                    <a:pt x="19385" y="-195"/>
                    <a:pt x="17585" y="-195"/>
                    <a:pt x="15065" y="873"/>
                  </a:cubicBezTo>
                  <a:cubicBezTo>
                    <a:pt x="12545" y="1941"/>
                    <a:pt x="9305" y="4078"/>
                    <a:pt x="6605" y="6926"/>
                  </a:cubicBezTo>
                  <a:cubicBezTo>
                    <a:pt x="3905" y="9774"/>
                    <a:pt x="1745" y="13335"/>
                    <a:pt x="665" y="15708"/>
                  </a:cubicBezTo>
                  <a:cubicBezTo>
                    <a:pt x="-415" y="18082"/>
                    <a:pt x="-415" y="19269"/>
                    <a:pt x="2465" y="20100"/>
                  </a:cubicBezTo>
                  <a:cubicBezTo>
                    <a:pt x="5345" y="20930"/>
                    <a:pt x="11105" y="21405"/>
                    <a:pt x="14705" y="21286"/>
                  </a:cubicBezTo>
                  <a:cubicBezTo>
                    <a:pt x="18305" y="21168"/>
                    <a:pt x="19745" y="20456"/>
                    <a:pt x="21185" y="19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2872044" y="3109383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9200"/>
                    <a:pt x="9434" y="16800"/>
                    <a:pt x="13034" y="13200"/>
                  </a:cubicBezTo>
                  <a:cubicBezTo>
                    <a:pt x="16634" y="9600"/>
                    <a:pt x="19117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3068894" y="2973781"/>
              <a:ext cx="431801" cy="26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0754"/>
                  </a:moveTo>
                  <a:cubicBezTo>
                    <a:pt x="1588" y="21097"/>
                    <a:pt x="3176" y="21440"/>
                    <a:pt x="4394" y="21440"/>
                  </a:cubicBezTo>
                  <a:cubicBezTo>
                    <a:pt x="5612" y="21440"/>
                    <a:pt x="6459" y="21097"/>
                    <a:pt x="6829" y="20154"/>
                  </a:cubicBezTo>
                  <a:cubicBezTo>
                    <a:pt x="7200" y="19211"/>
                    <a:pt x="7094" y="17669"/>
                    <a:pt x="6776" y="15440"/>
                  </a:cubicBezTo>
                  <a:cubicBezTo>
                    <a:pt x="6459" y="13211"/>
                    <a:pt x="5929" y="10297"/>
                    <a:pt x="5718" y="7983"/>
                  </a:cubicBezTo>
                  <a:cubicBezTo>
                    <a:pt x="5506" y="5669"/>
                    <a:pt x="5612" y="3954"/>
                    <a:pt x="6194" y="2669"/>
                  </a:cubicBezTo>
                  <a:cubicBezTo>
                    <a:pt x="6776" y="1383"/>
                    <a:pt x="7835" y="526"/>
                    <a:pt x="8894" y="183"/>
                  </a:cubicBezTo>
                  <a:cubicBezTo>
                    <a:pt x="9953" y="-160"/>
                    <a:pt x="11012" y="11"/>
                    <a:pt x="11753" y="440"/>
                  </a:cubicBezTo>
                  <a:cubicBezTo>
                    <a:pt x="12494" y="869"/>
                    <a:pt x="12918" y="1554"/>
                    <a:pt x="13129" y="2840"/>
                  </a:cubicBezTo>
                  <a:cubicBezTo>
                    <a:pt x="13341" y="4126"/>
                    <a:pt x="13341" y="6011"/>
                    <a:pt x="13024" y="8326"/>
                  </a:cubicBezTo>
                  <a:cubicBezTo>
                    <a:pt x="12706" y="10640"/>
                    <a:pt x="12071" y="13383"/>
                    <a:pt x="11700" y="15183"/>
                  </a:cubicBezTo>
                  <a:cubicBezTo>
                    <a:pt x="11329" y="16983"/>
                    <a:pt x="11224" y="17840"/>
                    <a:pt x="11435" y="18269"/>
                  </a:cubicBezTo>
                  <a:cubicBezTo>
                    <a:pt x="11647" y="18697"/>
                    <a:pt x="12176" y="18697"/>
                    <a:pt x="13924" y="18183"/>
                  </a:cubicBezTo>
                  <a:cubicBezTo>
                    <a:pt x="15671" y="17669"/>
                    <a:pt x="18635" y="16640"/>
                    <a:pt x="21600" y="15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8854739" y="1566550"/>
              <a:ext cx="221379" cy="426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228" fill="norm" stroke="1" extrusionOk="0">
                  <a:moveTo>
                    <a:pt x="3474" y="7575"/>
                  </a:moveTo>
                  <a:cubicBezTo>
                    <a:pt x="3672" y="10736"/>
                    <a:pt x="3870" y="13897"/>
                    <a:pt x="3870" y="15794"/>
                  </a:cubicBezTo>
                  <a:cubicBezTo>
                    <a:pt x="3870" y="17691"/>
                    <a:pt x="3672" y="18323"/>
                    <a:pt x="3276" y="19113"/>
                  </a:cubicBezTo>
                  <a:cubicBezTo>
                    <a:pt x="2880" y="19903"/>
                    <a:pt x="2285" y="20852"/>
                    <a:pt x="1790" y="21062"/>
                  </a:cubicBezTo>
                  <a:cubicBezTo>
                    <a:pt x="1294" y="21273"/>
                    <a:pt x="898" y="20746"/>
                    <a:pt x="502" y="18586"/>
                  </a:cubicBezTo>
                  <a:cubicBezTo>
                    <a:pt x="105" y="16426"/>
                    <a:pt x="-291" y="12633"/>
                    <a:pt x="303" y="9314"/>
                  </a:cubicBezTo>
                  <a:cubicBezTo>
                    <a:pt x="898" y="5995"/>
                    <a:pt x="2483" y="3150"/>
                    <a:pt x="4168" y="1570"/>
                  </a:cubicBezTo>
                  <a:cubicBezTo>
                    <a:pt x="5852" y="-11"/>
                    <a:pt x="7636" y="-327"/>
                    <a:pt x="10311" y="305"/>
                  </a:cubicBezTo>
                  <a:cubicBezTo>
                    <a:pt x="12986" y="937"/>
                    <a:pt x="16553" y="2518"/>
                    <a:pt x="18634" y="4678"/>
                  </a:cubicBezTo>
                  <a:cubicBezTo>
                    <a:pt x="20715" y="6838"/>
                    <a:pt x="21309" y="9577"/>
                    <a:pt x="20120" y="12159"/>
                  </a:cubicBezTo>
                  <a:cubicBezTo>
                    <a:pt x="18931" y="14740"/>
                    <a:pt x="15959" y="17164"/>
                    <a:pt x="13581" y="18586"/>
                  </a:cubicBezTo>
                  <a:cubicBezTo>
                    <a:pt x="11203" y="20009"/>
                    <a:pt x="9419" y="20430"/>
                    <a:pt x="8032" y="20746"/>
                  </a:cubicBezTo>
                  <a:cubicBezTo>
                    <a:pt x="6645" y="21062"/>
                    <a:pt x="5654" y="21273"/>
                    <a:pt x="4762" y="21220"/>
                  </a:cubicBezTo>
                  <a:cubicBezTo>
                    <a:pt x="3870" y="21168"/>
                    <a:pt x="3078" y="20852"/>
                    <a:pt x="3078" y="20535"/>
                  </a:cubicBezTo>
                  <a:cubicBezTo>
                    <a:pt x="3078" y="20219"/>
                    <a:pt x="3870" y="19903"/>
                    <a:pt x="4762" y="19587"/>
                  </a:cubicBezTo>
                  <a:cubicBezTo>
                    <a:pt x="5654" y="19271"/>
                    <a:pt x="6645" y="18955"/>
                    <a:pt x="7636" y="18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9196644" y="1782233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9190294" y="1845733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9379662" y="1579978"/>
              <a:ext cx="178933" cy="41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3" fill="norm" stroke="1" extrusionOk="0">
                  <a:moveTo>
                    <a:pt x="21482" y="943"/>
                  </a:moveTo>
                  <a:cubicBezTo>
                    <a:pt x="19195" y="502"/>
                    <a:pt x="16908" y="61"/>
                    <a:pt x="14494" y="6"/>
                  </a:cubicBezTo>
                  <a:cubicBezTo>
                    <a:pt x="12080" y="-49"/>
                    <a:pt x="9538" y="282"/>
                    <a:pt x="8141" y="998"/>
                  </a:cubicBezTo>
                  <a:cubicBezTo>
                    <a:pt x="6743" y="1714"/>
                    <a:pt x="6489" y="2816"/>
                    <a:pt x="6997" y="3863"/>
                  </a:cubicBezTo>
                  <a:cubicBezTo>
                    <a:pt x="7506" y="4910"/>
                    <a:pt x="8776" y="5902"/>
                    <a:pt x="9793" y="6673"/>
                  </a:cubicBezTo>
                  <a:cubicBezTo>
                    <a:pt x="10809" y="7445"/>
                    <a:pt x="11571" y="7996"/>
                    <a:pt x="12080" y="8547"/>
                  </a:cubicBezTo>
                  <a:cubicBezTo>
                    <a:pt x="12588" y="9098"/>
                    <a:pt x="12842" y="9649"/>
                    <a:pt x="11826" y="10531"/>
                  </a:cubicBezTo>
                  <a:cubicBezTo>
                    <a:pt x="10809" y="11412"/>
                    <a:pt x="8522" y="12624"/>
                    <a:pt x="6743" y="13286"/>
                  </a:cubicBezTo>
                  <a:cubicBezTo>
                    <a:pt x="4964" y="13947"/>
                    <a:pt x="3694" y="14057"/>
                    <a:pt x="2423" y="14167"/>
                  </a:cubicBezTo>
                  <a:cubicBezTo>
                    <a:pt x="1153" y="14278"/>
                    <a:pt x="-118" y="14388"/>
                    <a:pt x="9" y="14333"/>
                  </a:cubicBezTo>
                  <a:cubicBezTo>
                    <a:pt x="136" y="14278"/>
                    <a:pt x="1661" y="14057"/>
                    <a:pt x="2931" y="14112"/>
                  </a:cubicBezTo>
                  <a:cubicBezTo>
                    <a:pt x="4202" y="14167"/>
                    <a:pt x="5218" y="14498"/>
                    <a:pt x="5854" y="15269"/>
                  </a:cubicBezTo>
                  <a:cubicBezTo>
                    <a:pt x="6489" y="16041"/>
                    <a:pt x="6743" y="17253"/>
                    <a:pt x="6870" y="18135"/>
                  </a:cubicBezTo>
                  <a:cubicBezTo>
                    <a:pt x="6997" y="19016"/>
                    <a:pt x="6997" y="19567"/>
                    <a:pt x="7251" y="20118"/>
                  </a:cubicBezTo>
                  <a:cubicBezTo>
                    <a:pt x="7506" y="20669"/>
                    <a:pt x="8014" y="21220"/>
                    <a:pt x="9157" y="21386"/>
                  </a:cubicBezTo>
                  <a:cubicBezTo>
                    <a:pt x="10301" y="21551"/>
                    <a:pt x="12080" y="21331"/>
                    <a:pt x="13858" y="21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9571294" y="1699683"/>
              <a:ext cx="1968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3273"/>
                    <a:pt x="6503" y="6545"/>
                    <a:pt x="9290" y="9600"/>
                  </a:cubicBezTo>
                  <a:cubicBezTo>
                    <a:pt x="12077" y="12655"/>
                    <a:pt x="14400" y="15491"/>
                    <a:pt x="16374" y="17455"/>
                  </a:cubicBezTo>
                  <a:cubicBezTo>
                    <a:pt x="18348" y="19418"/>
                    <a:pt x="19974" y="20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9648956" y="1667933"/>
              <a:ext cx="14458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21078" y="0"/>
                  </a:moveTo>
                  <a:cubicBezTo>
                    <a:pt x="19535" y="0"/>
                    <a:pt x="17992" y="0"/>
                    <a:pt x="15832" y="936"/>
                  </a:cubicBezTo>
                  <a:cubicBezTo>
                    <a:pt x="13672" y="1872"/>
                    <a:pt x="10895" y="3744"/>
                    <a:pt x="7964" y="6912"/>
                  </a:cubicBezTo>
                  <a:cubicBezTo>
                    <a:pt x="5032" y="10080"/>
                    <a:pt x="1947" y="14544"/>
                    <a:pt x="712" y="17208"/>
                  </a:cubicBezTo>
                  <a:cubicBezTo>
                    <a:pt x="-522" y="19872"/>
                    <a:pt x="95" y="20736"/>
                    <a:pt x="7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9810150" y="1871133"/>
              <a:ext cx="2784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082"/>
                    <a:pt x="4867" y="10165"/>
                    <a:pt x="1782" y="13765"/>
                  </a:cubicBezTo>
                  <a:cubicBezTo>
                    <a:pt x="-1304" y="17365"/>
                    <a:pt x="239" y="19482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9901494" y="194733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0047544" y="1940983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0288844" y="1909233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0533501" y="1673154"/>
              <a:ext cx="149044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19" fill="norm" stroke="1" extrusionOk="0">
                  <a:moveTo>
                    <a:pt x="430" y="2184"/>
                  </a:moveTo>
                  <a:cubicBezTo>
                    <a:pt x="126" y="1138"/>
                    <a:pt x="-178" y="93"/>
                    <a:pt x="126" y="6"/>
                  </a:cubicBezTo>
                  <a:cubicBezTo>
                    <a:pt x="430" y="-81"/>
                    <a:pt x="1343" y="790"/>
                    <a:pt x="4081" y="3751"/>
                  </a:cubicBezTo>
                  <a:cubicBezTo>
                    <a:pt x="6819" y="6713"/>
                    <a:pt x="11383" y="11764"/>
                    <a:pt x="14577" y="15074"/>
                  </a:cubicBezTo>
                  <a:cubicBezTo>
                    <a:pt x="17771" y="18384"/>
                    <a:pt x="19597" y="19951"/>
                    <a:pt x="21422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0531086" y="1668885"/>
              <a:ext cx="195909" cy="33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39" fill="norm" stroke="1" extrusionOk="0">
                  <a:moveTo>
                    <a:pt x="21497" y="1162"/>
                  </a:moveTo>
                  <a:cubicBezTo>
                    <a:pt x="20800" y="618"/>
                    <a:pt x="20103" y="75"/>
                    <a:pt x="19174" y="7"/>
                  </a:cubicBezTo>
                  <a:cubicBezTo>
                    <a:pt x="18245" y="-61"/>
                    <a:pt x="17084" y="347"/>
                    <a:pt x="14181" y="2588"/>
                  </a:cubicBezTo>
                  <a:cubicBezTo>
                    <a:pt x="11278" y="4830"/>
                    <a:pt x="6632" y="8905"/>
                    <a:pt x="3845" y="12097"/>
                  </a:cubicBezTo>
                  <a:cubicBezTo>
                    <a:pt x="1058" y="15290"/>
                    <a:pt x="129" y="17599"/>
                    <a:pt x="13" y="19026"/>
                  </a:cubicBezTo>
                  <a:cubicBezTo>
                    <a:pt x="-103" y="20452"/>
                    <a:pt x="594" y="20996"/>
                    <a:pt x="1291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0675674" y="1901310"/>
              <a:ext cx="123848" cy="10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896" fill="norm" stroke="1" extrusionOk="0">
                  <a:moveTo>
                    <a:pt x="6568" y="2748"/>
                  </a:moveTo>
                  <a:cubicBezTo>
                    <a:pt x="5488" y="6824"/>
                    <a:pt x="4408" y="10899"/>
                    <a:pt x="3148" y="14363"/>
                  </a:cubicBezTo>
                  <a:cubicBezTo>
                    <a:pt x="1888" y="17828"/>
                    <a:pt x="448" y="20680"/>
                    <a:pt x="88" y="20884"/>
                  </a:cubicBezTo>
                  <a:cubicBezTo>
                    <a:pt x="-272" y="21088"/>
                    <a:pt x="448" y="18643"/>
                    <a:pt x="2608" y="14771"/>
                  </a:cubicBezTo>
                  <a:cubicBezTo>
                    <a:pt x="4768" y="10899"/>
                    <a:pt x="8368" y="5601"/>
                    <a:pt x="11068" y="2748"/>
                  </a:cubicBezTo>
                  <a:cubicBezTo>
                    <a:pt x="13768" y="-104"/>
                    <a:pt x="15568" y="-512"/>
                    <a:pt x="17188" y="507"/>
                  </a:cubicBezTo>
                  <a:cubicBezTo>
                    <a:pt x="18808" y="1526"/>
                    <a:pt x="20248" y="3971"/>
                    <a:pt x="20788" y="7435"/>
                  </a:cubicBezTo>
                  <a:cubicBezTo>
                    <a:pt x="21328" y="10899"/>
                    <a:pt x="20968" y="15382"/>
                    <a:pt x="20608" y="19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0784144" y="1613113"/>
              <a:ext cx="213885" cy="45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46" fill="norm" stroke="1" extrusionOk="0">
                  <a:moveTo>
                    <a:pt x="12706" y="485"/>
                  </a:moveTo>
                  <a:cubicBezTo>
                    <a:pt x="13553" y="188"/>
                    <a:pt x="14400" y="-109"/>
                    <a:pt x="15882" y="40"/>
                  </a:cubicBezTo>
                  <a:cubicBezTo>
                    <a:pt x="17365" y="188"/>
                    <a:pt x="19482" y="783"/>
                    <a:pt x="20541" y="1575"/>
                  </a:cubicBezTo>
                  <a:cubicBezTo>
                    <a:pt x="21600" y="2368"/>
                    <a:pt x="21600" y="3359"/>
                    <a:pt x="20965" y="4300"/>
                  </a:cubicBezTo>
                  <a:cubicBezTo>
                    <a:pt x="20329" y="5241"/>
                    <a:pt x="19059" y="6133"/>
                    <a:pt x="18106" y="7124"/>
                  </a:cubicBezTo>
                  <a:cubicBezTo>
                    <a:pt x="17153" y="8115"/>
                    <a:pt x="16518" y="9205"/>
                    <a:pt x="16624" y="10542"/>
                  </a:cubicBezTo>
                  <a:cubicBezTo>
                    <a:pt x="16729" y="11880"/>
                    <a:pt x="17576" y="13465"/>
                    <a:pt x="18212" y="14852"/>
                  </a:cubicBezTo>
                  <a:cubicBezTo>
                    <a:pt x="18847" y="16240"/>
                    <a:pt x="19271" y="17429"/>
                    <a:pt x="19482" y="18370"/>
                  </a:cubicBezTo>
                  <a:cubicBezTo>
                    <a:pt x="19694" y="19311"/>
                    <a:pt x="19694" y="20005"/>
                    <a:pt x="17682" y="20550"/>
                  </a:cubicBezTo>
                  <a:cubicBezTo>
                    <a:pt x="15671" y="21095"/>
                    <a:pt x="11647" y="21491"/>
                    <a:pt x="8365" y="21441"/>
                  </a:cubicBezTo>
                  <a:cubicBezTo>
                    <a:pt x="5082" y="21392"/>
                    <a:pt x="2541" y="20897"/>
                    <a:pt x="0" y="20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412727" y="3454400"/>
              <a:ext cx="2601585" cy="19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63" fill="norm" stroke="1" extrusionOk="0">
                  <a:moveTo>
                    <a:pt x="755" y="15626"/>
                  </a:moveTo>
                  <a:cubicBezTo>
                    <a:pt x="1124" y="13787"/>
                    <a:pt x="1493" y="11949"/>
                    <a:pt x="2002" y="10570"/>
                  </a:cubicBezTo>
                  <a:cubicBezTo>
                    <a:pt x="2511" y="9191"/>
                    <a:pt x="3161" y="8272"/>
                    <a:pt x="3811" y="7353"/>
                  </a:cubicBezTo>
                  <a:cubicBezTo>
                    <a:pt x="4460" y="6434"/>
                    <a:pt x="5110" y="5515"/>
                    <a:pt x="5699" y="4826"/>
                  </a:cubicBezTo>
                  <a:cubicBezTo>
                    <a:pt x="6287" y="4136"/>
                    <a:pt x="6814" y="3677"/>
                    <a:pt x="7376" y="3217"/>
                  </a:cubicBezTo>
                  <a:cubicBezTo>
                    <a:pt x="7938" y="2757"/>
                    <a:pt x="8535" y="2298"/>
                    <a:pt x="9114" y="1838"/>
                  </a:cubicBezTo>
                  <a:cubicBezTo>
                    <a:pt x="9694" y="1379"/>
                    <a:pt x="10256" y="919"/>
                    <a:pt x="10844" y="689"/>
                  </a:cubicBezTo>
                  <a:cubicBezTo>
                    <a:pt x="11432" y="460"/>
                    <a:pt x="12047" y="460"/>
                    <a:pt x="12635" y="345"/>
                  </a:cubicBezTo>
                  <a:cubicBezTo>
                    <a:pt x="13223" y="230"/>
                    <a:pt x="13785" y="0"/>
                    <a:pt x="14426" y="0"/>
                  </a:cubicBezTo>
                  <a:cubicBezTo>
                    <a:pt x="15067" y="0"/>
                    <a:pt x="15787" y="230"/>
                    <a:pt x="16490" y="345"/>
                  </a:cubicBezTo>
                  <a:cubicBezTo>
                    <a:pt x="17192" y="460"/>
                    <a:pt x="17877" y="460"/>
                    <a:pt x="18544" y="574"/>
                  </a:cubicBezTo>
                  <a:cubicBezTo>
                    <a:pt x="19212" y="689"/>
                    <a:pt x="19861" y="919"/>
                    <a:pt x="20327" y="1034"/>
                  </a:cubicBezTo>
                  <a:cubicBezTo>
                    <a:pt x="20792" y="1149"/>
                    <a:pt x="21073" y="1149"/>
                    <a:pt x="21275" y="1264"/>
                  </a:cubicBezTo>
                  <a:cubicBezTo>
                    <a:pt x="21477" y="1379"/>
                    <a:pt x="21600" y="1609"/>
                    <a:pt x="21582" y="1953"/>
                  </a:cubicBezTo>
                  <a:cubicBezTo>
                    <a:pt x="21565" y="2298"/>
                    <a:pt x="21407" y="2757"/>
                    <a:pt x="21047" y="3217"/>
                  </a:cubicBezTo>
                  <a:cubicBezTo>
                    <a:pt x="20687" y="3677"/>
                    <a:pt x="20125" y="4136"/>
                    <a:pt x="19554" y="4481"/>
                  </a:cubicBezTo>
                  <a:cubicBezTo>
                    <a:pt x="18983" y="4826"/>
                    <a:pt x="18404" y="5055"/>
                    <a:pt x="17754" y="5170"/>
                  </a:cubicBezTo>
                  <a:cubicBezTo>
                    <a:pt x="17104" y="5285"/>
                    <a:pt x="16384" y="5285"/>
                    <a:pt x="15761" y="5400"/>
                  </a:cubicBezTo>
                  <a:cubicBezTo>
                    <a:pt x="15138" y="5515"/>
                    <a:pt x="14611" y="5745"/>
                    <a:pt x="14031" y="6089"/>
                  </a:cubicBezTo>
                  <a:cubicBezTo>
                    <a:pt x="13452" y="6434"/>
                    <a:pt x="12820" y="6894"/>
                    <a:pt x="12179" y="7353"/>
                  </a:cubicBezTo>
                  <a:cubicBezTo>
                    <a:pt x="11538" y="7813"/>
                    <a:pt x="10888" y="8272"/>
                    <a:pt x="10247" y="8962"/>
                  </a:cubicBezTo>
                  <a:cubicBezTo>
                    <a:pt x="9606" y="9651"/>
                    <a:pt x="8974" y="10570"/>
                    <a:pt x="8315" y="11374"/>
                  </a:cubicBezTo>
                  <a:cubicBezTo>
                    <a:pt x="7657" y="12179"/>
                    <a:pt x="6972" y="12868"/>
                    <a:pt x="6322" y="13672"/>
                  </a:cubicBezTo>
                  <a:cubicBezTo>
                    <a:pt x="5672" y="14477"/>
                    <a:pt x="5058" y="15396"/>
                    <a:pt x="4381" y="16200"/>
                  </a:cubicBezTo>
                  <a:cubicBezTo>
                    <a:pt x="3705" y="17004"/>
                    <a:pt x="2968" y="17694"/>
                    <a:pt x="2257" y="18383"/>
                  </a:cubicBezTo>
                  <a:cubicBezTo>
                    <a:pt x="1545" y="19072"/>
                    <a:pt x="860" y="19762"/>
                    <a:pt x="474" y="20106"/>
                  </a:cubicBezTo>
                  <a:cubicBezTo>
                    <a:pt x="88" y="20451"/>
                    <a:pt x="0" y="20451"/>
                    <a:pt x="0" y="20106"/>
                  </a:cubicBezTo>
                  <a:cubicBezTo>
                    <a:pt x="0" y="19762"/>
                    <a:pt x="88" y="19072"/>
                    <a:pt x="474" y="17923"/>
                  </a:cubicBezTo>
                  <a:cubicBezTo>
                    <a:pt x="860" y="16774"/>
                    <a:pt x="1545" y="15166"/>
                    <a:pt x="2221" y="13787"/>
                  </a:cubicBezTo>
                  <a:cubicBezTo>
                    <a:pt x="2898" y="12409"/>
                    <a:pt x="3565" y="11260"/>
                    <a:pt x="4180" y="10455"/>
                  </a:cubicBezTo>
                  <a:cubicBezTo>
                    <a:pt x="4794" y="9651"/>
                    <a:pt x="5356" y="9191"/>
                    <a:pt x="5909" y="8617"/>
                  </a:cubicBezTo>
                  <a:cubicBezTo>
                    <a:pt x="6462" y="8043"/>
                    <a:pt x="7007" y="7353"/>
                    <a:pt x="7621" y="6779"/>
                  </a:cubicBezTo>
                  <a:cubicBezTo>
                    <a:pt x="8236" y="6204"/>
                    <a:pt x="8921" y="5745"/>
                    <a:pt x="9597" y="5285"/>
                  </a:cubicBezTo>
                  <a:cubicBezTo>
                    <a:pt x="10273" y="4826"/>
                    <a:pt x="10940" y="4366"/>
                    <a:pt x="11599" y="4021"/>
                  </a:cubicBezTo>
                  <a:cubicBezTo>
                    <a:pt x="12258" y="3677"/>
                    <a:pt x="12907" y="3447"/>
                    <a:pt x="13540" y="3332"/>
                  </a:cubicBezTo>
                  <a:cubicBezTo>
                    <a:pt x="14172" y="3217"/>
                    <a:pt x="14786" y="3217"/>
                    <a:pt x="15427" y="3217"/>
                  </a:cubicBezTo>
                  <a:cubicBezTo>
                    <a:pt x="16068" y="3217"/>
                    <a:pt x="16736" y="3217"/>
                    <a:pt x="17438" y="3217"/>
                  </a:cubicBezTo>
                  <a:cubicBezTo>
                    <a:pt x="18140" y="3217"/>
                    <a:pt x="18878" y="3217"/>
                    <a:pt x="19308" y="3217"/>
                  </a:cubicBezTo>
                  <a:cubicBezTo>
                    <a:pt x="19739" y="3217"/>
                    <a:pt x="19861" y="3217"/>
                    <a:pt x="19844" y="3332"/>
                  </a:cubicBezTo>
                  <a:cubicBezTo>
                    <a:pt x="19826" y="3447"/>
                    <a:pt x="19668" y="3677"/>
                    <a:pt x="19256" y="3791"/>
                  </a:cubicBezTo>
                  <a:cubicBezTo>
                    <a:pt x="18843" y="3906"/>
                    <a:pt x="18176" y="3906"/>
                    <a:pt x="17464" y="4136"/>
                  </a:cubicBezTo>
                  <a:cubicBezTo>
                    <a:pt x="16753" y="4366"/>
                    <a:pt x="15998" y="4826"/>
                    <a:pt x="15340" y="5285"/>
                  </a:cubicBezTo>
                  <a:cubicBezTo>
                    <a:pt x="14681" y="5745"/>
                    <a:pt x="14119" y="6204"/>
                    <a:pt x="13557" y="6549"/>
                  </a:cubicBezTo>
                  <a:cubicBezTo>
                    <a:pt x="12995" y="6894"/>
                    <a:pt x="12433" y="7123"/>
                    <a:pt x="11810" y="7583"/>
                  </a:cubicBezTo>
                  <a:cubicBezTo>
                    <a:pt x="11186" y="8043"/>
                    <a:pt x="10501" y="8732"/>
                    <a:pt x="9825" y="9421"/>
                  </a:cubicBezTo>
                  <a:cubicBezTo>
                    <a:pt x="9149" y="10111"/>
                    <a:pt x="8482" y="10800"/>
                    <a:pt x="7823" y="11604"/>
                  </a:cubicBezTo>
                  <a:cubicBezTo>
                    <a:pt x="7165" y="12409"/>
                    <a:pt x="6515" y="13328"/>
                    <a:pt x="5900" y="14247"/>
                  </a:cubicBezTo>
                  <a:cubicBezTo>
                    <a:pt x="5286" y="15166"/>
                    <a:pt x="4706" y="16085"/>
                    <a:pt x="4065" y="17004"/>
                  </a:cubicBezTo>
                  <a:cubicBezTo>
                    <a:pt x="3424" y="17923"/>
                    <a:pt x="2722" y="18843"/>
                    <a:pt x="2116" y="19532"/>
                  </a:cubicBezTo>
                  <a:cubicBezTo>
                    <a:pt x="1510" y="20221"/>
                    <a:pt x="1001" y="20681"/>
                    <a:pt x="702" y="21026"/>
                  </a:cubicBezTo>
                  <a:cubicBezTo>
                    <a:pt x="404" y="21370"/>
                    <a:pt x="316" y="21600"/>
                    <a:pt x="334" y="21370"/>
                  </a:cubicBezTo>
                  <a:cubicBezTo>
                    <a:pt x="351" y="21140"/>
                    <a:pt x="474" y="20451"/>
                    <a:pt x="869" y="19532"/>
                  </a:cubicBezTo>
                  <a:cubicBezTo>
                    <a:pt x="1264" y="18613"/>
                    <a:pt x="1932" y="17464"/>
                    <a:pt x="2590" y="16545"/>
                  </a:cubicBezTo>
                  <a:cubicBezTo>
                    <a:pt x="3249" y="15626"/>
                    <a:pt x="3899" y="14936"/>
                    <a:pt x="4610" y="14247"/>
                  </a:cubicBezTo>
                  <a:cubicBezTo>
                    <a:pt x="5321" y="13557"/>
                    <a:pt x="6094" y="12868"/>
                    <a:pt x="6752" y="12294"/>
                  </a:cubicBezTo>
                  <a:cubicBezTo>
                    <a:pt x="7411" y="11719"/>
                    <a:pt x="7955" y="11260"/>
                    <a:pt x="8622" y="11030"/>
                  </a:cubicBezTo>
                  <a:cubicBezTo>
                    <a:pt x="9290" y="10800"/>
                    <a:pt x="10080" y="10800"/>
                    <a:pt x="10800" y="11374"/>
                  </a:cubicBezTo>
                  <a:cubicBezTo>
                    <a:pt x="11520" y="11949"/>
                    <a:pt x="12170" y="13098"/>
                    <a:pt x="12582" y="14017"/>
                  </a:cubicBezTo>
                  <a:cubicBezTo>
                    <a:pt x="12995" y="14936"/>
                    <a:pt x="13171" y="15626"/>
                    <a:pt x="13329" y="16315"/>
                  </a:cubicBezTo>
                  <a:cubicBezTo>
                    <a:pt x="13487" y="17004"/>
                    <a:pt x="13627" y="17694"/>
                    <a:pt x="13636" y="18038"/>
                  </a:cubicBezTo>
                  <a:cubicBezTo>
                    <a:pt x="13645" y="18383"/>
                    <a:pt x="13522" y="18383"/>
                    <a:pt x="13083" y="18268"/>
                  </a:cubicBezTo>
                  <a:cubicBezTo>
                    <a:pt x="12644" y="18153"/>
                    <a:pt x="11889" y="17923"/>
                    <a:pt x="11160" y="17809"/>
                  </a:cubicBezTo>
                  <a:cubicBezTo>
                    <a:pt x="10431" y="17694"/>
                    <a:pt x="9729" y="17694"/>
                    <a:pt x="9105" y="17694"/>
                  </a:cubicBezTo>
                  <a:cubicBezTo>
                    <a:pt x="8482" y="17694"/>
                    <a:pt x="7938" y="17694"/>
                    <a:pt x="7393" y="17809"/>
                  </a:cubicBezTo>
                  <a:cubicBezTo>
                    <a:pt x="6849" y="17923"/>
                    <a:pt x="6304" y="18153"/>
                    <a:pt x="5760" y="18383"/>
                  </a:cubicBezTo>
                  <a:cubicBezTo>
                    <a:pt x="5216" y="18613"/>
                    <a:pt x="4671" y="18843"/>
                    <a:pt x="4021" y="19072"/>
                  </a:cubicBezTo>
                  <a:cubicBezTo>
                    <a:pt x="3372" y="19302"/>
                    <a:pt x="2617" y="19532"/>
                    <a:pt x="2186" y="19647"/>
                  </a:cubicBezTo>
                  <a:cubicBezTo>
                    <a:pt x="1756" y="19762"/>
                    <a:pt x="1651" y="19762"/>
                    <a:pt x="1528" y="19762"/>
                  </a:cubicBezTo>
                  <a:cubicBezTo>
                    <a:pt x="1405" y="19762"/>
                    <a:pt x="1264" y="19762"/>
                    <a:pt x="1238" y="19532"/>
                  </a:cubicBezTo>
                  <a:cubicBezTo>
                    <a:pt x="1212" y="19302"/>
                    <a:pt x="1300" y="18843"/>
                    <a:pt x="1624" y="18038"/>
                  </a:cubicBezTo>
                  <a:cubicBezTo>
                    <a:pt x="1949" y="17234"/>
                    <a:pt x="2511" y="16085"/>
                    <a:pt x="3135" y="14936"/>
                  </a:cubicBezTo>
                  <a:cubicBezTo>
                    <a:pt x="3758" y="13787"/>
                    <a:pt x="4443" y="12638"/>
                    <a:pt x="5172" y="11489"/>
                  </a:cubicBezTo>
                  <a:cubicBezTo>
                    <a:pt x="5900" y="10340"/>
                    <a:pt x="6673" y="9191"/>
                    <a:pt x="7437" y="8502"/>
                  </a:cubicBezTo>
                  <a:cubicBezTo>
                    <a:pt x="8201" y="7813"/>
                    <a:pt x="8956" y="7583"/>
                    <a:pt x="9711" y="7698"/>
                  </a:cubicBezTo>
                  <a:cubicBezTo>
                    <a:pt x="10466" y="7813"/>
                    <a:pt x="11221" y="8272"/>
                    <a:pt x="11836" y="8962"/>
                  </a:cubicBezTo>
                  <a:cubicBezTo>
                    <a:pt x="12451" y="9651"/>
                    <a:pt x="12925" y="10570"/>
                    <a:pt x="13399" y="1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671894" y="4696883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659194" y="4817533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2445464" y="4561640"/>
              <a:ext cx="375781" cy="39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73" fill="norm" stroke="1" extrusionOk="0">
                  <a:moveTo>
                    <a:pt x="20451" y="103"/>
                  </a:moveTo>
                  <a:cubicBezTo>
                    <a:pt x="19601" y="-12"/>
                    <a:pt x="18752" y="-127"/>
                    <a:pt x="17356" y="333"/>
                  </a:cubicBezTo>
                  <a:cubicBezTo>
                    <a:pt x="15961" y="792"/>
                    <a:pt x="14019" y="1826"/>
                    <a:pt x="11471" y="2975"/>
                  </a:cubicBezTo>
                  <a:cubicBezTo>
                    <a:pt x="8923" y="4124"/>
                    <a:pt x="5768" y="5388"/>
                    <a:pt x="3826" y="6307"/>
                  </a:cubicBezTo>
                  <a:cubicBezTo>
                    <a:pt x="1885" y="7226"/>
                    <a:pt x="1156" y="7801"/>
                    <a:pt x="1278" y="8145"/>
                  </a:cubicBezTo>
                  <a:cubicBezTo>
                    <a:pt x="1399" y="8490"/>
                    <a:pt x="2370" y="8605"/>
                    <a:pt x="4130" y="8777"/>
                  </a:cubicBezTo>
                  <a:cubicBezTo>
                    <a:pt x="5889" y="8950"/>
                    <a:pt x="8437" y="9179"/>
                    <a:pt x="9954" y="9467"/>
                  </a:cubicBezTo>
                  <a:cubicBezTo>
                    <a:pt x="11471" y="9754"/>
                    <a:pt x="11956" y="10099"/>
                    <a:pt x="12260" y="10558"/>
                  </a:cubicBezTo>
                  <a:cubicBezTo>
                    <a:pt x="12563" y="11018"/>
                    <a:pt x="12685" y="11592"/>
                    <a:pt x="11774" y="12741"/>
                  </a:cubicBezTo>
                  <a:cubicBezTo>
                    <a:pt x="10864" y="13890"/>
                    <a:pt x="8923" y="15613"/>
                    <a:pt x="6981" y="16877"/>
                  </a:cubicBezTo>
                  <a:cubicBezTo>
                    <a:pt x="5040" y="18141"/>
                    <a:pt x="3098" y="18945"/>
                    <a:pt x="1824" y="19520"/>
                  </a:cubicBezTo>
                  <a:cubicBezTo>
                    <a:pt x="550" y="20094"/>
                    <a:pt x="-57" y="20439"/>
                    <a:pt x="4" y="20669"/>
                  </a:cubicBezTo>
                  <a:cubicBezTo>
                    <a:pt x="64" y="20899"/>
                    <a:pt x="792" y="21013"/>
                    <a:pt x="3098" y="20956"/>
                  </a:cubicBezTo>
                  <a:cubicBezTo>
                    <a:pt x="5404" y="20899"/>
                    <a:pt x="9287" y="20669"/>
                    <a:pt x="12624" y="20726"/>
                  </a:cubicBezTo>
                  <a:cubicBezTo>
                    <a:pt x="15961" y="20784"/>
                    <a:pt x="18752" y="21128"/>
                    <a:pt x="21543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069742" y="5230283"/>
              <a:ext cx="249853" cy="10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32" fill="norm" stroke="1" extrusionOk="0">
                  <a:moveTo>
                    <a:pt x="20881" y="0"/>
                  </a:moveTo>
                  <a:cubicBezTo>
                    <a:pt x="15981" y="6521"/>
                    <a:pt x="11080" y="13042"/>
                    <a:pt x="8085" y="16302"/>
                  </a:cubicBezTo>
                  <a:cubicBezTo>
                    <a:pt x="5090" y="19562"/>
                    <a:pt x="4001" y="19562"/>
                    <a:pt x="3002" y="19358"/>
                  </a:cubicBezTo>
                  <a:cubicBezTo>
                    <a:pt x="2004" y="19155"/>
                    <a:pt x="1097" y="18747"/>
                    <a:pt x="552" y="17525"/>
                  </a:cubicBezTo>
                  <a:cubicBezTo>
                    <a:pt x="8" y="16302"/>
                    <a:pt x="-174" y="14264"/>
                    <a:pt x="189" y="12634"/>
                  </a:cubicBezTo>
                  <a:cubicBezTo>
                    <a:pt x="552" y="11004"/>
                    <a:pt x="1460" y="9781"/>
                    <a:pt x="3275" y="9374"/>
                  </a:cubicBezTo>
                  <a:cubicBezTo>
                    <a:pt x="5090" y="8966"/>
                    <a:pt x="7813" y="9374"/>
                    <a:pt x="10081" y="11615"/>
                  </a:cubicBezTo>
                  <a:cubicBezTo>
                    <a:pt x="12350" y="13857"/>
                    <a:pt x="14165" y="17932"/>
                    <a:pt x="15981" y="19766"/>
                  </a:cubicBezTo>
                  <a:cubicBezTo>
                    <a:pt x="17796" y="21600"/>
                    <a:pt x="19611" y="21192"/>
                    <a:pt x="21426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337438" y="5194360"/>
              <a:ext cx="162220" cy="15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099" fill="norm" stroke="1" extrusionOk="0">
                  <a:moveTo>
                    <a:pt x="20927" y="3971"/>
                  </a:moveTo>
                  <a:cubicBezTo>
                    <a:pt x="21204" y="2550"/>
                    <a:pt x="21481" y="1129"/>
                    <a:pt x="20789" y="419"/>
                  </a:cubicBezTo>
                  <a:cubicBezTo>
                    <a:pt x="20096" y="-292"/>
                    <a:pt x="18435" y="-292"/>
                    <a:pt x="14973" y="1982"/>
                  </a:cubicBezTo>
                  <a:cubicBezTo>
                    <a:pt x="11512" y="4255"/>
                    <a:pt x="6250" y="8803"/>
                    <a:pt x="3343" y="11929"/>
                  </a:cubicBezTo>
                  <a:cubicBezTo>
                    <a:pt x="435" y="15055"/>
                    <a:pt x="-119" y="16761"/>
                    <a:pt x="19" y="18182"/>
                  </a:cubicBezTo>
                  <a:cubicBezTo>
                    <a:pt x="158" y="19603"/>
                    <a:pt x="989" y="20740"/>
                    <a:pt x="4035" y="21024"/>
                  </a:cubicBezTo>
                  <a:cubicBezTo>
                    <a:pt x="7081" y="21308"/>
                    <a:pt x="12343" y="20740"/>
                    <a:pt x="17604" y="20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351344" y="5274733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539158" y="5106368"/>
              <a:ext cx="142387" cy="29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72" fill="norm" stroke="1" extrusionOk="0">
                  <a:moveTo>
                    <a:pt x="21058" y="1163"/>
                  </a:moveTo>
                  <a:cubicBezTo>
                    <a:pt x="18241" y="546"/>
                    <a:pt x="15423" y="-71"/>
                    <a:pt x="12606" y="6"/>
                  </a:cubicBezTo>
                  <a:cubicBezTo>
                    <a:pt x="9788" y="83"/>
                    <a:pt x="6971" y="855"/>
                    <a:pt x="5093" y="1549"/>
                  </a:cubicBezTo>
                  <a:cubicBezTo>
                    <a:pt x="3215" y="2243"/>
                    <a:pt x="2275" y="2860"/>
                    <a:pt x="2588" y="3863"/>
                  </a:cubicBezTo>
                  <a:cubicBezTo>
                    <a:pt x="2901" y="4866"/>
                    <a:pt x="4467" y="6255"/>
                    <a:pt x="5875" y="7180"/>
                  </a:cubicBezTo>
                  <a:cubicBezTo>
                    <a:pt x="7284" y="8106"/>
                    <a:pt x="8536" y="8569"/>
                    <a:pt x="9319" y="9186"/>
                  </a:cubicBezTo>
                  <a:cubicBezTo>
                    <a:pt x="10101" y="9803"/>
                    <a:pt x="10415" y="10575"/>
                    <a:pt x="9945" y="11192"/>
                  </a:cubicBezTo>
                  <a:cubicBezTo>
                    <a:pt x="9475" y="11809"/>
                    <a:pt x="8223" y="12272"/>
                    <a:pt x="6188" y="12503"/>
                  </a:cubicBezTo>
                  <a:cubicBezTo>
                    <a:pt x="4154" y="12735"/>
                    <a:pt x="1336" y="12735"/>
                    <a:pt x="397" y="13043"/>
                  </a:cubicBezTo>
                  <a:cubicBezTo>
                    <a:pt x="-542" y="13352"/>
                    <a:pt x="397" y="13969"/>
                    <a:pt x="1023" y="14663"/>
                  </a:cubicBezTo>
                  <a:cubicBezTo>
                    <a:pt x="1649" y="15358"/>
                    <a:pt x="1962" y="16129"/>
                    <a:pt x="1962" y="16900"/>
                  </a:cubicBezTo>
                  <a:cubicBezTo>
                    <a:pt x="1962" y="17672"/>
                    <a:pt x="1649" y="18443"/>
                    <a:pt x="1180" y="19215"/>
                  </a:cubicBezTo>
                  <a:cubicBezTo>
                    <a:pt x="710" y="19986"/>
                    <a:pt x="84" y="20758"/>
                    <a:pt x="554" y="21143"/>
                  </a:cubicBezTo>
                  <a:cubicBezTo>
                    <a:pt x="1023" y="21529"/>
                    <a:pt x="2588" y="21529"/>
                    <a:pt x="4154" y="21375"/>
                  </a:cubicBezTo>
                  <a:cubicBezTo>
                    <a:pt x="5719" y="21220"/>
                    <a:pt x="7284" y="20912"/>
                    <a:pt x="8849" y="20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637094" y="5204883"/>
              <a:ext cx="222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938"/>
                    <a:pt x="6171" y="3877"/>
                    <a:pt x="9771" y="7477"/>
                  </a:cubicBezTo>
                  <a:cubicBezTo>
                    <a:pt x="13371" y="11077"/>
                    <a:pt x="17486" y="163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706944" y="5173133"/>
              <a:ext cx="146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3491"/>
                    <a:pt x="13461" y="6982"/>
                    <a:pt x="10330" y="9927"/>
                  </a:cubicBezTo>
                  <a:cubicBezTo>
                    <a:pt x="7200" y="12873"/>
                    <a:pt x="5009" y="15273"/>
                    <a:pt x="3443" y="17018"/>
                  </a:cubicBezTo>
                  <a:cubicBezTo>
                    <a:pt x="1878" y="18764"/>
                    <a:pt x="939" y="19855"/>
                    <a:pt x="470" y="20509"/>
                  </a:cubicBezTo>
                  <a:cubicBezTo>
                    <a:pt x="0" y="21164"/>
                    <a:pt x="0" y="213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910144" y="5331883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979994" y="537633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3195894" y="5223933"/>
              <a:ext cx="139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4000"/>
                    <a:pt x="11782" y="8000"/>
                    <a:pt x="15382" y="11600"/>
                  </a:cubicBezTo>
                  <a:cubicBezTo>
                    <a:pt x="18982" y="15200"/>
                    <a:pt x="20291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3240344" y="5179483"/>
              <a:ext cx="114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240"/>
                    <a:pt x="12000" y="6480"/>
                    <a:pt x="8400" y="10080"/>
                  </a:cubicBezTo>
                  <a:cubicBezTo>
                    <a:pt x="4800" y="13680"/>
                    <a:pt x="2400" y="17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3373694" y="5350933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69"/>
                    <a:pt x="0" y="5538"/>
                    <a:pt x="0" y="8308"/>
                  </a:cubicBezTo>
                  <a:cubicBezTo>
                    <a:pt x="0" y="11077"/>
                    <a:pt x="0" y="13846"/>
                    <a:pt x="720" y="13846"/>
                  </a:cubicBezTo>
                  <a:cubicBezTo>
                    <a:pt x="1440" y="13846"/>
                    <a:pt x="2880" y="11077"/>
                    <a:pt x="4800" y="8031"/>
                  </a:cubicBezTo>
                  <a:cubicBezTo>
                    <a:pt x="6720" y="4985"/>
                    <a:pt x="9120" y="1662"/>
                    <a:pt x="11040" y="1108"/>
                  </a:cubicBezTo>
                  <a:cubicBezTo>
                    <a:pt x="12960" y="554"/>
                    <a:pt x="14400" y="2769"/>
                    <a:pt x="16080" y="6646"/>
                  </a:cubicBezTo>
                  <a:cubicBezTo>
                    <a:pt x="17760" y="10523"/>
                    <a:pt x="19680" y="160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558339" y="5157916"/>
              <a:ext cx="66459" cy="37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7" h="21500" fill="norm" stroke="1" extrusionOk="0">
                  <a:moveTo>
                    <a:pt x="1757" y="1986"/>
                  </a:moveTo>
                  <a:cubicBezTo>
                    <a:pt x="3028" y="1373"/>
                    <a:pt x="4298" y="759"/>
                    <a:pt x="6840" y="391"/>
                  </a:cubicBezTo>
                  <a:cubicBezTo>
                    <a:pt x="9381" y="23"/>
                    <a:pt x="13192" y="-100"/>
                    <a:pt x="16051" y="84"/>
                  </a:cubicBezTo>
                  <a:cubicBezTo>
                    <a:pt x="18910" y="268"/>
                    <a:pt x="20816" y="759"/>
                    <a:pt x="19545" y="1925"/>
                  </a:cubicBezTo>
                  <a:cubicBezTo>
                    <a:pt x="18275" y="3091"/>
                    <a:pt x="13828" y="4932"/>
                    <a:pt x="9698" y="6466"/>
                  </a:cubicBezTo>
                  <a:cubicBezTo>
                    <a:pt x="5569" y="8000"/>
                    <a:pt x="1757" y="9227"/>
                    <a:pt x="487" y="10148"/>
                  </a:cubicBezTo>
                  <a:cubicBezTo>
                    <a:pt x="-784" y="11068"/>
                    <a:pt x="487" y="11682"/>
                    <a:pt x="3663" y="12418"/>
                  </a:cubicBezTo>
                  <a:cubicBezTo>
                    <a:pt x="6840" y="13155"/>
                    <a:pt x="11922" y="14014"/>
                    <a:pt x="15416" y="14873"/>
                  </a:cubicBezTo>
                  <a:cubicBezTo>
                    <a:pt x="18910" y="15732"/>
                    <a:pt x="20816" y="16591"/>
                    <a:pt x="18275" y="17695"/>
                  </a:cubicBezTo>
                  <a:cubicBezTo>
                    <a:pt x="15734" y="18800"/>
                    <a:pt x="8745" y="20150"/>
                    <a:pt x="1757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711614" y="4519083"/>
              <a:ext cx="34788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1122" y="0"/>
                  </a:moveTo>
                  <a:cubicBezTo>
                    <a:pt x="20337" y="3086"/>
                    <a:pt x="19551" y="6171"/>
                    <a:pt x="17980" y="9129"/>
                  </a:cubicBezTo>
                  <a:cubicBezTo>
                    <a:pt x="16410" y="12086"/>
                    <a:pt x="14053" y="14914"/>
                    <a:pt x="11828" y="16586"/>
                  </a:cubicBezTo>
                  <a:cubicBezTo>
                    <a:pt x="9602" y="18257"/>
                    <a:pt x="7508" y="18771"/>
                    <a:pt x="5740" y="18707"/>
                  </a:cubicBezTo>
                  <a:cubicBezTo>
                    <a:pt x="3973" y="18643"/>
                    <a:pt x="2533" y="18000"/>
                    <a:pt x="1617" y="17421"/>
                  </a:cubicBezTo>
                  <a:cubicBezTo>
                    <a:pt x="700" y="16843"/>
                    <a:pt x="308" y="16329"/>
                    <a:pt x="111" y="15750"/>
                  </a:cubicBezTo>
                  <a:cubicBezTo>
                    <a:pt x="-85" y="15171"/>
                    <a:pt x="-85" y="14529"/>
                    <a:pt x="635" y="13757"/>
                  </a:cubicBezTo>
                  <a:cubicBezTo>
                    <a:pt x="1355" y="12986"/>
                    <a:pt x="2795" y="12086"/>
                    <a:pt x="4628" y="11571"/>
                  </a:cubicBezTo>
                  <a:cubicBezTo>
                    <a:pt x="6460" y="11057"/>
                    <a:pt x="8686" y="10929"/>
                    <a:pt x="10584" y="11250"/>
                  </a:cubicBezTo>
                  <a:cubicBezTo>
                    <a:pt x="12482" y="11571"/>
                    <a:pt x="14053" y="12343"/>
                    <a:pt x="15297" y="13693"/>
                  </a:cubicBezTo>
                  <a:cubicBezTo>
                    <a:pt x="16540" y="15043"/>
                    <a:pt x="17457" y="16971"/>
                    <a:pt x="18439" y="18386"/>
                  </a:cubicBezTo>
                  <a:cubicBezTo>
                    <a:pt x="19420" y="19800"/>
                    <a:pt x="20468" y="20700"/>
                    <a:pt x="215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4249994" y="478578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4714030" y="4575699"/>
              <a:ext cx="190138" cy="65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437" fill="norm" stroke="1" extrusionOk="0">
                  <a:moveTo>
                    <a:pt x="4772" y="6060"/>
                  </a:moveTo>
                  <a:cubicBezTo>
                    <a:pt x="5002" y="7588"/>
                    <a:pt x="5232" y="9116"/>
                    <a:pt x="5232" y="10991"/>
                  </a:cubicBezTo>
                  <a:cubicBezTo>
                    <a:pt x="5232" y="12866"/>
                    <a:pt x="5002" y="15089"/>
                    <a:pt x="4657" y="16652"/>
                  </a:cubicBezTo>
                  <a:cubicBezTo>
                    <a:pt x="4313" y="18214"/>
                    <a:pt x="3853" y="19117"/>
                    <a:pt x="3394" y="19881"/>
                  </a:cubicBezTo>
                  <a:cubicBezTo>
                    <a:pt x="2934" y="20645"/>
                    <a:pt x="2474" y="21270"/>
                    <a:pt x="2015" y="21409"/>
                  </a:cubicBezTo>
                  <a:cubicBezTo>
                    <a:pt x="1555" y="21548"/>
                    <a:pt x="1096" y="21201"/>
                    <a:pt x="751" y="19742"/>
                  </a:cubicBezTo>
                  <a:cubicBezTo>
                    <a:pt x="406" y="18284"/>
                    <a:pt x="177" y="15714"/>
                    <a:pt x="177" y="13248"/>
                  </a:cubicBezTo>
                  <a:cubicBezTo>
                    <a:pt x="177" y="10783"/>
                    <a:pt x="406" y="8421"/>
                    <a:pt x="1096" y="6511"/>
                  </a:cubicBezTo>
                  <a:cubicBezTo>
                    <a:pt x="1785" y="4601"/>
                    <a:pt x="2934" y="3143"/>
                    <a:pt x="3853" y="2171"/>
                  </a:cubicBezTo>
                  <a:cubicBezTo>
                    <a:pt x="4772" y="1198"/>
                    <a:pt x="5462" y="712"/>
                    <a:pt x="6381" y="399"/>
                  </a:cubicBezTo>
                  <a:cubicBezTo>
                    <a:pt x="7300" y="87"/>
                    <a:pt x="8449" y="-52"/>
                    <a:pt x="9368" y="17"/>
                  </a:cubicBezTo>
                  <a:cubicBezTo>
                    <a:pt x="10287" y="87"/>
                    <a:pt x="10977" y="365"/>
                    <a:pt x="13045" y="1476"/>
                  </a:cubicBezTo>
                  <a:cubicBezTo>
                    <a:pt x="15113" y="2587"/>
                    <a:pt x="18560" y="4532"/>
                    <a:pt x="19938" y="5956"/>
                  </a:cubicBezTo>
                  <a:cubicBezTo>
                    <a:pt x="21317" y="7380"/>
                    <a:pt x="20628" y="8282"/>
                    <a:pt x="18215" y="8942"/>
                  </a:cubicBezTo>
                  <a:cubicBezTo>
                    <a:pt x="15802" y="9602"/>
                    <a:pt x="11666" y="10019"/>
                    <a:pt x="9023" y="10227"/>
                  </a:cubicBezTo>
                  <a:cubicBezTo>
                    <a:pt x="6381" y="10435"/>
                    <a:pt x="5232" y="10435"/>
                    <a:pt x="3738" y="10435"/>
                  </a:cubicBezTo>
                  <a:cubicBezTo>
                    <a:pt x="2245" y="10435"/>
                    <a:pt x="406" y="10435"/>
                    <a:pt x="62" y="10470"/>
                  </a:cubicBezTo>
                  <a:cubicBezTo>
                    <a:pt x="-283" y="10505"/>
                    <a:pt x="866" y="10574"/>
                    <a:pt x="2015" y="10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4929444" y="4881033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4904044" y="4893733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964"/>
                    <a:pt x="14743" y="3927"/>
                    <a:pt x="11143" y="7527"/>
                  </a:cubicBezTo>
                  <a:cubicBezTo>
                    <a:pt x="7543" y="11127"/>
                    <a:pt x="3771" y="16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4862518" y="4392192"/>
              <a:ext cx="174877" cy="16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766" fill="norm" stroke="1" extrusionOk="0">
                  <a:moveTo>
                    <a:pt x="4325" y="3109"/>
                  </a:moveTo>
                  <a:cubicBezTo>
                    <a:pt x="3284" y="8314"/>
                    <a:pt x="2243" y="13519"/>
                    <a:pt x="1462" y="16772"/>
                  </a:cubicBezTo>
                  <a:cubicBezTo>
                    <a:pt x="682" y="20025"/>
                    <a:pt x="161" y="21326"/>
                    <a:pt x="31" y="20545"/>
                  </a:cubicBezTo>
                  <a:cubicBezTo>
                    <a:pt x="-99" y="19765"/>
                    <a:pt x="161" y="16902"/>
                    <a:pt x="1202" y="13259"/>
                  </a:cubicBezTo>
                  <a:cubicBezTo>
                    <a:pt x="2243" y="9615"/>
                    <a:pt x="4065" y="5191"/>
                    <a:pt x="5756" y="2719"/>
                  </a:cubicBezTo>
                  <a:cubicBezTo>
                    <a:pt x="7448" y="246"/>
                    <a:pt x="9009" y="-274"/>
                    <a:pt x="10181" y="116"/>
                  </a:cubicBezTo>
                  <a:cubicBezTo>
                    <a:pt x="11352" y="507"/>
                    <a:pt x="12132" y="1808"/>
                    <a:pt x="13954" y="5191"/>
                  </a:cubicBezTo>
                  <a:cubicBezTo>
                    <a:pt x="15776" y="8574"/>
                    <a:pt x="18638" y="14039"/>
                    <a:pt x="21501" y="19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167929" y="4571256"/>
              <a:ext cx="161566" cy="30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03" fill="norm" stroke="1" extrusionOk="0">
                  <a:moveTo>
                    <a:pt x="21138" y="1703"/>
                  </a:moveTo>
                  <a:cubicBezTo>
                    <a:pt x="20030" y="1103"/>
                    <a:pt x="18923" y="503"/>
                    <a:pt x="17261" y="203"/>
                  </a:cubicBezTo>
                  <a:cubicBezTo>
                    <a:pt x="15600" y="-97"/>
                    <a:pt x="13384" y="-97"/>
                    <a:pt x="11307" y="428"/>
                  </a:cubicBezTo>
                  <a:cubicBezTo>
                    <a:pt x="9230" y="953"/>
                    <a:pt x="7292" y="2003"/>
                    <a:pt x="5215" y="4628"/>
                  </a:cubicBezTo>
                  <a:cubicBezTo>
                    <a:pt x="3138" y="7253"/>
                    <a:pt x="923" y="11453"/>
                    <a:pt x="230" y="14303"/>
                  </a:cubicBezTo>
                  <a:cubicBezTo>
                    <a:pt x="-462" y="17153"/>
                    <a:pt x="369" y="18653"/>
                    <a:pt x="3276" y="19628"/>
                  </a:cubicBezTo>
                  <a:cubicBezTo>
                    <a:pt x="6184" y="20603"/>
                    <a:pt x="11169" y="21053"/>
                    <a:pt x="16153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5330288" y="4557183"/>
              <a:ext cx="221457" cy="30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06" fill="norm" stroke="1" extrusionOk="0">
                  <a:moveTo>
                    <a:pt x="21523" y="0"/>
                  </a:moveTo>
                  <a:cubicBezTo>
                    <a:pt x="20289" y="1627"/>
                    <a:pt x="19054" y="3255"/>
                    <a:pt x="17512" y="6140"/>
                  </a:cubicBezTo>
                  <a:cubicBezTo>
                    <a:pt x="15969" y="9025"/>
                    <a:pt x="14117" y="13167"/>
                    <a:pt x="12266" y="15904"/>
                  </a:cubicBezTo>
                  <a:cubicBezTo>
                    <a:pt x="10414" y="18641"/>
                    <a:pt x="8563" y="19973"/>
                    <a:pt x="6814" y="20712"/>
                  </a:cubicBezTo>
                  <a:cubicBezTo>
                    <a:pt x="5066" y="21452"/>
                    <a:pt x="3420" y="21600"/>
                    <a:pt x="2289" y="21156"/>
                  </a:cubicBezTo>
                  <a:cubicBezTo>
                    <a:pt x="1157" y="20712"/>
                    <a:pt x="540" y="19677"/>
                    <a:pt x="232" y="18567"/>
                  </a:cubicBezTo>
                  <a:cubicBezTo>
                    <a:pt x="-77" y="17458"/>
                    <a:pt x="-77" y="16274"/>
                    <a:pt x="232" y="15386"/>
                  </a:cubicBezTo>
                  <a:cubicBezTo>
                    <a:pt x="540" y="14499"/>
                    <a:pt x="1157" y="13907"/>
                    <a:pt x="2083" y="13537"/>
                  </a:cubicBezTo>
                  <a:cubicBezTo>
                    <a:pt x="3009" y="13167"/>
                    <a:pt x="4243" y="13019"/>
                    <a:pt x="5889" y="13537"/>
                  </a:cubicBezTo>
                  <a:cubicBezTo>
                    <a:pt x="7534" y="14055"/>
                    <a:pt x="9592" y="15238"/>
                    <a:pt x="11649" y="16422"/>
                  </a:cubicBezTo>
                  <a:cubicBezTo>
                    <a:pt x="13706" y="17605"/>
                    <a:pt x="15763" y="18789"/>
                    <a:pt x="17820" y="19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5602544" y="4538133"/>
              <a:ext cx="11708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fill="norm" stroke="1" extrusionOk="0">
                  <a:moveTo>
                    <a:pt x="6703" y="0"/>
                  </a:moveTo>
                  <a:cubicBezTo>
                    <a:pt x="8566" y="114"/>
                    <a:pt x="10428" y="229"/>
                    <a:pt x="12662" y="971"/>
                  </a:cubicBezTo>
                  <a:cubicBezTo>
                    <a:pt x="14897" y="1714"/>
                    <a:pt x="17503" y="3086"/>
                    <a:pt x="19179" y="5429"/>
                  </a:cubicBezTo>
                  <a:cubicBezTo>
                    <a:pt x="20855" y="7771"/>
                    <a:pt x="21600" y="11086"/>
                    <a:pt x="18248" y="13943"/>
                  </a:cubicBezTo>
                  <a:cubicBezTo>
                    <a:pt x="14897" y="16800"/>
                    <a:pt x="7448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6396294" y="4703233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6504244" y="4830233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2554544" y="5592497"/>
              <a:ext cx="752248" cy="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71" fill="norm" stroke="1" extrusionOk="0">
                  <a:moveTo>
                    <a:pt x="0" y="2957"/>
                  </a:moveTo>
                  <a:cubicBezTo>
                    <a:pt x="2481" y="1928"/>
                    <a:pt x="4961" y="900"/>
                    <a:pt x="7382" y="385"/>
                  </a:cubicBezTo>
                  <a:cubicBezTo>
                    <a:pt x="9802" y="-129"/>
                    <a:pt x="12161" y="-129"/>
                    <a:pt x="14218" y="385"/>
                  </a:cubicBezTo>
                  <a:cubicBezTo>
                    <a:pt x="16276" y="900"/>
                    <a:pt x="18030" y="1928"/>
                    <a:pt x="19089" y="2957"/>
                  </a:cubicBezTo>
                  <a:cubicBezTo>
                    <a:pt x="20148" y="3985"/>
                    <a:pt x="20511" y="5014"/>
                    <a:pt x="20874" y="6557"/>
                  </a:cubicBezTo>
                  <a:cubicBezTo>
                    <a:pt x="21237" y="8100"/>
                    <a:pt x="21600" y="10157"/>
                    <a:pt x="21479" y="12728"/>
                  </a:cubicBezTo>
                  <a:cubicBezTo>
                    <a:pt x="21358" y="15300"/>
                    <a:pt x="20753" y="18385"/>
                    <a:pt x="20148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2567244" y="5655733"/>
              <a:ext cx="774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20" y="2880"/>
                    <a:pt x="4839" y="5760"/>
                    <a:pt x="7348" y="7200"/>
                  </a:cubicBezTo>
                  <a:cubicBezTo>
                    <a:pt x="9856" y="8640"/>
                    <a:pt x="12452" y="8640"/>
                    <a:pt x="14843" y="10800"/>
                  </a:cubicBezTo>
                  <a:cubicBezTo>
                    <a:pt x="17233" y="12960"/>
                    <a:pt x="19416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4473490" y="5281083"/>
              <a:ext cx="1122977" cy="12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20" fill="norm" stroke="1" extrusionOk="0">
                  <a:moveTo>
                    <a:pt x="2651" y="18360"/>
                  </a:moveTo>
                  <a:cubicBezTo>
                    <a:pt x="3826" y="15840"/>
                    <a:pt x="5002" y="13320"/>
                    <a:pt x="6359" y="10980"/>
                  </a:cubicBezTo>
                  <a:cubicBezTo>
                    <a:pt x="7717" y="8640"/>
                    <a:pt x="9257" y="6480"/>
                    <a:pt x="10837" y="5040"/>
                  </a:cubicBezTo>
                  <a:cubicBezTo>
                    <a:pt x="12418" y="3600"/>
                    <a:pt x="14039" y="2880"/>
                    <a:pt x="15660" y="2340"/>
                  </a:cubicBezTo>
                  <a:cubicBezTo>
                    <a:pt x="17281" y="1800"/>
                    <a:pt x="18902" y="1440"/>
                    <a:pt x="19814" y="1260"/>
                  </a:cubicBezTo>
                  <a:cubicBezTo>
                    <a:pt x="20725" y="1080"/>
                    <a:pt x="20928" y="1080"/>
                    <a:pt x="21131" y="1260"/>
                  </a:cubicBezTo>
                  <a:cubicBezTo>
                    <a:pt x="21333" y="1440"/>
                    <a:pt x="21536" y="1800"/>
                    <a:pt x="21495" y="2160"/>
                  </a:cubicBezTo>
                  <a:cubicBezTo>
                    <a:pt x="21455" y="2520"/>
                    <a:pt x="21171" y="2880"/>
                    <a:pt x="20239" y="3420"/>
                  </a:cubicBezTo>
                  <a:cubicBezTo>
                    <a:pt x="19307" y="3960"/>
                    <a:pt x="17727" y="4680"/>
                    <a:pt x="16146" y="5400"/>
                  </a:cubicBezTo>
                  <a:cubicBezTo>
                    <a:pt x="14566" y="6120"/>
                    <a:pt x="12985" y="6840"/>
                    <a:pt x="11486" y="7560"/>
                  </a:cubicBezTo>
                  <a:cubicBezTo>
                    <a:pt x="9986" y="8280"/>
                    <a:pt x="8568" y="9000"/>
                    <a:pt x="7231" y="9720"/>
                  </a:cubicBezTo>
                  <a:cubicBezTo>
                    <a:pt x="5893" y="10440"/>
                    <a:pt x="4637" y="11160"/>
                    <a:pt x="3867" y="11700"/>
                  </a:cubicBezTo>
                  <a:cubicBezTo>
                    <a:pt x="3097" y="12240"/>
                    <a:pt x="2813" y="12600"/>
                    <a:pt x="2530" y="12780"/>
                  </a:cubicBezTo>
                  <a:cubicBezTo>
                    <a:pt x="2246" y="12960"/>
                    <a:pt x="1962" y="12960"/>
                    <a:pt x="1983" y="12780"/>
                  </a:cubicBezTo>
                  <a:cubicBezTo>
                    <a:pt x="2003" y="12600"/>
                    <a:pt x="2327" y="12240"/>
                    <a:pt x="3198" y="11520"/>
                  </a:cubicBezTo>
                  <a:cubicBezTo>
                    <a:pt x="4070" y="10800"/>
                    <a:pt x="5488" y="9720"/>
                    <a:pt x="6947" y="8640"/>
                  </a:cubicBezTo>
                  <a:cubicBezTo>
                    <a:pt x="8406" y="7560"/>
                    <a:pt x="9905" y="6480"/>
                    <a:pt x="11405" y="5580"/>
                  </a:cubicBezTo>
                  <a:cubicBezTo>
                    <a:pt x="12904" y="4680"/>
                    <a:pt x="14404" y="3960"/>
                    <a:pt x="15741" y="3600"/>
                  </a:cubicBezTo>
                  <a:cubicBezTo>
                    <a:pt x="17078" y="3240"/>
                    <a:pt x="18253" y="3240"/>
                    <a:pt x="19003" y="3420"/>
                  </a:cubicBezTo>
                  <a:cubicBezTo>
                    <a:pt x="19753" y="3600"/>
                    <a:pt x="20077" y="3960"/>
                    <a:pt x="20097" y="4500"/>
                  </a:cubicBezTo>
                  <a:cubicBezTo>
                    <a:pt x="20118" y="5040"/>
                    <a:pt x="19834" y="5760"/>
                    <a:pt x="18963" y="6480"/>
                  </a:cubicBezTo>
                  <a:cubicBezTo>
                    <a:pt x="18091" y="7200"/>
                    <a:pt x="16632" y="7920"/>
                    <a:pt x="15194" y="8820"/>
                  </a:cubicBezTo>
                  <a:cubicBezTo>
                    <a:pt x="13755" y="9720"/>
                    <a:pt x="12337" y="10800"/>
                    <a:pt x="10837" y="11880"/>
                  </a:cubicBezTo>
                  <a:cubicBezTo>
                    <a:pt x="9338" y="12960"/>
                    <a:pt x="7757" y="14040"/>
                    <a:pt x="6217" y="15120"/>
                  </a:cubicBezTo>
                  <a:cubicBezTo>
                    <a:pt x="4677" y="16200"/>
                    <a:pt x="3178" y="17280"/>
                    <a:pt x="2246" y="18000"/>
                  </a:cubicBezTo>
                  <a:cubicBezTo>
                    <a:pt x="1314" y="18720"/>
                    <a:pt x="949" y="19080"/>
                    <a:pt x="645" y="19260"/>
                  </a:cubicBezTo>
                  <a:cubicBezTo>
                    <a:pt x="341" y="19440"/>
                    <a:pt x="98" y="19440"/>
                    <a:pt x="98" y="19260"/>
                  </a:cubicBezTo>
                  <a:cubicBezTo>
                    <a:pt x="98" y="19080"/>
                    <a:pt x="341" y="18720"/>
                    <a:pt x="1213" y="17460"/>
                  </a:cubicBezTo>
                  <a:cubicBezTo>
                    <a:pt x="2084" y="16200"/>
                    <a:pt x="3583" y="14040"/>
                    <a:pt x="5225" y="12060"/>
                  </a:cubicBezTo>
                  <a:cubicBezTo>
                    <a:pt x="6866" y="10080"/>
                    <a:pt x="8649" y="8280"/>
                    <a:pt x="10310" y="6840"/>
                  </a:cubicBezTo>
                  <a:cubicBezTo>
                    <a:pt x="11972" y="5400"/>
                    <a:pt x="13512" y="4320"/>
                    <a:pt x="15133" y="3600"/>
                  </a:cubicBezTo>
                  <a:cubicBezTo>
                    <a:pt x="16754" y="2880"/>
                    <a:pt x="18456" y="2520"/>
                    <a:pt x="19449" y="2340"/>
                  </a:cubicBezTo>
                  <a:cubicBezTo>
                    <a:pt x="20442" y="2160"/>
                    <a:pt x="20725" y="2160"/>
                    <a:pt x="20624" y="2340"/>
                  </a:cubicBezTo>
                  <a:cubicBezTo>
                    <a:pt x="20523" y="2520"/>
                    <a:pt x="20037" y="2880"/>
                    <a:pt x="19023" y="3420"/>
                  </a:cubicBezTo>
                  <a:cubicBezTo>
                    <a:pt x="18010" y="3960"/>
                    <a:pt x="16470" y="4680"/>
                    <a:pt x="15032" y="5400"/>
                  </a:cubicBezTo>
                  <a:cubicBezTo>
                    <a:pt x="13593" y="6120"/>
                    <a:pt x="12256" y="6840"/>
                    <a:pt x="10817" y="7740"/>
                  </a:cubicBezTo>
                  <a:cubicBezTo>
                    <a:pt x="9378" y="8640"/>
                    <a:pt x="7838" y="9720"/>
                    <a:pt x="6481" y="10620"/>
                  </a:cubicBezTo>
                  <a:cubicBezTo>
                    <a:pt x="5123" y="11520"/>
                    <a:pt x="3948" y="12240"/>
                    <a:pt x="3198" y="12600"/>
                  </a:cubicBezTo>
                  <a:cubicBezTo>
                    <a:pt x="2449" y="12960"/>
                    <a:pt x="2124" y="12960"/>
                    <a:pt x="2145" y="12780"/>
                  </a:cubicBezTo>
                  <a:cubicBezTo>
                    <a:pt x="2165" y="12600"/>
                    <a:pt x="2530" y="12240"/>
                    <a:pt x="3543" y="11160"/>
                  </a:cubicBezTo>
                  <a:cubicBezTo>
                    <a:pt x="4556" y="10080"/>
                    <a:pt x="6217" y="8280"/>
                    <a:pt x="7757" y="6660"/>
                  </a:cubicBezTo>
                  <a:cubicBezTo>
                    <a:pt x="9297" y="5040"/>
                    <a:pt x="10716" y="3600"/>
                    <a:pt x="12195" y="2520"/>
                  </a:cubicBezTo>
                  <a:cubicBezTo>
                    <a:pt x="13674" y="1440"/>
                    <a:pt x="15214" y="720"/>
                    <a:pt x="16288" y="360"/>
                  </a:cubicBezTo>
                  <a:cubicBezTo>
                    <a:pt x="17362" y="0"/>
                    <a:pt x="17970" y="0"/>
                    <a:pt x="18416" y="0"/>
                  </a:cubicBezTo>
                  <a:cubicBezTo>
                    <a:pt x="18861" y="0"/>
                    <a:pt x="19145" y="0"/>
                    <a:pt x="19186" y="540"/>
                  </a:cubicBezTo>
                  <a:cubicBezTo>
                    <a:pt x="19226" y="1080"/>
                    <a:pt x="19023" y="2160"/>
                    <a:pt x="18132" y="3420"/>
                  </a:cubicBezTo>
                  <a:cubicBezTo>
                    <a:pt x="17240" y="4680"/>
                    <a:pt x="15660" y="6120"/>
                    <a:pt x="14059" y="7560"/>
                  </a:cubicBezTo>
                  <a:cubicBezTo>
                    <a:pt x="12458" y="9000"/>
                    <a:pt x="10837" y="10440"/>
                    <a:pt x="9196" y="11700"/>
                  </a:cubicBezTo>
                  <a:cubicBezTo>
                    <a:pt x="7555" y="12960"/>
                    <a:pt x="5893" y="14040"/>
                    <a:pt x="4495" y="15120"/>
                  </a:cubicBezTo>
                  <a:cubicBezTo>
                    <a:pt x="3097" y="16200"/>
                    <a:pt x="1962" y="17280"/>
                    <a:pt x="1213" y="17820"/>
                  </a:cubicBezTo>
                  <a:cubicBezTo>
                    <a:pt x="463" y="18360"/>
                    <a:pt x="98" y="18360"/>
                    <a:pt x="17" y="18180"/>
                  </a:cubicBezTo>
                  <a:cubicBezTo>
                    <a:pt x="-64" y="18000"/>
                    <a:pt x="139" y="17640"/>
                    <a:pt x="888" y="16560"/>
                  </a:cubicBezTo>
                  <a:cubicBezTo>
                    <a:pt x="1638" y="15480"/>
                    <a:pt x="2935" y="13680"/>
                    <a:pt x="4455" y="12060"/>
                  </a:cubicBezTo>
                  <a:cubicBezTo>
                    <a:pt x="5974" y="10440"/>
                    <a:pt x="7717" y="9000"/>
                    <a:pt x="9176" y="8100"/>
                  </a:cubicBezTo>
                  <a:cubicBezTo>
                    <a:pt x="10635" y="7200"/>
                    <a:pt x="11810" y="6840"/>
                    <a:pt x="12539" y="7020"/>
                  </a:cubicBezTo>
                  <a:cubicBezTo>
                    <a:pt x="13269" y="7200"/>
                    <a:pt x="13553" y="7920"/>
                    <a:pt x="13593" y="8820"/>
                  </a:cubicBezTo>
                  <a:cubicBezTo>
                    <a:pt x="13634" y="9720"/>
                    <a:pt x="13431" y="10800"/>
                    <a:pt x="12661" y="12420"/>
                  </a:cubicBezTo>
                  <a:cubicBezTo>
                    <a:pt x="11891" y="14040"/>
                    <a:pt x="10554" y="16200"/>
                    <a:pt x="9216" y="17640"/>
                  </a:cubicBezTo>
                  <a:cubicBezTo>
                    <a:pt x="7879" y="19080"/>
                    <a:pt x="6542" y="19800"/>
                    <a:pt x="5549" y="20340"/>
                  </a:cubicBezTo>
                  <a:cubicBezTo>
                    <a:pt x="4556" y="20880"/>
                    <a:pt x="3907" y="21240"/>
                    <a:pt x="3441" y="21420"/>
                  </a:cubicBezTo>
                  <a:cubicBezTo>
                    <a:pt x="2975" y="21600"/>
                    <a:pt x="2692" y="21600"/>
                    <a:pt x="2692" y="20880"/>
                  </a:cubicBezTo>
                  <a:cubicBezTo>
                    <a:pt x="2692" y="20160"/>
                    <a:pt x="2975" y="18720"/>
                    <a:pt x="3745" y="16920"/>
                  </a:cubicBezTo>
                  <a:cubicBezTo>
                    <a:pt x="4515" y="15120"/>
                    <a:pt x="5772" y="12960"/>
                    <a:pt x="7109" y="11160"/>
                  </a:cubicBezTo>
                  <a:cubicBezTo>
                    <a:pt x="8446" y="9360"/>
                    <a:pt x="9865" y="7920"/>
                    <a:pt x="11547" y="6840"/>
                  </a:cubicBezTo>
                  <a:cubicBezTo>
                    <a:pt x="13228" y="5760"/>
                    <a:pt x="15174" y="5040"/>
                    <a:pt x="16795" y="5940"/>
                  </a:cubicBezTo>
                  <a:cubicBezTo>
                    <a:pt x="18416" y="6840"/>
                    <a:pt x="19712" y="9360"/>
                    <a:pt x="21009" y="11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7348944" y="4576233"/>
              <a:ext cx="43800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9931" y="166"/>
                    <a:pt x="18374" y="331"/>
                    <a:pt x="16037" y="993"/>
                  </a:cubicBezTo>
                  <a:cubicBezTo>
                    <a:pt x="13701" y="1655"/>
                    <a:pt x="10585" y="2814"/>
                    <a:pt x="7833" y="3848"/>
                  </a:cubicBezTo>
                  <a:cubicBezTo>
                    <a:pt x="5081" y="4883"/>
                    <a:pt x="2693" y="5793"/>
                    <a:pt x="1395" y="6455"/>
                  </a:cubicBezTo>
                  <a:cubicBezTo>
                    <a:pt x="97" y="7117"/>
                    <a:pt x="-111" y="7531"/>
                    <a:pt x="45" y="7862"/>
                  </a:cubicBezTo>
                  <a:cubicBezTo>
                    <a:pt x="201" y="8193"/>
                    <a:pt x="720" y="8441"/>
                    <a:pt x="2329" y="8897"/>
                  </a:cubicBezTo>
                  <a:cubicBezTo>
                    <a:pt x="3939" y="9352"/>
                    <a:pt x="6639" y="10014"/>
                    <a:pt x="8249" y="10510"/>
                  </a:cubicBezTo>
                  <a:cubicBezTo>
                    <a:pt x="9858" y="11007"/>
                    <a:pt x="10377" y="11338"/>
                    <a:pt x="10637" y="11752"/>
                  </a:cubicBezTo>
                  <a:cubicBezTo>
                    <a:pt x="10897" y="12166"/>
                    <a:pt x="10897" y="12662"/>
                    <a:pt x="10481" y="13200"/>
                  </a:cubicBezTo>
                  <a:cubicBezTo>
                    <a:pt x="10066" y="13738"/>
                    <a:pt x="9235" y="14317"/>
                    <a:pt x="7885" y="14979"/>
                  </a:cubicBezTo>
                  <a:cubicBezTo>
                    <a:pt x="6535" y="15641"/>
                    <a:pt x="4666" y="16386"/>
                    <a:pt x="3420" y="16924"/>
                  </a:cubicBezTo>
                  <a:cubicBezTo>
                    <a:pt x="2174" y="17462"/>
                    <a:pt x="1551" y="17793"/>
                    <a:pt x="1135" y="18166"/>
                  </a:cubicBezTo>
                  <a:cubicBezTo>
                    <a:pt x="720" y="18538"/>
                    <a:pt x="512" y="18952"/>
                    <a:pt x="720" y="19283"/>
                  </a:cubicBezTo>
                  <a:cubicBezTo>
                    <a:pt x="927" y="19614"/>
                    <a:pt x="1551" y="19862"/>
                    <a:pt x="3472" y="20028"/>
                  </a:cubicBezTo>
                  <a:cubicBezTo>
                    <a:pt x="5393" y="20193"/>
                    <a:pt x="8612" y="20276"/>
                    <a:pt x="11520" y="20524"/>
                  </a:cubicBezTo>
                  <a:cubicBezTo>
                    <a:pt x="14427" y="20772"/>
                    <a:pt x="17024" y="21186"/>
                    <a:pt x="196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6952214" y="5306483"/>
              <a:ext cx="25688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0"/>
                  </a:moveTo>
                  <a:cubicBezTo>
                    <a:pt x="18477" y="4000"/>
                    <a:pt x="15467" y="8000"/>
                    <a:pt x="12546" y="10800"/>
                  </a:cubicBezTo>
                  <a:cubicBezTo>
                    <a:pt x="9625" y="13600"/>
                    <a:pt x="6792" y="15200"/>
                    <a:pt x="4756" y="15900"/>
                  </a:cubicBezTo>
                  <a:cubicBezTo>
                    <a:pt x="2720" y="16600"/>
                    <a:pt x="1480" y="16400"/>
                    <a:pt x="772" y="15800"/>
                  </a:cubicBezTo>
                  <a:cubicBezTo>
                    <a:pt x="64" y="15200"/>
                    <a:pt x="-113" y="14200"/>
                    <a:pt x="64" y="13200"/>
                  </a:cubicBezTo>
                  <a:cubicBezTo>
                    <a:pt x="241" y="12200"/>
                    <a:pt x="772" y="11200"/>
                    <a:pt x="1480" y="10300"/>
                  </a:cubicBezTo>
                  <a:cubicBezTo>
                    <a:pt x="2189" y="9400"/>
                    <a:pt x="3074" y="8600"/>
                    <a:pt x="4402" y="8200"/>
                  </a:cubicBezTo>
                  <a:cubicBezTo>
                    <a:pt x="5730" y="7800"/>
                    <a:pt x="7500" y="7800"/>
                    <a:pt x="9359" y="8800"/>
                  </a:cubicBezTo>
                  <a:cubicBezTo>
                    <a:pt x="11218" y="9800"/>
                    <a:pt x="13166" y="11800"/>
                    <a:pt x="14936" y="14100"/>
                  </a:cubicBezTo>
                  <a:cubicBezTo>
                    <a:pt x="16707" y="16400"/>
                    <a:pt x="18300" y="19000"/>
                    <a:pt x="198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7302227" y="5346561"/>
              <a:ext cx="167218" cy="2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21600" y="433"/>
                  </a:moveTo>
                  <a:cubicBezTo>
                    <a:pt x="20233" y="13"/>
                    <a:pt x="18866" y="-406"/>
                    <a:pt x="15722" y="747"/>
                  </a:cubicBezTo>
                  <a:cubicBezTo>
                    <a:pt x="12577" y="1901"/>
                    <a:pt x="7656" y="4627"/>
                    <a:pt x="4511" y="6934"/>
                  </a:cubicBezTo>
                  <a:cubicBezTo>
                    <a:pt x="1367" y="9241"/>
                    <a:pt x="0" y="11128"/>
                    <a:pt x="0" y="13015"/>
                  </a:cubicBezTo>
                  <a:cubicBezTo>
                    <a:pt x="0" y="14903"/>
                    <a:pt x="1367" y="16790"/>
                    <a:pt x="4375" y="18153"/>
                  </a:cubicBezTo>
                  <a:cubicBezTo>
                    <a:pt x="7382" y="19516"/>
                    <a:pt x="12030" y="20355"/>
                    <a:pt x="16678" y="21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7348794" y="5490633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7498201" y="5323416"/>
              <a:ext cx="142694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635"/>
                  </a:moveTo>
                  <a:cubicBezTo>
                    <a:pt x="18238" y="318"/>
                    <a:pt x="15061" y="0"/>
                    <a:pt x="11885" y="0"/>
                  </a:cubicBezTo>
                  <a:cubicBezTo>
                    <a:pt x="8708" y="0"/>
                    <a:pt x="5532" y="318"/>
                    <a:pt x="3785" y="874"/>
                  </a:cubicBezTo>
                  <a:cubicBezTo>
                    <a:pt x="2038" y="1429"/>
                    <a:pt x="1720" y="2224"/>
                    <a:pt x="2514" y="2700"/>
                  </a:cubicBezTo>
                  <a:cubicBezTo>
                    <a:pt x="3308" y="3176"/>
                    <a:pt x="5214" y="3335"/>
                    <a:pt x="6802" y="3653"/>
                  </a:cubicBezTo>
                  <a:cubicBezTo>
                    <a:pt x="8390" y="3971"/>
                    <a:pt x="9661" y="4447"/>
                    <a:pt x="10614" y="5082"/>
                  </a:cubicBezTo>
                  <a:cubicBezTo>
                    <a:pt x="11567" y="5718"/>
                    <a:pt x="12202" y="6512"/>
                    <a:pt x="11249" y="7544"/>
                  </a:cubicBezTo>
                  <a:cubicBezTo>
                    <a:pt x="10296" y="8576"/>
                    <a:pt x="7755" y="9847"/>
                    <a:pt x="5532" y="10721"/>
                  </a:cubicBezTo>
                  <a:cubicBezTo>
                    <a:pt x="3308" y="11594"/>
                    <a:pt x="1402" y="12071"/>
                    <a:pt x="767" y="12706"/>
                  </a:cubicBezTo>
                  <a:cubicBezTo>
                    <a:pt x="132" y="13341"/>
                    <a:pt x="767" y="14135"/>
                    <a:pt x="926" y="14929"/>
                  </a:cubicBezTo>
                  <a:cubicBezTo>
                    <a:pt x="1085" y="15724"/>
                    <a:pt x="767" y="16518"/>
                    <a:pt x="449" y="17312"/>
                  </a:cubicBezTo>
                  <a:cubicBezTo>
                    <a:pt x="132" y="18106"/>
                    <a:pt x="-186" y="18900"/>
                    <a:pt x="132" y="19615"/>
                  </a:cubicBezTo>
                  <a:cubicBezTo>
                    <a:pt x="449" y="20329"/>
                    <a:pt x="1402" y="20965"/>
                    <a:pt x="2673" y="21282"/>
                  </a:cubicBezTo>
                  <a:cubicBezTo>
                    <a:pt x="3943" y="21600"/>
                    <a:pt x="5532" y="21600"/>
                    <a:pt x="71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7596444" y="5433483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320"/>
                    <a:pt x="8914" y="8640"/>
                    <a:pt x="12514" y="12240"/>
                  </a:cubicBezTo>
                  <a:cubicBezTo>
                    <a:pt x="16114" y="15840"/>
                    <a:pt x="18857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7652048" y="5401733"/>
              <a:ext cx="11584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9181" y="218"/>
                    <a:pt x="17253" y="436"/>
                    <a:pt x="13589" y="3491"/>
                  </a:cubicBezTo>
                  <a:cubicBezTo>
                    <a:pt x="9924" y="6545"/>
                    <a:pt x="4524" y="12436"/>
                    <a:pt x="2017" y="15927"/>
                  </a:cubicBezTo>
                  <a:cubicBezTo>
                    <a:pt x="-490" y="19418"/>
                    <a:pt x="-104" y="20509"/>
                    <a:pt x="2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7755194" y="555413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7844094" y="5611283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085394" y="5446183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800"/>
                    <a:pt x="8471" y="9600"/>
                    <a:pt x="12071" y="13200"/>
                  </a:cubicBezTo>
                  <a:cubicBezTo>
                    <a:pt x="15671" y="16800"/>
                    <a:pt x="18635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8072694" y="5408083"/>
              <a:ext cx="165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862" y="502"/>
                  </a:cubicBezTo>
                  <a:cubicBezTo>
                    <a:pt x="16892" y="1005"/>
                    <a:pt x="16338" y="2009"/>
                    <a:pt x="14123" y="4605"/>
                  </a:cubicBezTo>
                  <a:cubicBezTo>
                    <a:pt x="11908" y="7200"/>
                    <a:pt x="8031" y="11386"/>
                    <a:pt x="5400" y="14484"/>
                  </a:cubicBezTo>
                  <a:cubicBezTo>
                    <a:pt x="2769" y="17581"/>
                    <a:pt x="1385" y="19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8231444" y="5600926"/>
              <a:ext cx="98708" cy="9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69" fill="norm" stroke="1" extrusionOk="0">
                  <a:moveTo>
                    <a:pt x="0" y="909"/>
                  </a:moveTo>
                  <a:cubicBezTo>
                    <a:pt x="460" y="3309"/>
                    <a:pt x="919" y="5709"/>
                    <a:pt x="919" y="8349"/>
                  </a:cubicBezTo>
                  <a:cubicBezTo>
                    <a:pt x="919" y="10989"/>
                    <a:pt x="460" y="13869"/>
                    <a:pt x="689" y="14109"/>
                  </a:cubicBezTo>
                  <a:cubicBezTo>
                    <a:pt x="919" y="14349"/>
                    <a:pt x="1838" y="11949"/>
                    <a:pt x="2987" y="9549"/>
                  </a:cubicBezTo>
                  <a:cubicBezTo>
                    <a:pt x="4136" y="7149"/>
                    <a:pt x="5515" y="4749"/>
                    <a:pt x="8272" y="2829"/>
                  </a:cubicBezTo>
                  <a:cubicBezTo>
                    <a:pt x="11030" y="909"/>
                    <a:pt x="15166" y="-531"/>
                    <a:pt x="17694" y="189"/>
                  </a:cubicBezTo>
                  <a:cubicBezTo>
                    <a:pt x="20221" y="909"/>
                    <a:pt x="21140" y="3789"/>
                    <a:pt x="21370" y="7629"/>
                  </a:cubicBezTo>
                  <a:cubicBezTo>
                    <a:pt x="21600" y="11469"/>
                    <a:pt x="21140" y="16269"/>
                    <a:pt x="20681" y="21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8371144" y="5368090"/>
              <a:ext cx="77949" cy="38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69" fill="norm" stroke="1" extrusionOk="0">
                  <a:moveTo>
                    <a:pt x="3411" y="106"/>
                  </a:moveTo>
                  <a:cubicBezTo>
                    <a:pt x="6253" y="-12"/>
                    <a:pt x="9095" y="-131"/>
                    <a:pt x="12505" y="344"/>
                  </a:cubicBezTo>
                  <a:cubicBezTo>
                    <a:pt x="15916" y="818"/>
                    <a:pt x="19895" y="1887"/>
                    <a:pt x="20747" y="3311"/>
                  </a:cubicBezTo>
                  <a:cubicBezTo>
                    <a:pt x="21600" y="4735"/>
                    <a:pt x="19326" y="6515"/>
                    <a:pt x="17621" y="7702"/>
                  </a:cubicBezTo>
                  <a:cubicBezTo>
                    <a:pt x="15916" y="8889"/>
                    <a:pt x="14779" y="9482"/>
                    <a:pt x="15347" y="10610"/>
                  </a:cubicBezTo>
                  <a:cubicBezTo>
                    <a:pt x="15916" y="11737"/>
                    <a:pt x="18189" y="13399"/>
                    <a:pt x="18474" y="14764"/>
                  </a:cubicBezTo>
                  <a:cubicBezTo>
                    <a:pt x="18758" y="16128"/>
                    <a:pt x="17053" y="17196"/>
                    <a:pt x="13642" y="18265"/>
                  </a:cubicBezTo>
                  <a:cubicBezTo>
                    <a:pt x="10232" y="19333"/>
                    <a:pt x="5116" y="20401"/>
                    <a:pt x="0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8369929" y="4792083"/>
              <a:ext cx="355708" cy="2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45" fill="norm" stroke="1" extrusionOk="0">
                  <a:moveTo>
                    <a:pt x="19132" y="480"/>
                  </a:moveTo>
                  <a:cubicBezTo>
                    <a:pt x="20021" y="163"/>
                    <a:pt x="20911" y="-155"/>
                    <a:pt x="21228" y="83"/>
                  </a:cubicBezTo>
                  <a:cubicBezTo>
                    <a:pt x="21546" y="321"/>
                    <a:pt x="21292" y="1116"/>
                    <a:pt x="20021" y="3180"/>
                  </a:cubicBezTo>
                  <a:cubicBezTo>
                    <a:pt x="18751" y="5245"/>
                    <a:pt x="16464" y="8580"/>
                    <a:pt x="13605" y="11121"/>
                  </a:cubicBezTo>
                  <a:cubicBezTo>
                    <a:pt x="10746" y="13663"/>
                    <a:pt x="7315" y="15410"/>
                    <a:pt x="5028" y="16045"/>
                  </a:cubicBezTo>
                  <a:cubicBezTo>
                    <a:pt x="2741" y="16680"/>
                    <a:pt x="1598" y="16204"/>
                    <a:pt x="899" y="15569"/>
                  </a:cubicBezTo>
                  <a:cubicBezTo>
                    <a:pt x="200" y="14933"/>
                    <a:pt x="-54" y="14139"/>
                    <a:pt x="10" y="13345"/>
                  </a:cubicBezTo>
                  <a:cubicBezTo>
                    <a:pt x="73" y="12551"/>
                    <a:pt x="454" y="11757"/>
                    <a:pt x="1852" y="11042"/>
                  </a:cubicBezTo>
                  <a:cubicBezTo>
                    <a:pt x="3250" y="10327"/>
                    <a:pt x="5664" y="9692"/>
                    <a:pt x="7887" y="10169"/>
                  </a:cubicBezTo>
                  <a:cubicBezTo>
                    <a:pt x="10111" y="10645"/>
                    <a:pt x="12144" y="12233"/>
                    <a:pt x="13922" y="14298"/>
                  </a:cubicBezTo>
                  <a:cubicBezTo>
                    <a:pt x="15701" y="16363"/>
                    <a:pt x="17226" y="18904"/>
                    <a:pt x="18751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8777544" y="507153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7012244" y="4493683"/>
              <a:ext cx="38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23"/>
                    <a:pt x="14400" y="7047"/>
                    <a:pt x="10800" y="10647"/>
                  </a:cubicBezTo>
                  <a:cubicBezTo>
                    <a:pt x="7200" y="14247"/>
                    <a:pt x="3600" y="179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6847144" y="4887383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4400"/>
                    <a:pt x="9834" y="7200"/>
                    <a:pt x="13434" y="3600"/>
                  </a:cubicBezTo>
                  <a:cubicBezTo>
                    <a:pt x="17034" y="0"/>
                    <a:pt x="1931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6883516" y="5008033"/>
              <a:ext cx="14782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2945" y="0"/>
                  </a:moveTo>
                  <a:cubicBezTo>
                    <a:pt x="2345" y="4800"/>
                    <a:pt x="1745" y="9600"/>
                    <a:pt x="1295" y="12667"/>
                  </a:cubicBezTo>
                  <a:cubicBezTo>
                    <a:pt x="845" y="15733"/>
                    <a:pt x="545" y="17067"/>
                    <a:pt x="245" y="17067"/>
                  </a:cubicBezTo>
                  <a:cubicBezTo>
                    <a:pt x="-55" y="17067"/>
                    <a:pt x="-355" y="15733"/>
                    <a:pt x="1145" y="12933"/>
                  </a:cubicBezTo>
                  <a:cubicBezTo>
                    <a:pt x="2645" y="10133"/>
                    <a:pt x="5945" y="5867"/>
                    <a:pt x="8345" y="3467"/>
                  </a:cubicBezTo>
                  <a:cubicBezTo>
                    <a:pt x="10745" y="1067"/>
                    <a:pt x="12245" y="533"/>
                    <a:pt x="13595" y="667"/>
                  </a:cubicBezTo>
                  <a:cubicBezTo>
                    <a:pt x="14945" y="800"/>
                    <a:pt x="16145" y="1600"/>
                    <a:pt x="17495" y="4133"/>
                  </a:cubicBezTo>
                  <a:cubicBezTo>
                    <a:pt x="18845" y="6667"/>
                    <a:pt x="20345" y="10933"/>
                    <a:pt x="20795" y="14133"/>
                  </a:cubicBezTo>
                  <a:cubicBezTo>
                    <a:pt x="21245" y="17333"/>
                    <a:pt x="20645" y="19467"/>
                    <a:pt x="200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4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791939" y="4290461"/>
              <a:ext cx="2567254" cy="1523494"/>
            </a:xfrm>
            <a:prstGeom prst="rect">
              <a:avLst/>
            </a:prstGeom>
            <a:effectLst/>
          </p:spPr>
        </p:pic>
        <p:sp>
          <p:nvSpPr>
            <p:cNvPr id="2843" name="Line"/>
            <p:cNvSpPr/>
            <p:nvPr/>
          </p:nvSpPr>
          <p:spPr>
            <a:xfrm>
              <a:off x="2046544" y="6551083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4400"/>
                    <a:pt x="11880" y="7200"/>
                    <a:pt x="15480" y="3600"/>
                  </a:cubicBezTo>
                  <a:cubicBezTo>
                    <a:pt x="19080" y="0"/>
                    <a:pt x="203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2062366" y="6773333"/>
              <a:ext cx="225479" cy="3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308" fill="norm" stroke="1" extrusionOk="0">
                  <a:moveTo>
                    <a:pt x="2730" y="7624"/>
                  </a:moveTo>
                  <a:cubicBezTo>
                    <a:pt x="1317" y="11435"/>
                    <a:pt x="-96" y="15247"/>
                    <a:pt x="5" y="17788"/>
                  </a:cubicBezTo>
                  <a:cubicBezTo>
                    <a:pt x="106" y="20329"/>
                    <a:pt x="1721" y="21600"/>
                    <a:pt x="5556" y="18424"/>
                  </a:cubicBezTo>
                  <a:cubicBezTo>
                    <a:pt x="9392" y="15247"/>
                    <a:pt x="15448" y="7624"/>
                    <a:pt x="215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3138744" y="6276152"/>
              <a:ext cx="47886" cy="28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21" fill="norm" stroke="1" extrusionOk="0">
                  <a:moveTo>
                    <a:pt x="0" y="3045"/>
                  </a:moveTo>
                  <a:cubicBezTo>
                    <a:pt x="1878" y="2078"/>
                    <a:pt x="3757" y="1111"/>
                    <a:pt x="7043" y="546"/>
                  </a:cubicBezTo>
                  <a:cubicBezTo>
                    <a:pt x="10330" y="-18"/>
                    <a:pt x="15026" y="-179"/>
                    <a:pt x="17843" y="224"/>
                  </a:cubicBezTo>
                  <a:cubicBezTo>
                    <a:pt x="20661" y="627"/>
                    <a:pt x="21600" y="1594"/>
                    <a:pt x="21130" y="4415"/>
                  </a:cubicBezTo>
                  <a:cubicBezTo>
                    <a:pt x="20661" y="7236"/>
                    <a:pt x="18783" y="11911"/>
                    <a:pt x="17374" y="15054"/>
                  </a:cubicBezTo>
                  <a:cubicBezTo>
                    <a:pt x="15965" y="18197"/>
                    <a:pt x="15026" y="19809"/>
                    <a:pt x="14087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2986344" y="6653625"/>
              <a:ext cx="2984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596" y="10932"/>
                    <a:pt x="9191" y="1332"/>
                    <a:pt x="12791" y="132"/>
                  </a:cubicBezTo>
                  <a:cubicBezTo>
                    <a:pt x="16391" y="-1068"/>
                    <a:pt x="18996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3107528" y="6761145"/>
              <a:ext cx="170917" cy="197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12" fill="norm" stroke="1" extrusionOk="0">
                  <a:moveTo>
                    <a:pt x="6333" y="627"/>
                  </a:moveTo>
                  <a:cubicBezTo>
                    <a:pt x="5266" y="1310"/>
                    <a:pt x="4200" y="1992"/>
                    <a:pt x="3266" y="5061"/>
                  </a:cubicBezTo>
                  <a:cubicBezTo>
                    <a:pt x="2333" y="8131"/>
                    <a:pt x="1533" y="13587"/>
                    <a:pt x="1000" y="16884"/>
                  </a:cubicBezTo>
                  <a:cubicBezTo>
                    <a:pt x="466" y="20181"/>
                    <a:pt x="200" y="21318"/>
                    <a:pt x="66" y="21204"/>
                  </a:cubicBezTo>
                  <a:cubicBezTo>
                    <a:pt x="-67" y="21091"/>
                    <a:pt x="-67" y="19726"/>
                    <a:pt x="733" y="16657"/>
                  </a:cubicBezTo>
                  <a:cubicBezTo>
                    <a:pt x="1533" y="13587"/>
                    <a:pt x="3133" y="8813"/>
                    <a:pt x="5133" y="5516"/>
                  </a:cubicBezTo>
                  <a:cubicBezTo>
                    <a:pt x="7133" y="2219"/>
                    <a:pt x="9533" y="400"/>
                    <a:pt x="11933" y="59"/>
                  </a:cubicBezTo>
                  <a:cubicBezTo>
                    <a:pt x="14333" y="-282"/>
                    <a:pt x="16733" y="855"/>
                    <a:pt x="18333" y="3697"/>
                  </a:cubicBezTo>
                  <a:cubicBezTo>
                    <a:pt x="19933" y="6539"/>
                    <a:pt x="20733" y="11086"/>
                    <a:pt x="21533" y="15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3519744" y="6671733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762787" y="6270424"/>
              <a:ext cx="448745" cy="40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78" fill="norm" stroke="1" extrusionOk="0">
                  <a:moveTo>
                    <a:pt x="21113" y="2103"/>
                  </a:moveTo>
                  <a:cubicBezTo>
                    <a:pt x="21315" y="1311"/>
                    <a:pt x="21517" y="520"/>
                    <a:pt x="21315" y="180"/>
                  </a:cubicBezTo>
                  <a:cubicBezTo>
                    <a:pt x="21113" y="-159"/>
                    <a:pt x="20508" y="-46"/>
                    <a:pt x="18590" y="746"/>
                  </a:cubicBezTo>
                  <a:cubicBezTo>
                    <a:pt x="16672" y="1537"/>
                    <a:pt x="13442" y="3007"/>
                    <a:pt x="10868" y="4308"/>
                  </a:cubicBezTo>
                  <a:cubicBezTo>
                    <a:pt x="8295" y="5609"/>
                    <a:pt x="6377" y="6739"/>
                    <a:pt x="5267" y="7531"/>
                  </a:cubicBezTo>
                  <a:cubicBezTo>
                    <a:pt x="4156" y="8323"/>
                    <a:pt x="3853" y="8775"/>
                    <a:pt x="4005" y="9058"/>
                  </a:cubicBezTo>
                  <a:cubicBezTo>
                    <a:pt x="4156" y="9340"/>
                    <a:pt x="4762" y="9454"/>
                    <a:pt x="5973" y="9567"/>
                  </a:cubicBezTo>
                  <a:cubicBezTo>
                    <a:pt x="7184" y="9680"/>
                    <a:pt x="9001" y="9793"/>
                    <a:pt x="10364" y="10019"/>
                  </a:cubicBezTo>
                  <a:cubicBezTo>
                    <a:pt x="11726" y="10245"/>
                    <a:pt x="12635" y="10584"/>
                    <a:pt x="12988" y="11037"/>
                  </a:cubicBezTo>
                  <a:cubicBezTo>
                    <a:pt x="13341" y="11489"/>
                    <a:pt x="13139" y="12055"/>
                    <a:pt x="12181" y="12959"/>
                  </a:cubicBezTo>
                  <a:cubicBezTo>
                    <a:pt x="11222" y="13864"/>
                    <a:pt x="9506" y="15108"/>
                    <a:pt x="7437" y="16352"/>
                  </a:cubicBezTo>
                  <a:cubicBezTo>
                    <a:pt x="5367" y="17596"/>
                    <a:pt x="2945" y="18840"/>
                    <a:pt x="1582" y="19688"/>
                  </a:cubicBezTo>
                  <a:cubicBezTo>
                    <a:pt x="220" y="20536"/>
                    <a:pt x="-83" y="20989"/>
                    <a:pt x="18" y="21215"/>
                  </a:cubicBezTo>
                  <a:cubicBezTo>
                    <a:pt x="119" y="21441"/>
                    <a:pt x="624" y="21441"/>
                    <a:pt x="2592" y="21158"/>
                  </a:cubicBezTo>
                  <a:cubicBezTo>
                    <a:pt x="4560" y="20876"/>
                    <a:pt x="7992" y="20310"/>
                    <a:pt x="10919" y="19858"/>
                  </a:cubicBezTo>
                  <a:cubicBezTo>
                    <a:pt x="13846" y="19405"/>
                    <a:pt x="16268" y="19066"/>
                    <a:pt x="18691" y="18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4319844" y="6370497"/>
              <a:ext cx="247651" cy="23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1398"/>
                  </a:moveTo>
                  <a:cubicBezTo>
                    <a:pt x="738" y="825"/>
                    <a:pt x="1477" y="251"/>
                    <a:pt x="2400" y="60"/>
                  </a:cubicBezTo>
                  <a:cubicBezTo>
                    <a:pt x="3323" y="-131"/>
                    <a:pt x="4431" y="60"/>
                    <a:pt x="6185" y="1685"/>
                  </a:cubicBezTo>
                  <a:cubicBezTo>
                    <a:pt x="7938" y="3310"/>
                    <a:pt x="10338" y="6368"/>
                    <a:pt x="13015" y="9904"/>
                  </a:cubicBezTo>
                  <a:cubicBezTo>
                    <a:pt x="15692" y="13441"/>
                    <a:pt x="18646" y="17455"/>
                    <a:pt x="21600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4389694" y="6312113"/>
              <a:ext cx="215901" cy="34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653"/>
                  </a:moveTo>
                  <a:cubicBezTo>
                    <a:pt x="20753" y="253"/>
                    <a:pt x="19906" y="-147"/>
                    <a:pt x="18953" y="53"/>
                  </a:cubicBezTo>
                  <a:cubicBezTo>
                    <a:pt x="18000" y="253"/>
                    <a:pt x="16941" y="1053"/>
                    <a:pt x="14824" y="2786"/>
                  </a:cubicBezTo>
                  <a:cubicBezTo>
                    <a:pt x="12706" y="4520"/>
                    <a:pt x="9529" y="7186"/>
                    <a:pt x="6882" y="10453"/>
                  </a:cubicBezTo>
                  <a:cubicBezTo>
                    <a:pt x="4235" y="13720"/>
                    <a:pt x="2118" y="17586"/>
                    <a:pt x="0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630994" y="6544733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4669094" y="6436220"/>
              <a:ext cx="58368" cy="5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146" fill="norm" stroke="1" extrusionOk="0">
                  <a:moveTo>
                    <a:pt x="0" y="7413"/>
                  </a:moveTo>
                  <a:cubicBezTo>
                    <a:pt x="771" y="11413"/>
                    <a:pt x="1543" y="15413"/>
                    <a:pt x="4629" y="17813"/>
                  </a:cubicBezTo>
                  <a:cubicBezTo>
                    <a:pt x="7714" y="20213"/>
                    <a:pt x="13114" y="21013"/>
                    <a:pt x="16586" y="19013"/>
                  </a:cubicBezTo>
                  <a:cubicBezTo>
                    <a:pt x="20057" y="17013"/>
                    <a:pt x="21600" y="12213"/>
                    <a:pt x="21214" y="8213"/>
                  </a:cubicBezTo>
                  <a:cubicBezTo>
                    <a:pt x="20829" y="4213"/>
                    <a:pt x="18514" y="1013"/>
                    <a:pt x="15429" y="213"/>
                  </a:cubicBezTo>
                  <a:cubicBezTo>
                    <a:pt x="12343" y="-587"/>
                    <a:pt x="8486" y="1013"/>
                    <a:pt x="4629" y="2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5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372716" y="5818204"/>
              <a:ext cx="2694572" cy="1346713"/>
            </a:xfrm>
            <a:prstGeom prst="rect">
              <a:avLst/>
            </a:prstGeom>
            <a:effectLst/>
          </p:spPr>
        </p:pic>
        <p:pic>
          <p:nvPicPr>
            <p:cNvPr id="285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789859" y="6151577"/>
              <a:ext cx="79636" cy="1402857"/>
            </a:xfrm>
            <a:prstGeom prst="rect">
              <a:avLst/>
            </a:prstGeom>
            <a:effectLst/>
          </p:spPr>
        </p:pic>
        <p:pic>
          <p:nvPicPr>
            <p:cNvPr id="285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736144" y="6131983"/>
              <a:ext cx="3359151" cy="177801"/>
            </a:xfrm>
            <a:prstGeom prst="rect">
              <a:avLst/>
            </a:prstGeom>
            <a:effectLst/>
          </p:spPr>
        </p:pic>
        <p:pic>
          <p:nvPicPr>
            <p:cNvPr id="286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225094" y="6970183"/>
              <a:ext cx="495301" cy="35207"/>
            </a:xfrm>
            <a:prstGeom prst="rect">
              <a:avLst/>
            </a:prstGeom>
            <a:effectLst/>
          </p:spPr>
        </p:pic>
        <p:pic>
          <p:nvPicPr>
            <p:cNvPr id="286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885486" y="6871498"/>
              <a:ext cx="107959" cy="91013"/>
            </a:xfrm>
            <a:prstGeom prst="rect">
              <a:avLst/>
            </a:prstGeom>
            <a:effectLst/>
          </p:spPr>
        </p:pic>
        <p:pic>
          <p:nvPicPr>
            <p:cNvPr id="286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285544" y="7014633"/>
              <a:ext cx="416402" cy="50801"/>
            </a:xfrm>
            <a:prstGeom prst="rect">
              <a:avLst/>
            </a:prstGeom>
            <a:effectLst/>
          </p:spPr>
        </p:pic>
        <p:pic>
          <p:nvPicPr>
            <p:cNvPr id="286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882444" y="6967189"/>
              <a:ext cx="400051" cy="47445"/>
            </a:xfrm>
            <a:prstGeom prst="rect">
              <a:avLst/>
            </a:prstGeom>
            <a:effectLst/>
          </p:spPr>
        </p:pic>
        <p:pic>
          <p:nvPicPr>
            <p:cNvPr id="286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247049" y="7305474"/>
              <a:ext cx="162704" cy="297737"/>
            </a:xfrm>
            <a:prstGeom prst="rect">
              <a:avLst/>
            </a:prstGeom>
            <a:effectLst/>
          </p:spPr>
        </p:pic>
        <p:pic>
          <p:nvPicPr>
            <p:cNvPr id="2870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504494" y="7478183"/>
              <a:ext cx="31751" cy="63501"/>
            </a:xfrm>
            <a:prstGeom prst="rect">
              <a:avLst/>
            </a:prstGeom>
            <a:effectLst/>
          </p:spPr>
        </p:pic>
        <p:pic>
          <p:nvPicPr>
            <p:cNvPr id="287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599744" y="7284230"/>
              <a:ext cx="234951" cy="251104"/>
            </a:xfrm>
            <a:prstGeom prst="rect">
              <a:avLst/>
            </a:prstGeom>
            <a:effectLst/>
          </p:spPr>
        </p:pic>
        <p:pic>
          <p:nvPicPr>
            <p:cNvPr id="287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018844" y="7420470"/>
              <a:ext cx="266701" cy="45014"/>
            </a:xfrm>
            <a:prstGeom prst="rect">
              <a:avLst/>
            </a:prstGeom>
            <a:effectLst/>
          </p:spPr>
        </p:pic>
        <p:pic>
          <p:nvPicPr>
            <p:cNvPr id="287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056944" y="7484533"/>
              <a:ext cx="298451" cy="63501"/>
            </a:xfrm>
            <a:prstGeom prst="rect">
              <a:avLst/>
            </a:prstGeom>
            <a:effectLst/>
          </p:spPr>
        </p:pic>
        <p:pic>
          <p:nvPicPr>
            <p:cNvPr id="287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234744" y="7360889"/>
              <a:ext cx="254611" cy="218895"/>
            </a:xfrm>
            <a:prstGeom prst="rect">
              <a:avLst/>
            </a:prstGeom>
            <a:effectLst/>
          </p:spPr>
        </p:pic>
        <p:pic>
          <p:nvPicPr>
            <p:cNvPr id="288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926349" y="7317230"/>
              <a:ext cx="183604" cy="281612"/>
            </a:xfrm>
            <a:prstGeom prst="rect">
              <a:avLst/>
            </a:prstGeom>
            <a:effectLst/>
          </p:spPr>
        </p:pic>
        <p:pic>
          <p:nvPicPr>
            <p:cNvPr id="288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161844" y="7471833"/>
              <a:ext cx="57151" cy="71846"/>
            </a:xfrm>
            <a:prstGeom prst="rect">
              <a:avLst/>
            </a:prstGeom>
            <a:effectLst/>
          </p:spPr>
        </p:pic>
        <p:pic>
          <p:nvPicPr>
            <p:cNvPr id="288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280402" y="7311365"/>
              <a:ext cx="243393" cy="268419"/>
            </a:xfrm>
            <a:prstGeom prst="rect">
              <a:avLst/>
            </a:prstGeom>
            <a:effectLst/>
          </p:spPr>
        </p:pic>
        <p:pic>
          <p:nvPicPr>
            <p:cNvPr id="288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511094" y="7331549"/>
              <a:ext cx="232896" cy="26028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3" name="Drawing"/>
          <p:cNvGrpSpPr/>
          <p:nvPr/>
        </p:nvGrpSpPr>
        <p:grpSpPr>
          <a:xfrm>
            <a:off x="1617641" y="1733550"/>
            <a:ext cx="10587060" cy="6724651"/>
            <a:chOff x="0" y="-38099"/>
            <a:chExt cx="10587058" cy="6724649"/>
          </a:xfrm>
        </p:grpSpPr>
        <p:sp>
          <p:nvSpPr>
            <p:cNvPr id="2890" name="Line"/>
            <p:cNvSpPr/>
            <p:nvPr/>
          </p:nvSpPr>
          <p:spPr>
            <a:xfrm>
              <a:off x="0" y="540679"/>
              <a:ext cx="220555" cy="55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07" fill="norm" stroke="1" extrusionOk="0">
                  <a:moveTo>
                    <a:pt x="4393" y="5344"/>
                  </a:moveTo>
                  <a:cubicBezTo>
                    <a:pt x="4191" y="8196"/>
                    <a:pt x="3989" y="11049"/>
                    <a:pt x="3989" y="13291"/>
                  </a:cubicBezTo>
                  <a:cubicBezTo>
                    <a:pt x="3989" y="15532"/>
                    <a:pt x="4191" y="17163"/>
                    <a:pt x="4292" y="18181"/>
                  </a:cubicBezTo>
                  <a:cubicBezTo>
                    <a:pt x="4393" y="19200"/>
                    <a:pt x="4393" y="19608"/>
                    <a:pt x="4191" y="19608"/>
                  </a:cubicBezTo>
                  <a:cubicBezTo>
                    <a:pt x="3989" y="19608"/>
                    <a:pt x="3586" y="19200"/>
                    <a:pt x="2778" y="17611"/>
                  </a:cubicBezTo>
                  <a:cubicBezTo>
                    <a:pt x="1971" y="16021"/>
                    <a:pt x="759" y="13250"/>
                    <a:pt x="255" y="10601"/>
                  </a:cubicBezTo>
                  <a:cubicBezTo>
                    <a:pt x="-250" y="7952"/>
                    <a:pt x="-48" y="5425"/>
                    <a:pt x="1264" y="3632"/>
                  </a:cubicBezTo>
                  <a:cubicBezTo>
                    <a:pt x="2576" y="1839"/>
                    <a:pt x="4999" y="779"/>
                    <a:pt x="7320" y="290"/>
                  </a:cubicBezTo>
                  <a:cubicBezTo>
                    <a:pt x="9642" y="-199"/>
                    <a:pt x="11862" y="-117"/>
                    <a:pt x="14184" y="901"/>
                  </a:cubicBezTo>
                  <a:cubicBezTo>
                    <a:pt x="16505" y="1920"/>
                    <a:pt x="18928" y="3876"/>
                    <a:pt x="20139" y="6118"/>
                  </a:cubicBezTo>
                  <a:cubicBezTo>
                    <a:pt x="21350" y="8359"/>
                    <a:pt x="21350" y="10886"/>
                    <a:pt x="20038" y="13128"/>
                  </a:cubicBezTo>
                  <a:cubicBezTo>
                    <a:pt x="18726" y="15369"/>
                    <a:pt x="16101" y="17326"/>
                    <a:pt x="13780" y="18630"/>
                  </a:cubicBezTo>
                  <a:cubicBezTo>
                    <a:pt x="11458" y="19934"/>
                    <a:pt x="9440" y="20586"/>
                    <a:pt x="7926" y="20953"/>
                  </a:cubicBezTo>
                  <a:cubicBezTo>
                    <a:pt x="6412" y="21319"/>
                    <a:pt x="5402" y="21401"/>
                    <a:pt x="4797" y="21197"/>
                  </a:cubicBezTo>
                  <a:cubicBezTo>
                    <a:pt x="4191" y="20993"/>
                    <a:pt x="3989" y="20504"/>
                    <a:pt x="4595" y="19852"/>
                  </a:cubicBezTo>
                  <a:cubicBezTo>
                    <a:pt x="5200" y="19200"/>
                    <a:pt x="6614" y="18385"/>
                    <a:pt x="8027" y="17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376258" y="723900"/>
              <a:ext cx="177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431291" y="933449"/>
              <a:ext cx="192618" cy="1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12960"/>
                  </a:moveTo>
                  <a:cubicBezTo>
                    <a:pt x="1187" y="17280"/>
                    <a:pt x="0" y="21600"/>
                    <a:pt x="0" y="21600"/>
                  </a:cubicBezTo>
                  <a:cubicBezTo>
                    <a:pt x="0" y="21600"/>
                    <a:pt x="1187" y="17280"/>
                    <a:pt x="4985" y="12960"/>
                  </a:cubicBezTo>
                  <a:cubicBezTo>
                    <a:pt x="8782" y="8640"/>
                    <a:pt x="15191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771685" y="440165"/>
              <a:ext cx="163374" cy="59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51" fill="norm" stroke="1" extrusionOk="0">
                  <a:moveTo>
                    <a:pt x="17220" y="1988"/>
                  </a:moveTo>
                  <a:cubicBezTo>
                    <a:pt x="18051" y="1682"/>
                    <a:pt x="18882" y="1377"/>
                    <a:pt x="19574" y="1034"/>
                  </a:cubicBezTo>
                  <a:cubicBezTo>
                    <a:pt x="20266" y="690"/>
                    <a:pt x="20820" y="309"/>
                    <a:pt x="19851" y="118"/>
                  </a:cubicBezTo>
                  <a:cubicBezTo>
                    <a:pt x="18882" y="-73"/>
                    <a:pt x="16389" y="-73"/>
                    <a:pt x="13066" y="423"/>
                  </a:cubicBezTo>
                  <a:cubicBezTo>
                    <a:pt x="9743" y="919"/>
                    <a:pt x="5589" y="1911"/>
                    <a:pt x="3097" y="2675"/>
                  </a:cubicBezTo>
                  <a:cubicBezTo>
                    <a:pt x="605" y="3438"/>
                    <a:pt x="-226" y="3972"/>
                    <a:pt x="51" y="4278"/>
                  </a:cubicBezTo>
                  <a:cubicBezTo>
                    <a:pt x="328" y="4583"/>
                    <a:pt x="1712" y="4659"/>
                    <a:pt x="4897" y="4926"/>
                  </a:cubicBezTo>
                  <a:cubicBezTo>
                    <a:pt x="8082" y="5193"/>
                    <a:pt x="13066" y="5651"/>
                    <a:pt x="16112" y="6300"/>
                  </a:cubicBezTo>
                  <a:cubicBezTo>
                    <a:pt x="19159" y="6949"/>
                    <a:pt x="20266" y="7788"/>
                    <a:pt x="19297" y="8972"/>
                  </a:cubicBezTo>
                  <a:cubicBezTo>
                    <a:pt x="18328" y="10155"/>
                    <a:pt x="15282" y="11681"/>
                    <a:pt x="12789" y="12750"/>
                  </a:cubicBezTo>
                  <a:cubicBezTo>
                    <a:pt x="10297" y="13818"/>
                    <a:pt x="8359" y="14429"/>
                    <a:pt x="7528" y="14925"/>
                  </a:cubicBezTo>
                  <a:cubicBezTo>
                    <a:pt x="6697" y="15421"/>
                    <a:pt x="6974" y="15803"/>
                    <a:pt x="7389" y="16604"/>
                  </a:cubicBezTo>
                  <a:cubicBezTo>
                    <a:pt x="7805" y="17405"/>
                    <a:pt x="8359" y="18627"/>
                    <a:pt x="8497" y="19466"/>
                  </a:cubicBezTo>
                  <a:cubicBezTo>
                    <a:pt x="8636" y="20306"/>
                    <a:pt x="8359" y="20764"/>
                    <a:pt x="8912" y="21069"/>
                  </a:cubicBezTo>
                  <a:cubicBezTo>
                    <a:pt x="9466" y="21374"/>
                    <a:pt x="10851" y="21527"/>
                    <a:pt x="13066" y="21413"/>
                  </a:cubicBezTo>
                  <a:cubicBezTo>
                    <a:pt x="15282" y="21298"/>
                    <a:pt x="18328" y="20916"/>
                    <a:pt x="21374" y="20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045374" y="608109"/>
              <a:ext cx="193909" cy="30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000" fill="norm" stroke="1" extrusionOk="0">
                  <a:moveTo>
                    <a:pt x="14220" y="3655"/>
                  </a:moveTo>
                  <a:cubicBezTo>
                    <a:pt x="13300" y="2915"/>
                    <a:pt x="12381" y="2175"/>
                    <a:pt x="11232" y="1805"/>
                  </a:cubicBezTo>
                  <a:cubicBezTo>
                    <a:pt x="10083" y="1435"/>
                    <a:pt x="8705" y="1435"/>
                    <a:pt x="6981" y="2397"/>
                  </a:cubicBezTo>
                  <a:cubicBezTo>
                    <a:pt x="5258" y="3359"/>
                    <a:pt x="3190" y="5282"/>
                    <a:pt x="1811" y="7723"/>
                  </a:cubicBezTo>
                  <a:cubicBezTo>
                    <a:pt x="432" y="10164"/>
                    <a:pt x="-257" y="13123"/>
                    <a:pt x="88" y="15342"/>
                  </a:cubicBezTo>
                  <a:cubicBezTo>
                    <a:pt x="432" y="17561"/>
                    <a:pt x="1811" y="19041"/>
                    <a:pt x="3879" y="20003"/>
                  </a:cubicBezTo>
                  <a:cubicBezTo>
                    <a:pt x="5947" y="20964"/>
                    <a:pt x="8705" y="21408"/>
                    <a:pt x="11577" y="20520"/>
                  </a:cubicBezTo>
                  <a:cubicBezTo>
                    <a:pt x="14449" y="19633"/>
                    <a:pt x="17437" y="17413"/>
                    <a:pt x="19160" y="14307"/>
                  </a:cubicBezTo>
                  <a:cubicBezTo>
                    <a:pt x="20883" y="11200"/>
                    <a:pt x="21343" y="7205"/>
                    <a:pt x="20883" y="4468"/>
                  </a:cubicBezTo>
                  <a:cubicBezTo>
                    <a:pt x="20424" y="1731"/>
                    <a:pt x="19045" y="252"/>
                    <a:pt x="16632" y="30"/>
                  </a:cubicBezTo>
                  <a:cubicBezTo>
                    <a:pt x="14220" y="-192"/>
                    <a:pt x="10773" y="844"/>
                    <a:pt x="9049" y="1953"/>
                  </a:cubicBezTo>
                  <a:cubicBezTo>
                    <a:pt x="7326" y="3063"/>
                    <a:pt x="7326" y="4246"/>
                    <a:pt x="7326" y="5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328758" y="8064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1418600" y="573871"/>
              <a:ext cx="240359" cy="32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74" fill="norm" stroke="1" extrusionOk="0">
                  <a:moveTo>
                    <a:pt x="1053" y="5554"/>
                  </a:moveTo>
                  <a:cubicBezTo>
                    <a:pt x="484" y="5010"/>
                    <a:pt x="-84" y="4467"/>
                    <a:pt x="11" y="3448"/>
                  </a:cubicBezTo>
                  <a:cubicBezTo>
                    <a:pt x="105" y="2429"/>
                    <a:pt x="863" y="935"/>
                    <a:pt x="2284" y="323"/>
                  </a:cubicBezTo>
                  <a:cubicBezTo>
                    <a:pt x="3705" y="-288"/>
                    <a:pt x="5790" y="-16"/>
                    <a:pt x="7211" y="1003"/>
                  </a:cubicBezTo>
                  <a:cubicBezTo>
                    <a:pt x="8632" y="2021"/>
                    <a:pt x="9390" y="3787"/>
                    <a:pt x="8727" y="6572"/>
                  </a:cubicBezTo>
                  <a:cubicBezTo>
                    <a:pt x="8063" y="9357"/>
                    <a:pt x="5979" y="13161"/>
                    <a:pt x="4653" y="15470"/>
                  </a:cubicBezTo>
                  <a:cubicBezTo>
                    <a:pt x="3327" y="17780"/>
                    <a:pt x="2758" y="18595"/>
                    <a:pt x="2379" y="19342"/>
                  </a:cubicBezTo>
                  <a:cubicBezTo>
                    <a:pt x="2000" y="20089"/>
                    <a:pt x="1811" y="20769"/>
                    <a:pt x="2190" y="21040"/>
                  </a:cubicBezTo>
                  <a:cubicBezTo>
                    <a:pt x="2569" y="21312"/>
                    <a:pt x="3516" y="21176"/>
                    <a:pt x="6832" y="20565"/>
                  </a:cubicBezTo>
                  <a:cubicBezTo>
                    <a:pt x="10148" y="19954"/>
                    <a:pt x="15832" y="18867"/>
                    <a:pt x="21516" y="17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690708" y="92074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2132320" y="599985"/>
              <a:ext cx="167043" cy="30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25" fill="norm" stroke="1" extrusionOk="0">
                  <a:moveTo>
                    <a:pt x="10764" y="1116"/>
                  </a:moveTo>
                  <a:cubicBezTo>
                    <a:pt x="9964" y="524"/>
                    <a:pt x="9164" y="-68"/>
                    <a:pt x="8231" y="6"/>
                  </a:cubicBezTo>
                  <a:cubicBezTo>
                    <a:pt x="7297" y="80"/>
                    <a:pt x="6231" y="820"/>
                    <a:pt x="4631" y="3335"/>
                  </a:cubicBezTo>
                  <a:cubicBezTo>
                    <a:pt x="3031" y="5850"/>
                    <a:pt x="897" y="10140"/>
                    <a:pt x="231" y="13321"/>
                  </a:cubicBezTo>
                  <a:cubicBezTo>
                    <a:pt x="-436" y="16502"/>
                    <a:pt x="364" y="18573"/>
                    <a:pt x="2364" y="19831"/>
                  </a:cubicBezTo>
                  <a:cubicBezTo>
                    <a:pt x="4364" y="21088"/>
                    <a:pt x="7564" y="21532"/>
                    <a:pt x="10631" y="21236"/>
                  </a:cubicBezTo>
                  <a:cubicBezTo>
                    <a:pt x="13697" y="20940"/>
                    <a:pt x="16631" y="19905"/>
                    <a:pt x="18497" y="17981"/>
                  </a:cubicBezTo>
                  <a:cubicBezTo>
                    <a:pt x="20364" y="16058"/>
                    <a:pt x="21164" y="13247"/>
                    <a:pt x="21031" y="10880"/>
                  </a:cubicBezTo>
                  <a:cubicBezTo>
                    <a:pt x="20897" y="8513"/>
                    <a:pt x="19831" y="6590"/>
                    <a:pt x="18897" y="5332"/>
                  </a:cubicBezTo>
                  <a:cubicBezTo>
                    <a:pt x="17964" y="4074"/>
                    <a:pt x="17164" y="3483"/>
                    <a:pt x="16097" y="3113"/>
                  </a:cubicBezTo>
                  <a:cubicBezTo>
                    <a:pt x="15031" y="2743"/>
                    <a:pt x="13697" y="2595"/>
                    <a:pt x="12897" y="2891"/>
                  </a:cubicBezTo>
                  <a:cubicBezTo>
                    <a:pt x="12097" y="3187"/>
                    <a:pt x="11831" y="3927"/>
                    <a:pt x="11831" y="4592"/>
                  </a:cubicBezTo>
                  <a:cubicBezTo>
                    <a:pt x="11831" y="5258"/>
                    <a:pt x="12097" y="5850"/>
                    <a:pt x="12364" y="6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2433658" y="781050"/>
              <a:ext cx="44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2694008" y="539750"/>
              <a:ext cx="254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86"/>
                    <a:pt x="7200" y="9771"/>
                    <a:pt x="3600" y="13371"/>
                  </a:cubicBezTo>
                  <a:cubicBezTo>
                    <a:pt x="0" y="16971"/>
                    <a:pt x="0" y="192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2757508" y="876300"/>
              <a:ext cx="1143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725"/>
                    <a:pt x="15200" y="9450"/>
                    <a:pt x="11600" y="13050"/>
                  </a:cubicBezTo>
                  <a:cubicBezTo>
                    <a:pt x="8000" y="16650"/>
                    <a:pt x="4000" y="191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3190467" y="530882"/>
              <a:ext cx="155266" cy="28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352" fill="norm" stroke="1" extrusionOk="0">
                  <a:moveTo>
                    <a:pt x="14339" y="1125"/>
                  </a:moveTo>
                  <a:cubicBezTo>
                    <a:pt x="12918" y="812"/>
                    <a:pt x="11497" y="499"/>
                    <a:pt x="10076" y="812"/>
                  </a:cubicBezTo>
                  <a:cubicBezTo>
                    <a:pt x="8655" y="1125"/>
                    <a:pt x="7233" y="2064"/>
                    <a:pt x="5528" y="4725"/>
                  </a:cubicBezTo>
                  <a:cubicBezTo>
                    <a:pt x="3823" y="7386"/>
                    <a:pt x="1833" y="11769"/>
                    <a:pt x="839" y="14586"/>
                  </a:cubicBezTo>
                  <a:cubicBezTo>
                    <a:pt x="-156" y="17403"/>
                    <a:pt x="-156" y="18656"/>
                    <a:pt x="270" y="19595"/>
                  </a:cubicBezTo>
                  <a:cubicBezTo>
                    <a:pt x="697" y="20534"/>
                    <a:pt x="1549" y="21160"/>
                    <a:pt x="3823" y="21316"/>
                  </a:cubicBezTo>
                  <a:cubicBezTo>
                    <a:pt x="6097" y="21473"/>
                    <a:pt x="9791" y="21160"/>
                    <a:pt x="13202" y="19282"/>
                  </a:cubicBezTo>
                  <a:cubicBezTo>
                    <a:pt x="16612" y="17403"/>
                    <a:pt x="19739" y="13960"/>
                    <a:pt x="20591" y="10751"/>
                  </a:cubicBezTo>
                  <a:cubicBezTo>
                    <a:pt x="21444" y="7543"/>
                    <a:pt x="20023" y="4569"/>
                    <a:pt x="18460" y="2769"/>
                  </a:cubicBezTo>
                  <a:cubicBezTo>
                    <a:pt x="16897" y="969"/>
                    <a:pt x="15191" y="343"/>
                    <a:pt x="13628" y="108"/>
                  </a:cubicBezTo>
                  <a:cubicBezTo>
                    <a:pt x="12065" y="-127"/>
                    <a:pt x="10644" y="30"/>
                    <a:pt x="9933" y="499"/>
                  </a:cubicBezTo>
                  <a:cubicBezTo>
                    <a:pt x="9223" y="969"/>
                    <a:pt x="9223" y="1751"/>
                    <a:pt x="9223" y="2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3487758" y="704849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3628927" y="474560"/>
              <a:ext cx="182682" cy="37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169" fill="norm" stroke="1" extrusionOk="0">
                  <a:moveTo>
                    <a:pt x="20946" y="1176"/>
                  </a:moveTo>
                  <a:cubicBezTo>
                    <a:pt x="16577" y="456"/>
                    <a:pt x="12209" y="-264"/>
                    <a:pt x="8447" y="96"/>
                  </a:cubicBezTo>
                  <a:cubicBezTo>
                    <a:pt x="4685" y="456"/>
                    <a:pt x="1530" y="1896"/>
                    <a:pt x="438" y="3396"/>
                  </a:cubicBezTo>
                  <a:cubicBezTo>
                    <a:pt x="-654" y="4896"/>
                    <a:pt x="317" y="6456"/>
                    <a:pt x="3108" y="8016"/>
                  </a:cubicBezTo>
                  <a:cubicBezTo>
                    <a:pt x="5899" y="9576"/>
                    <a:pt x="10510" y="11136"/>
                    <a:pt x="13665" y="12816"/>
                  </a:cubicBezTo>
                  <a:cubicBezTo>
                    <a:pt x="16820" y="14496"/>
                    <a:pt x="18519" y="16296"/>
                    <a:pt x="18034" y="17736"/>
                  </a:cubicBezTo>
                  <a:cubicBezTo>
                    <a:pt x="17548" y="19176"/>
                    <a:pt x="14879" y="20256"/>
                    <a:pt x="12816" y="20796"/>
                  </a:cubicBezTo>
                  <a:cubicBezTo>
                    <a:pt x="10753" y="21336"/>
                    <a:pt x="9297" y="21336"/>
                    <a:pt x="8204" y="20496"/>
                  </a:cubicBezTo>
                  <a:cubicBezTo>
                    <a:pt x="7112" y="19656"/>
                    <a:pt x="6384" y="17976"/>
                    <a:pt x="7355" y="15216"/>
                  </a:cubicBezTo>
                  <a:cubicBezTo>
                    <a:pt x="8326" y="12456"/>
                    <a:pt x="10995" y="8616"/>
                    <a:pt x="12573" y="6396"/>
                  </a:cubicBezTo>
                  <a:cubicBezTo>
                    <a:pt x="14150" y="4176"/>
                    <a:pt x="14636" y="3576"/>
                    <a:pt x="14757" y="2916"/>
                  </a:cubicBezTo>
                  <a:cubicBezTo>
                    <a:pt x="14879" y="2256"/>
                    <a:pt x="14636" y="1536"/>
                    <a:pt x="13908" y="1236"/>
                  </a:cubicBezTo>
                  <a:cubicBezTo>
                    <a:pt x="13180" y="936"/>
                    <a:pt x="11966" y="1056"/>
                    <a:pt x="10753" y="1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4179908" y="831850"/>
              <a:ext cx="698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3491"/>
                    <a:pt x="18982" y="6982"/>
                    <a:pt x="15382" y="10582"/>
                  </a:cubicBezTo>
                  <a:cubicBezTo>
                    <a:pt x="11782" y="14182"/>
                    <a:pt x="5891" y="178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4608865" y="614727"/>
              <a:ext cx="158507" cy="28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19" fill="norm" stroke="1" extrusionOk="0">
                  <a:moveTo>
                    <a:pt x="16581" y="564"/>
                  </a:moveTo>
                  <a:cubicBezTo>
                    <a:pt x="15160" y="248"/>
                    <a:pt x="13739" y="-67"/>
                    <a:pt x="12460" y="12"/>
                  </a:cubicBezTo>
                  <a:cubicBezTo>
                    <a:pt x="11181" y="91"/>
                    <a:pt x="10045" y="564"/>
                    <a:pt x="8055" y="2534"/>
                  </a:cubicBezTo>
                  <a:cubicBezTo>
                    <a:pt x="6066" y="4505"/>
                    <a:pt x="3224" y="7974"/>
                    <a:pt x="1660" y="10891"/>
                  </a:cubicBezTo>
                  <a:cubicBezTo>
                    <a:pt x="97" y="13807"/>
                    <a:pt x="-187" y="16172"/>
                    <a:pt x="97" y="17749"/>
                  </a:cubicBezTo>
                  <a:cubicBezTo>
                    <a:pt x="381" y="19326"/>
                    <a:pt x="1234" y="20114"/>
                    <a:pt x="2513" y="20666"/>
                  </a:cubicBezTo>
                  <a:cubicBezTo>
                    <a:pt x="3792" y="21218"/>
                    <a:pt x="5497" y="21533"/>
                    <a:pt x="8339" y="20745"/>
                  </a:cubicBezTo>
                  <a:cubicBezTo>
                    <a:pt x="11181" y="19956"/>
                    <a:pt x="15160" y="18064"/>
                    <a:pt x="17718" y="15305"/>
                  </a:cubicBezTo>
                  <a:cubicBezTo>
                    <a:pt x="20276" y="12546"/>
                    <a:pt x="21413" y="8920"/>
                    <a:pt x="21271" y="6397"/>
                  </a:cubicBezTo>
                  <a:cubicBezTo>
                    <a:pt x="21129" y="3875"/>
                    <a:pt x="19708" y="2456"/>
                    <a:pt x="18287" y="1667"/>
                  </a:cubicBezTo>
                  <a:cubicBezTo>
                    <a:pt x="16866" y="879"/>
                    <a:pt x="15445" y="721"/>
                    <a:pt x="14166" y="1352"/>
                  </a:cubicBezTo>
                  <a:cubicBezTo>
                    <a:pt x="12887" y="1983"/>
                    <a:pt x="11750" y="3402"/>
                    <a:pt x="10613" y="4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4865708" y="8128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5030808" y="585847"/>
              <a:ext cx="122370" cy="307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68" fill="norm" stroke="1" extrusionOk="0">
                  <a:moveTo>
                    <a:pt x="0" y="4735"/>
                  </a:moveTo>
                  <a:cubicBezTo>
                    <a:pt x="0" y="3706"/>
                    <a:pt x="0" y="2678"/>
                    <a:pt x="1647" y="1870"/>
                  </a:cubicBezTo>
                  <a:cubicBezTo>
                    <a:pt x="3295" y="1062"/>
                    <a:pt x="6590" y="474"/>
                    <a:pt x="9336" y="180"/>
                  </a:cubicBezTo>
                  <a:cubicBezTo>
                    <a:pt x="12081" y="-114"/>
                    <a:pt x="14278" y="-114"/>
                    <a:pt x="15925" y="694"/>
                  </a:cubicBezTo>
                  <a:cubicBezTo>
                    <a:pt x="17573" y="1502"/>
                    <a:pt x="18671" y="3119"/>
                    <a:pt x="17390" y="4808"/>
                  </a:cubicBezTo>
                  <a:cubicBezTo>
                    <a:pt x="16108" y="6498"/>
                    <a:pt x="12447" y="8262"/>
                    <a:pt x="9336" y="9584"/>
                  </a:cubicBezTo>
                  <a:cubicBezTo>
                    <a:pt x="6224" y="10906"/>
                    <a:pt x="3661" y="11788"/>
                    <a:pt x="3295" y="12155"/>
                  </a:cubicBezTo>
                  <a:cubicBezTo>
                    <a:pt x="2929" y="12523"/>
                    <a:pt x="4759" y="12376"/>
                    <a:pt x="7688" y="12302"/>
                  </a:cubicBezTo>
                  <a:cubicBezTo>
                    <a:pt x="10617" y="12229"/>
                    <a:pt x="14644" y="12229"/>
                    <a:pt x="17390" y="12523"/>
                  </a:cubicBezTo>
                  <a:cubicBezTo>
                    <a:pt x="20136" y="12817"/>
                    <a:pt x="21600" y="13404"/>
                    <a:pt x="21051" y="14653"/>
                  </a:cubicBezTo>
                  <a:cubicBezTo>
                    <a:pt x="20502" y="15902"/>
                    <a:pt x="17939" y="17813"/>
                    <a:pt x="15559" y="19135"/>
                  </a:cubicBezTo>
                  <a:cubicBezTo>
                    <a:pt x="13180" y="20457"/>
                    <a:pt x="10983" y="21192"/>
                    <a:pt x="9153" y="21339"/>
                  </a:cubicBezTo>
                  <a:cubicBezTo>
                    <a:pt x="7322" y="21486"/>
                    <a:pt x="5858" y="21045"/>
                    <a:pt x="4393" y="20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5231106" y="579673"/>
              <a:ext cx="91803" cy="33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33" fill="norm" stroke="1" extrusionOk="0">
                  <a:moveTo>
                    <a:pt x="20818" y="2328"/>
                  </a:moveTo>
                  <a:cubicBezTo>
                    <a:pt x="20338" y="1513"/>
                    <a:pt x="19858" y="698"/>
                    <a:pt x="17938" y="291"/>
                  </a:cubicBezTo>
                  <a:cubicBezTo>
                    <a:pt x="16018" y="-117"/>
                    <a:pt x="12658" y="-117"/>
                    <a:pt x="9058" y="426"/>
                  </a:cubicBezTo>
                  <a:cubicBezTo>
                    <a:pt x="5458" y="970"/>
                    <a:pt x="1618" y="2057"/>
                    <a:pt x="418" y="3483"/>
                  </a:cubicBezTo>
                  <a:cubicBezTo>
                    <a:pt x="-782" y="4909"/>
                    <a:pt x="658" y="6675"/>
                    <a:pt x="4018" y="8917"/>
                  </a:cubicBezTo>
                  <a:cubicBezTo>
                    <a:pt x="7378" y="11158"/>
                    <a:pt x="12658" y="13875"/>
                    <a:pt x="15538" y="15709"/>
                  </a:cubicBezTo>
                  <a:cubicBezTo>
                    <a:pt x="18418" y="17543"/>
                    <a:pt x="18898" y="18494"/>
                    <a:pt x="17458" y="19377"/>
                  </a:cubicBezTo>
                  <a:cubicBezTo>
                    <a:pt x="16018" y="20260"/>
                    <a:pt x="12658" y="21075"/>
                    <a:pt x="9538" y="21279"/>
                  </a:cubicBezTo>
                  <a:cubicBezTo>
                    <a:pt x="6418" y="21483"/>
                    <a:pt x="3538" y="21075"/>
                    <a:pt x="658" y="20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5157808" y="603199"/>
              <a:ext cx="3048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650" y="11670"/>
                    <a:pt x="9300" y="3363"/>
                    <a:pt x="12900" y="870"/>
                  </a:cubicBezTo>
                  <a:cubicBezTo>
                    <a:pt x="16500" y="-1622"/>
                    <a:pt x="1905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5411808" y="812800"/>
              <a:ext cx="952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97"/>
                    <a:pt x="16800" y="1394"/>
                    <a:pt x="14880" y="4181"/>
                  </a:cubicBezTo>
                  <a:cubicBezTo>
                    <a:pt x="12960" y="6968"/>
                    <a:pt x="11520" y="11845"/>
                    <a:pt x="9120" y="15097"/>
                  </a:cubicBezTo>
                  <a:cubicBezTo>
                    <a:pt x="6720" y="18348"/>
                    <a:pt x="3360" y="19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6269058" y="82550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5890520" y="608377"/>
              <a:ext cx="181287" cy="25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033" fill="norm" stroke="1" extrusionOk="0">
                  <a:moveTo>
                    <a:pt x="13401" y="614"/>
                  </a:moveTo>
                  <a:cubicBezTo>
                    <a:pt x="12201" y="271"/>
                    <a:pt x="11001" y="-72"/>
                    <a:pt x="9921" y="14"/>
                  </a:cubicBezTo>
                  <a:cubicBezTo>
                    <a:pt x="8841" y="99"/>
                    <a:pt x="7881" y="614"/>
                    <a:pt x="6081" y="2414"/>
                  </a:cubicBezTo>
                  <a:cubicBezTo>
                    <a:pt x="4281" y="4214"/>
                    <a:pt x="1641" y="7299"/>
                    <a:pt x="561" y="10471"/>
                  </a:cubicBezTo>
                  <a:cubicBezTo>
                    <a:pt x="-519" y="13642"/>
                    <a:pt x="-39" y="16899"/>
                    <a:pt x="2001" y="18871"/>
                  </a:cubicBezTo>
                  <a:cubicBezTo>
                    <a:pt x="4041" y="20842"/>
                    <a:pt x="7641" y="21528"/>
                    <a:pt x="11121" y="20671"/>
                  </a:cubicBezTo>
                  <a:cubicBezTo>
                    <a:pt x="14601" y="19814"/>
                    <a:pt x="17961" y="17414"/>
                    <a:pt x="19521" y="14414"/>
                  </a:cubicBezTo>
                  <a:cubicBezTo>
                    <a:pt x="21081" y="11414"/>
                    <a:pt x="20841" y="7814"/>
                    <a:pt x="19041" y="5414"/>
                  </a:cubicBezTo>
                  <a:cubicBezTo>
                    <a:pt x="17241" y="3014"/>
                    <a:pt x="13881" y="1814"/>
                    <a:pt x="10521" y="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6472258" y="609600"/>
              <a:ext cx="127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418"/>
                    <a:pt x="21600" y="8836"/>
                    <a:pt x="18000" y="12436"/>
                  </a:cubicBezTo>
                  <a:cubicBezTo>
                    <a:pt x="14400" y="16036"/>
                    <a:pt x="7200" y="188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6601374" y="590550"/>
              <a:ext cx="423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43"/>
                    <a:pt x="0" y="8885"/>
                    <a:pt x="0" y="12485"/>
                  </a:cubicBezTo>
                  <a:cubicBezTo>
                    <a:pt x="0" y="16085"/>
                    <a:pt x="10800" y="188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6719908" y="939800"/>
              <a:ext cx="1016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960"/>
                    <a:pt x="17100" y="7920"/>
                    <a:pt x="13500" y="11520"/>
                  </a:cubicBezTo>
                  <a:cubicBezTo>
                    <a:pt x="9900" y="15120"/>
                    <a:pt x="4950" y="18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7216216" y="603249"/>
              <a:ext cx="136576" cy="28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25" fill="norm" stroke="1" extrusionOk="0">
                  <a:moveTo>
                    <a:pt x="15793" y="0"/>
                  </a:moveTo>
                  <a:cubicBezTo>
                    <a:pt x="13799" y="0"/>
                    <a:pt x="11805" y="0"/>
                    <a:pt x="9977" y="800"/>
                  </a:cubicBezTo>
                  <a:cubicBezTo>
                    <a:pt x="8150" y="1600"/>
                    <a:pt x="6488" y="3200"/>
                    <a:pt x="4827" y="5600"/>
                  </a:cubicBezTo>
                  <a:cubicBezTo>
                    <a:pt x="3165" y="8000"/>
                    <a:pt x="1504" y="11200"/>
                    <a:pt x="673" y="13600"/>
                  </a:cubicBezTo>
                  <a:cubicBezTo>
                    <a:pt x="-158" y="16000"/>
                    <a:pt x="-158" y="17600"/>
                    <a:pt x="340" y="18800"/>
                  </a:cubicBezTo>
                  <a:cubicBezTo>
                    <a:pt x="839" y="20000"/>
                    <a:pt x="1836" y="20800"/>
                    <a:pt x="3331" y="21200"/>
                  </a:cubicBezTo>
                  <a:cubicBezTo>
                    <a:pt x="4827" y="21600"/>
                    <a:pt x="6820" y="21600"/>
                    <a:pt x="9811" y="20080"/>
                  </a:cubicBezTo>
                  <a:cubicBezTo>
                    <a:pt x="12802" y="18560"/>
                    <a:pt x="16790" y="15520"/>
                    <a:pt x="18950" y="12720"/>
                  </a:cubicBezTo>
                  <a:cubicBezTo>
                    <a:pt x="21110" y="9920"/>
                    <a:pt x="21442" y="7360"/>
                    <a:pt x="21442" y="5680"/>
                  </a:cubicBezTo>
                  <a:cubicBezTo>
                    <a:pt x="21442" y="4000"/>
                    <a:pt x="21110" y="3200"/>
                    <a:pt x="20113" y="2640"/>
                  </a:cubicBezTo>
                  <a:cubicBezTo>
                    <a:pt x="19116" y="2080"/>
                    <a:pt x="17454" y="1760"/>
                    <a:pt x="16291" y="2080"/>
                  </a:cubicBezTo>
                  <a:cubicBezTo>
                    <a:pt x="15128" y="2400"/>
                    <a:pt x="14464" y="3360"/>
                    <a:pt x="13799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7481908" y="76835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7659571" y="568661"/>
              <a:ext cx="151215" cy="320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366" fill="norm" stroke="1" extrusionOk="0">
                  <a:moveTo>
                    <a:pt x="18408" y="7390"/>
                  </a:moveTo>
                  <a:cubicBezTo>
                    <a:pt x="17532" y="5131"/>
                    <a:pt x="16657" y="2872"/>
                    <a:pt x="14759" y="1531"/>
                  </a:cubicBezTo>
                  <a:cubicBezTo>
                    <a:pt x="12862" y="190"/>
                    <a:pt x="9943" y="-234"/>
                    <a:pt x="7316" y="119"/>
                  </a:cubicBezTo>
                  <a:cubicBezTo>
                    <a:pt x="4689" y="472"/>
                    <a:pt x="2354" y="1601"/>
                    <a:pt x="1040" y="2519"/>
                  </a:cubicBezTo>
                  <a:cubicBezTo>
                    <a:pt x="-273" y="3437"/>
                    <a:pt x="-565" y="4142"/>
                    <a:pt x="1478" y="4637"/>
                  </a:cubicBezTo>
                  <a:cubicBezTo>
                    <a:pt x="3521" y="5131"/>
                    <a:pt x="7900" y="5413"/>
                    <a:pt x="10819" y="5342"/>
                  </a:cubicBezTo>
                  <a:cubicBezTo>
                    <a:pt x="13738" y="5272"/>
                    <a:pt x="15197" y="4848"/>
                    <a:pt x="16657" y="4566"/>
                  </a:cubicBezTo>
                  <a:cubicBezTo>
                    <a:pt x="18116" y="4284"/>
                    <a:pt x="19576" y="4142"/>
                    <a:pt x="20305" y="4495"/>
                  </a:cubicBezTo>
                  <a:cubicBezTo>
                    <a:pt x="21035" y="4848"/>
                    <a:pt x="21035" y="5695"/>
                    <a:pt x="20305" y="7954"/>
                  </a:cubicBezTo>
                  <a:cubicBezTo>
                    <a:pt x="19576" y="10213"/>
                    <a:pt x="18116" y="13884"/>
                    <a:pt x="17386" y="16354"/>
                  </a:cubicBezTo>
                  <a:cubicBezTo>
                    <a:pt x="16657" y="18825"/>
                    <a:pt x="16657" y="20095"/>
                    <a:pt x="16657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7954756" y="552449"/>
              <a:ext cx="14254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3851" y="11051"/>
                  </a:moveTo>
                  <a:cubicBezTo>
                    <a:pt x="14169" y="7702"/>
                    <a:pt x="14487" y="4353"/>
                    <a:pt x="14010" y="2428"/>
                  </a:cubicBezTo>
                  <a:cubicBezTo>
                    <a:pt x="13534" y="502"/>
                    <a:pt x="12263" y="0"/>
                    <a:pt x="10040" y="0"/>
                  </a:cubicBezTo>
                  <a:cubicBezTo>
                    <a:pt x="7816" y="0"/>
                    <a:pt x="4640" y="502"/>
                    <a:pt x="2734" y="1172"/>
                  </a:cubicBezTo>
                  <a:cubicBezTo>
                    <a:pt x="828" y="1842"/>
                    <a:pt x="193" y="2679"/>
                    <a:pt x="34" y="3516"/>
                  </a:cubicBezTo>
                  <a:cubicBezTo>
                    <a:pt x="-125" y="4353"/>
                    <a:pt x="193" y="5191"/>
                    <a:pt x="2734" y="5358"/>
                  </a:cubicBezTo>
                  <a:cubicBezTo>
                    <a:pt x="5275" y="5526"/>
                    <a:pt x="10040" y="5023"/>
                    <a:pt x="13534" y="4688"/>
                  </a:cubicBezTo>
                  <a:cubicBezTo>
                    <a:pt x="17028" y="4353"/>
                    <a:pt x="19251" y="4186"/>
                    <a:pt x="20363" y="4605"/>
                  </a:cubicBezTo>
                  <a:cubicBezTo>
                    <a:pt x="21475" y="5023"/>
                    <a:pt x="21475" y="6028"/>
                    <a:pt x="21316" y="8958"/>
                  </a:cubicBezTo>
                  <a:cubicBezTo>
                    <a:pt x="21157" y="11888"/>
                    <a:pt x="20840" y="16744"/>
                    <a:pt x="205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8072458" y="863600"/>
              <a:ext cx="825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5760"/>
                    <a:pt x="12738" y="11520"/>
                    <a:pt x="9138" y="15120"/>
                  </a:cubicBezTo>
                  <a:cubicBezTo>
                    <a:pt x="5538" y="18720"/>
                    <a:pt x="2769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8444778" y="569391"/>
              <a:ext cx="157264" cy="23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194" fill="norm" stroke="1" extrusionOk="0">
                  <a:moveTo>
                    <a:pt x="17751" y="6556"/>
                  </a:moveTo>
                  <a:cubicBezTo>
                    <a:pt x="17474" y="5013"/>
                    <a:pt x="17197" y="3470"/>
                    <a:pt x="16643" y="2313"/>
                  </a:cubicBezTo>
                  <a:cubicBezTo>
                    <a:pt x="16089" y="1156"/>
                    <a:pt x="15259" y="385"/>
                    <a:pt x="14151" y="95"/>
                  </a:cubicBezTo>
                  <a:cubicBezTo>
                    <a:pt x="13043" y="-194"/>
                    <a:pt x="11659" y="-1"/>
                    <a:pt x="9166" y="3181"/>
                  </a:cubicBezTo>
                  <a:cubicBezTo>
                    <a:pt x="6674" y="6363"/>
                    <a:pt x="3074" y="12535"/>
                    <a:pt x="1274" y="16102"/>
                  </a:cubicBezTo>
                  <a:cubicBezTo>
                    <a:pt x="-526" y="19670"/>
                    <a:pt x="-526" y="20635"/>
                    <a:pt x="1966" y="21020"/>
                  </a:cubicBezTo>
                  <a:cubicBezTo>
                    <a:pt x="4459" y="21406"/>
                    <a:pt x="9443" y="21213"/>
                    <a:pt x="13182" y="19767"/>
                  </a:cubicBezTo>
                  <a:cubicBezTo>
                    <a:pt x="16920" y="18320"/>
                    <a:pt x="19412" y="15620"/>
                    <a:pt x="20243" y="12920"/>
                  </a:cubicBezTo>
                  <a:cubicBezTo>
                    <a:pt x="21074" y="10220"/>
                    <a:pt x="20243" y="7520"/>
                    <a:pt x="18859" y="6170"/>
                  </a:cubicBezTo>
                  <a:cubicBezTo>
                    <a:pt x="17474" y="4820"/>
                    <a:pt x="15536" y="4820"/>
                    <a:pt x="14151" y="5495"/>
                  </a:cubicBezTo>
                  <a:cubicBezTo>
                    <a:pt x="12766" y="6170"/>
                    <a:pt x="11936" y="7520"/>
                    <a:pt x="11105" y="8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8726508" y="730250"/>
              <a:ext cx="57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8943587" y="528802"/>
              <a:ext cx="164485" cy="37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01" fill="norm" stroke="1" extrusionOk="0">
                  <a:moveTo>
                    <a:pt x="20354" y="1341"/>
                  </a:moveTo>
                  <a:cubicBezTo>
                    <a:pt x="20901" y="741"/>
                    <a:pt x="21448" y="141"/>
                    <a:pt x="21175" y="21"/>
                  </a:cubicBezTo>
                  <a:cubicBezTo>
                    <a:pt x="20901" y="-99"/>
                    <a:pt x="19807" y="261"/>
                    <a:pt x="16800" y="2241"/>
                  </a:cubicBezTo>
                  <a:cubicBezTo>
                    <a:pt x="13792" y="4221"/>
                    <a:pt x="8871" y="7821"/>
                    <a:pt x="5726" y="10641"/>
                  </a:cubicBezTo>
                  <a:cubicBezTo>
                    <a:pt x="2582" y="13461"/>
                    <a:pt x="1215" y="15501"/>
                    <a:pt x="532" y="17061"/>
                  </a:cubicBezTo>
                  <a:cubicBezTo>
                    <a:pt x="-152" y="18621"/>
                    <a:pt x="-152" y="19701"/>
                    <a:pt x="395" y="20421"/>
                  </a:cubicBezTo>
                  <a:cubicBezTo>
                    <a:pt x="942" y="21141"/>
                    <a:pt x="2035" y="21501"/>
                    <a:pt x="3949" y="21501"/>
                  </a:cubicBezTo>
                  <a:cubicBezTo>
                    <a:pt x="5863" y="21501"/>
                    <a:pt x="8597" y="21141"/>
                    <a:pt x="10511" y="20361"/>
                  </a:cubicBezTo>
                  <a:cubicBezTo>
                    <a:pt x="12425" y="19581"/>
                    <a:pt x="13519" y="18381"/>
                    <a:pt x="13792" y="17481"/>
                  </a:cubicBezTo>
                  <a:cubicBezTo>
                    <a:pt x="14066" y="16581"/>
                    <a:pt x="13519" y="15981"/>
                    <a:pt x="11878" y="15261"/>
                  </a:cubicBezTo>
                  <a:cubicBezTo>
                    <a:pt x="10238" y="14541"/>
                    <a:pt x="7504" y="13701"/>
                    <a:pt x="4770" y="12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9158308" y="538294"/>
              <a:ext cx="160867" cy="33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4606"/>
                  </a:moveTo>
                  <a:cubicBezTo>
                    <a:pt x="0" y="3922"/>
                    <a:pt x="0" y="3239"/>
                    <a:pt x="2274" y="2418"/>
                  </a:cubicBezTo>
                  <a:cubicBezTo>
                    <a:pt x="4547" y="1598"/>
                    <a:pt x="9095" y="641"/>
                    <a:pt x="12221" y="231"/>
                  </a:cubicBezTo>
                  <a:cubicBezTo>
                    <a:pt x="15347" y="-179"/>
                    <a:pt x="17053" y="-42"/>
                    <a:pt x="18616" y="641"/>
                  </a:cubicBezTo>
                  <a:cubicBezTo>
                    <a:pt x="20179" y="1325"/>
                    <a:pt x="21600" y="2555"/>
                    <a:pt x="21600" y="4537"/>
                  </a:cubicBezTo>
                  <a:cubicBezTo>
                    <a:pt x="21600" y="6520"/>
                    <a:pt x="20179" y="9254"/>
                    <a:pt x="17337" y="12193"/>
                  </a:cubicBezTo>
                  <a:cubicBezTo>
                    <a:pt x="14495" y="15132"/>
                    <a:pt x="10232" y="18277"/>
                    <a:pt x="5968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9175095" y="754432"/>
              <a:ext cx="161014" cy="5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33" fill="norm" stroke="1" extrusionOk="0">
                  <a:moveTo>
                    <a:pt x="300" y="21233"/>
                  </a:moveTo>
                  <a:cubicBezTo>
                    <a:pt x="20" y="15185"/>
                    <a:pt x="-261" y="9137"/>
                    <a:pt x="440" y="5249"/>
                  </a:cubicBezTo>
                  <a:cubicBezTo>
                    <a:pt x="1142" y="1361"/>
                    <a:pt x="2825" y="-367"/>
                    <a:pt x="6471" y="65"/>
                  </a:cubicBezTo>
                  <a:cubicBezTo>
                    <a:pt x="10118" y="497"/>
                    <a:pt x="15729" y="3089"/>
                    <a:pt x="21339" y="5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9317058" y="825499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114"/>
                    <a:pt x="15840" y="8229"/>
                    <a:pt x="12240" y="11829"/>
                  </a:cubicBezTo>
                  <a:cubicBezTo>
                    <a:pt x="8640" y="15429"/>
                    <a:pt x="432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9574166" y="570290"/>
              <a:ext cx="152369" cy="22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006" fill="norm" stroke="1" extrusionOk="0">
                  <a:moveTo>
                    <a:pt x="8962" y="10127"/>
                  </a:moveTo>
                  <a:cubicBezTo>
                    <a:pt x="9815" y="8360"/>
                    <a:pt x="10667" y="6592"/>
                    <a:pt x="11094" y="5218"/>
                  </a:cubicBezTo>
                  <a:cubicBezTo>
                    <a:pt x="11520" y="3843"/>
                    <a:pt x="11520" y="2861"/>
                    <a:pt x="10951" y="2763"/>
                  </a:cubicBezTo>
                  <a:cubicBezTo>
                    <a:pt x="10383" y="2665"/>
                    <a:pt x="9246" y="3451"/>
                    <a:pt x="7257" y="6101"/>
                  </a:cubicBezTo>
                  <a:cubicBezTo>
                    <a:pt x="5267" y="8752"/>
                    <a:pt x="2425" y="13269"/>
                    <a:pt x="1004" y="16018"/>
                  </a:cubicBezTo>
                  <a:cubicBezTo>
                    <a:pt x="-417" y="18767"/>
                    <a:pt x="-417" y="19749"/>
                    <a:pt x="1572" y="20436"/>
                  </a:cubicBezTo>
                  <a:cubicBezTo>
                    <a:pt x="3562" y="21123"/>
                    <a:pt x="7541" y="21516"/>
                    <a:pt x="11378" y="19651"/>
                  </a:cubicBezTo>
                  <a:cubicBezTo>
                    <a:pt x="15215" y="17785"/>
                    <a:pt x="18909" y="13661"/>
                    <a:pt x="20046" y="10127"/>
                  </a:cubicBezTo>
                  <a:cubicBezTo>
                    <a:pt x="21183" y="6592"/>
                    <a:pt x="19762" y="3647"/>
                    <a:pt x="18341" y="1978"/>
                  </a:cubicBezTo>
                  <a:cubicBezTo>
                    <a:pt x="16920" y="309"/>
                    <a:pt x="15499" y="-84"/>
                    <a:pt x="14078" y="14"/>
                  </a:cubicBezTo>
                  <a:cubicBezTo>
                    <a:pt x="12657" y="112"/>
                    <a:pt x="11236" y="701"/>
                    <a:pt x="10667" y="1487"/>
                  </a:cubicBezTo>
                  <a:cubicBezTo>
                    <a:pt x="10099" y="2272"/>
                    <a:pt x="10383" y="3254"/>
                    <a:pt x="10667" y="4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9818708" y="730250"/>
              <a:ext cx="38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9934739" y="542673"/>
              <a:ext cx="207820" cy="24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49" fill="norm" stroke="1" extrusionOk="0">
                  <a:moveTo>
                    <a:pt x="4404" y="4212"/>
                  </a:moveTo>
                  <a:cubicBezTo>
                    <a:pt x="4186" y="2908"/>
                    <a:pt x="3967" y="1605"/>
                    <a:pt x="4404" y="860"/>
                  </a:cubicBezTo>
                  <a:cubicBezTo>
                    <a:pt x="4840" y="115"/>
                    <a:pt x="5931" y="-71"/>
                    <a:pt x="7022" y="22"/>
                  </a:cubicBezTo>
                  <a:cubicBezTo>
                    <a:pt x="8113" y="115"/>
                    <a:pt x="9204" y="488"/>
                    <a:pt x="10077" y="2070"/>
                  </a:cubicBezTo>
                  <a:cubicBezTo>
                    <a:pt x="10949" y="3653"/>
                    <a:pt x="11604" y="6446"/>
                    <a:pt x="10077" y="9519"/>
                  </a:cubicBezTo>
                  <a:cubicBezTo>
                    <a:pt x="8549" y="12591"/>
                    <a:pt x="4840" y="15943"/>
                    <a:pt x="2658" y="17991"/>
                  </a:cubicBezTo>
                  <a:cubicBezTo>
                    <a:pt x="477" y="20039"/>
                    <a:pt x="-178" y="20784"/>
                    <a:pt x="40" y="21157"/>
                  </a:cubicBezTo>
                  <a:cubicBezTo>
                    <a:pt x="258" y="21529"/>
                    <a:pt x="1349" y="21529"/>
                    <a:pt x="5058" y="21250"/>
                  </a:cubicBezTo>
                  <a:cubicBezTo>
                    <a:pt x="8767" y="20970"/>
                    <a:pt x="15095" y="20412"/>
                    <a:pt x="21422" y="19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10180658" y="543983"/>
              <a:ext cx="190501" cy="23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1929"/>
                  </a:moveTo>
                  <a:cubicBezTo>
                    <a:pt x="960" y="964"/>
                    <a:pt x="1920" y="0"/>
                    <a:pt x="4440" y="0"/>
                  </a:cubicBezTo>
                  <a:cubicBezTo>
                    <a:pt x="6960" y="0"/>
                    <a:pt x="11040" y="964"/>
                    <a:pt x="12360" y="3182"/>
                  </a:cubicBezTo>
                  <a:cubicBezTo>
                    <a:pt x="13680" y="5400"/>
                    <a:pt x="12240" y="8871"/>
                    <a:pt x="10200" y="11668"/>
                  </a:cubicBezTo>
                  <a:cubicBezTo>
                    <a:pt x="8160" y="14464"/>
                    <a:pt x="5520" y="16586"/>
                    <a:pt x="3960" y="18129"/>
                  </a:cubicBezTo>
                  <a:cubicBezTo>
                    <a:pt x="2400" y="19671"/>
                    <a:pt x="1920" y="20636"/>
                    <a:pt x="2280" y="21118"/>
                  </a:cubicBezTo>
                  <a:cubicBezTo>
                    <a:pt x="2640" y="21600"/>
                    <a:pt x="3840" y="21600"/>
                    <a:pt x="7200" y="21504"/>
                  </a:cubicBezTo>
                  <a:cubicBezTo>
                    <a:pt x="10560" y="21407"/>
                    <a:pt x="16080" y="21214"/>
                    <a:pt x="21600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10314008" y="838200"/>
              <a:ext cx="1587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7534662" y="1513662"/>
              <a:ext cx="176025" cy="306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864" fill="norm" stroke="1" extrusionOk="0">
                  <a:moveTo>
                    <a:pt x="15012" y="3727"/>
                  </a:moveTo>
                  <a:cubicBezTo>
                    <a:pt x="14250" y="3151"/>
                    <a:pt x="13487" y="2575"/>
                    <a:pt x="12471" y="2575"/>
                  </a:cubicBezTo>
                  <a:cubicBezTo>
                    <a:pt x="11454" y="2575"/>
                    <a:pt x="10184" y="3151"/>
                    <a:pt x="8024" y="5671"/>
                  </a:cubicBezTo>
                  <a:cubicBezTo>
                    <a:pt x="5864" y="8191"/>
                    <a:pt x="2814" y="12655"/>
                    <a:pt x="1290" y="15463"/>
                  </a:cubicBezTo>
                  <a:cubicBezTo>
                    <a:pt x="-235" y="18271"/>
                    <a:pt x="-235" y="19423"/>
                    <a:pt x="400" y="20143"/>
                  </a:cubicBezTo>
                  <a:cubicBezTo>
                    <a:pt x="1036" y="20863"/>
                    <a:pt x="2306" y="21151"/>
                    <a:pt x="5229" y="20503"/>
                  </a:cubicBezTo>
                  <a:cubicBezTo>
                    <a:pt x="8151" y="19855"/>
                    <a:pt x="12725" y="18271"/>
                    <a:pt x="16029" y="15751"/>
                  </a:cubicBezTo>
                  <a:cubicBezTo>
                    <a:pt x="19332" y="13231"/>
                    <a:pt x="21365" y="9775"/>
                    <a:pt x="21111" y="6823"/>
                  </a:cubicBezTo>
                  <a:cubicBezTo>
                    <a:pt x="20857" y="3871"/>
                    <a:pt x="18316" y="1423"/>
                    <a:pt x="15520" y="487"/>
                  </a:cubicBezTo>
                  <a:cubicBezTo>
                    <a:pt x="12725" y="-449"/>
                    <a:pt x="9676" y="127"/>
                    <a:pt x="8151" y="847"/>
                  </a:cubicBezTo>
                  <a:cubicBezTo>
                    <a:pt x="6626" y="1567"/>
                    <a:pt x="6626" y="2431"/>
                    <a:pt x="6626" y="3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7875608" y="16256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8005494" y="1466850"/>
              <a:ext cx="11831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600" fill="norm" stroke="1" extrusionOk="0">
                  <a:moveTo>
                    <a:pt x="6195" y="0"/>
                  </a:moveTo>
                  <a:cubicBezTo>
                    <a:pt x="3589" y="1920"/>
                    <a:pt x="982" y="3840"/>
                    <a:pt x="237" y="5400"/>
                  </a:cubicBezTo>
                  <a:cubicBezTo>
                    <a:pt x="-508" y="6960"/>
                    <a:pt x="609" y="8160"/>
                    <a:pt x="2099" y="8820"/>
                  </a:cubicBezTo>
                  <a:cubicBezTo>
                    <a:pt x="3589" y="9480"/>
                    <a:pt x="5451" y="9600"/>
                    <a:pt x="7499" y="9480"/>
                  </a:cubicBezTo>
                  <a:cubicBezTo>
                    <a:pt x="9547" y="9360"/>
                    <a:pt x="11782" y="9000"/>
                    <a:pt x="13830" y="8700"/>
                  </a:cubicBezTo>
                  <a:cubicBezTo>
                    <a:pt x="15878" y="8400"/>
                    <a:pt x="17740" y="8160"/>
                    <a:pt x="19044" y="8400"/>
                  </a:cubicBezTo>
                  <a:cubicBezTo>
                    <a:pt x="20347" y="8640"/>
                    <a:pt x="21092" y="9360"/>
                    <a:pt x="20720" y="10920"/>
                  </a:cubicBezTo>
                  <a:cubicBezTo>
                    <a:pt x="20347" y="12480"/>
                    <a:pt x="18858" y="14880"/>
                    <a:pt x="18485" y="16800"/>
                  </a:cubicBezTo>
                  <a:cubicBezTo>
                    <a:pt x="18113" y="18720"/>
                    <a:pt x="18858" y="20160"/>
                    <a:pt x="196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8211675" y="1496118"/>
              <a:ext cx="184634" cy="41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93" fill="norm" stroke="1" extrusionOk="0">
                  <a:moveTo>
                    <a:pt x="21170" y="5337"/>
                  </a:moveTo>
                  <a:cubicBezTo>
                    <a:pt x="20927" y="3818"/>
                    <a:pt x="20685" y="2298"/>
                    <a:pt x="18743" y="1267"/>
                  </a:cubicBezTo>
                  <a:cubicBezTo>
                    <a:pt x="16801" y="236"/>
                    <a:pt x="13161" y="-307"/>
                    <a:pt x="9763" y="181"/>
                  </a:cubicBezTo>
                  <a:cubicBezTo>
                    <a:pt x="6366" y="670"/>
                    <a:pt x="3210" y="2189"/>
                    <a:pt x="1512" y="3275"/>
                  </a:cubicBezTo>
                  <a:cubicBezTo>
                    <a:pt x="-187" y="4360"/>
                    <a:pt x="-430" y="5012"/>
                    <a:pt x="662" y="5609"/>
                  </a:cubicBezTo>
                  <a:cubicBezTo>
                    <a:pt x="1754" y="6206"/>
                    <a:pt x="4181" y="6748"/>
                    <a:pt x="6366" y="6803"/>
                  </a:cubicBezTo>
                  <a:cubicBezTo>
                    <a:pt x="8550" y="6857"/>
                    <a:pt x="10491" y="6423"/>
                    <a:pt x="11948" y="6043"/>
                  </a:cubicBezTo>
                  <a:cubicBezTo>
                    <a:pt x="13404" y="5663"/>
                    <a:pt x="14374" y="5337"/>
                    <a:pt x="15345" y="5337"/>
                  </a:cubicBezTo>
                  <a:cubicBezTo>
                    <a:pt x="16316" y="5337"/>
                    <a:pt x="17287" y="5663"/>
                    <a:pt x="17408" y="6585"/>
                  </a:cubicBezTo>
                  <a:cubicBezTo>
                    <a:pt x="17530" y="7508"/>
                    <a:pt x="16801" y="9028"/>
                    <a:pt x="15588" y="11578"/>
                  </a:cubicBezTo>
                  <a:cubicBezTo>
                    <a:pt x="14374" y="14129"/>
                    <a:pt x="12676" y="17711"/>
                    <a:pt x="10977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8294708" y="1943100"/>
              <a:ext cx="1079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8864989" y="1654905"/>
              <a:ext cx="210770" cy="35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91" fill="norm" stroke="1" extrusionOk="0">
                  <a:moveTo>
                    <a:pt x="11140" y="148"/>
                  </a:moveTo>
                  <a:cubicBezTo>
                    <a:pt x="10060" y="20"/>
                    <a:pt x="8980" y="-109"/>
                    <a:pt x="8224" y="148"/>
                  </a:cubicBezTo>
                  <a:cubicBezTo>
                    <a:pt x="7468" y="405"/>
                    <a:pt x="7036" y="1048"/>
                    <a:pt x="5956" y="2784"/>
                  </a:cubicBezTo>
                  <a:cubicBezTo>
                    <a:pt x="4876" y="4520"/>
                    <a:pt x="3148" y="7348"/>
                    <a:pt x="1960" y="10177"/>
                  </a:cubicBezTo>
                  <a:cubicBezTo>
                    <a:pt x="772" y="13005"/>
                    <a:pt x="124" y="15834"/>
                    <a:pt x="16" y="17634"/>
                  </a:cubicBezTo>
                  <a:cubicBezTo>
                    <a:pt x="-92" y="19434"/>
                    <a:pt x="340" y="20205"/>
                    <a:pt x="1096" y="20720"/>
                  </a:cubicBezTo>
                  <a:cubicBezTo>
                    <a:pt x="1852" y="21234"/>
                    <a:pt x="2932" y="21491"/>
                    <a:pt x="4552" y="21491"/>
                  </a:cubicBezTo>
                  <a:cubicBezTo>
                    <a:pt x="6172" y="21491"/>
                    <a:pt x="8332" y="21234"/>
                    <a:pt x="11248" y="19562"/>
                  </a:cubicBezTo>
                  <a:cubicBezTo>
                    <a:pt x="14164" y="17891"/>
                    <a:pt x="17836" y="14805"/>
                    <a:pt x="19672" y="12620"/>
                  </a:cubicBezTo>
                  <a:cubicBezTo>
                    <a:pt x="21508" y="10434"/>
                    <a:pt x="21508" y="9148"/>
                    <a:pt x="21508" y="8184"/>
                  </a:cubicBezTo>
                  <a:cubicBezTo>
                    <a:pt x="21508" y="7220"/>
                    <a:pt x="21508" y="6577"/>
                    <a:pt x="20860" y="5934"/>
                  </a:cubicBezTo>
                  <a:cubicBezTo>
                    <a:pt x="20212" y="5291"/>
                    <a:pt x="18916" y="4648"/>
                    <a:pt x="17620" y="4327"/>
                  </a:cubicBezTo>
                  <a:cubicBezTo>
                    <a:pt x="16324" y="4005"/>
                    <a:pt x="15028" y="4005"/>
                    <a:pt x="14704" y="4455"/>
                  </a:cubicBezTo>
                  <a:cubicBezTo>
                    <a:pt x="14380" y="4905"/>
                    <a:pt x="15028" y="5805"/>
                    <a:pt x="15676" y="6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9221808" y="18605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9360945" y="1635270"/>
              <a:ext cx="241864" cy="31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64" fill="norm" stroke="1" extrusionOk="0">
                  <a:moveTo>
                    <a:pt x="613" y="4466"/>
                  </a:moveTo>
                  <a:cubicBezTo>
                    <a:pt x="238" y="3614"/>
                    <a:pt x="-138" y="2761"/>
                    <a:pt x="50" y="2122"/>
                  </a:cubicBezTo>
                  <a:cubicBezTo>
                    <a:pt x="238" y="1482"/>
                    <a:pt x="989" y="1056"/>
                    <a:pt x="2398" y="630"/>
                  </a:cubicBezTo>
                  <a:cubicBezTo>
                    <a:pt x="3806" y="203"/>
                    <a:pt x="5872" y="-223"/>
                    <a:pt x="7563" y="132"/>
                  </a:cubicBezTo>
                  <a:cubicBezTo>
                    <a:pt x="9253" y="488"/>
                    <a:pt x="10568" y="1624"/>
                    <a:pt x="10756" y="3827"/>
                  </a:cubicBezTo>
                  <a:cubicBezTo>
                    <a:pt x="10944" y="6030"/>
                    <a:pt x="10005" y="9298"/>
                    <a:pt x="8690" y="11998"/>
                  </a:cubicBezTo>
                  <a:cubicBezTo>
                    <a:pt x="7375" y="14698"/>
                    <a:pt x="5685" y="16830"/>
                    <a:pt x="4652" y="18251"/>
                  </a:cubicBezTo>
                  <a:cubicBezTo>
                    <a:pt x="3619" y="19672"/>
                    <a:pt x="3243" y="20382"/>
                    <a:pt x="3525" y="20809"/>
                  </a:cubicBezTo>
                  <a:cubicBezTo>
                    <a:pt x="3806" y="21235"/>
                    <a:pt x="4745" y="21377"/>
                    <a:pt x="7845" y="20666"/>
                  </a:cubicBezTo>
                  <a:cubicBezTo>
                    <a:pt x="10944" y="19956"/>
                    <a:pt x="16203" y="18393"/>
                    <a:pt x="21462" y="16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9691708" y="1521667"/>
              <a:ext cx="84762" cy="58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529" fill="norm" stroke="1" extrusionOk="0">
                  <a:moveTo>
                    <a:pt x="6171" y="793"/>
                  </a:moveTo>
                  <a:cubicBezTo>
                    <a:pt x="7714" y="479"/>
                    <a:pt x="9257" y="165"/>
                    <a:pt x="11314" y="47"/>
                  </a:cubicBezTo>
                  <a:cubicBezTo>
                    <a:pt x="13371" y="-71"/>
                    <a:pt x="15943" y="8"/>
                    <a:pt x="18000" y="557"/>
                  </a:cubicBezTo>
                  <a:cubicBezTo>
                    <a:pt x="20057" y="1107"/>
                    <a:pt x="21600" y="2128"/>
                    <a:pt x="19800" y="3424"/>
                  </a:cubicBezTo>
                  <a:cubicBezTo>
                    <a:pt x="18000" y="4720"/>
                    <a:pt x="12857" y="6291"/>
                    <a:pt x="9257" y="7705"/>
                  </a:cubicBezTo>
                  <a:cubicBezTo>
                    <a:pt x="5657" y="9119"/>
                    <a:pt x="3600" y="10376"/>
                    <a:pt x="4629" y="11318"/>
                  </a:cubicBezTo>
                  <a:cubicBezTo>
                    <a:pt x="5657" y="12261"/>
                    <a:pt x="9771" y="12889"/>
                    <a:pt x="13114" y="13557"/>
                  </a:cubicBezTo>
                  <a:cubicBezTo>
                    <a:pt x="16457" y="14224"/>
                    <a:pt x="19029" y="14931"/>
                    <a:pt x="16714" y="16266"/>
                  </a:cubicBezTo>
                  <a:cubicBezTo>
                    <a:pt x="14400" y="17602"/>
                    <a:pt x="7200" y="19565"/>
                    <a:pt x="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9971108" y="20764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1595458" y="2436116"/>
              <a:ext cx="172577" cy="55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72" fill="norm" stroke="1" extrusionOk="0">
                  <a:moveTo>
                    <a:pt x="0" y="8581"/>
                  </a:moveTo>
                  <a:cubicBezTo>
                    <a:pt x="1301" y="11332"/>
                    <a:pt x="2602" y="14082"/>
                    <a:pt x="3253" y="15903"/>
                  </a:cubicBezTo>
                  <a:cubicBezTo>
                    <a:pt x="3904" y="17723"/>
                    <a:pt x="3904" y="18613"/>
                    <a:pt x="3773" y="19462"/>
                  </a:cubicBezTo>
                  <a:cubicBezTo>
                    <a:pt x="3643" y="20312"/>
                    <a:pt x="3383" y="21121"/>
                    <a:pt x="2993" y="21323"/>
                  </a:cubicBezTo>
                  <a:cubicBezTo>
                    <a:pt x="2602" y="21525"/>
                    <a:pt x="2082" y="21121"/>
                    <a:pt x="1822" y="19705"/>
                  </a:cubicBezTo>
                  <a:cubicBezTo>
                    <a:pt x="1561" y="18289"/>
                    <a:pt x="1561" y="15862"/>
                    <a:pt x="1952" y="13071"/>
                  </a:cubicBezTo>
                  <a:cubicBezTo>
                    <a:pt x="2342" y="10280"/>
                    <a:pt x="3123" y="7125"/>
                    <a:pt x="4554" y="4900"/>
                  </a:cubicBezTo>
                  <a:cubicBezTo>
                    <a:pt x="5986" y="2676"/>
                    <a:pt x="8067" y="1381"/>
                    <a:pt x="10149" y="694"/>
                  </a:cubicBezTo>
                  <a:cubicBezTo>
                    <a:pt x="12231" y="6"/>
                    <a:pt x="14313" y="-75"/>
                    <a:pt x="15875" y="46"/>
                  </a:cubicBezTo>
                  <a:cubicBezTo>
                    <a:pt x="17436" y="168"/>
                    <a:pt x="18477" y="491"/>
                    <a:pt x="19518" y="1462"/>
                  </a:cubicBezTo>
                  <a:cubicBezTo>
                    <a:pt x="20559" y="2433"/>
                    <a:pt x="21600" y="4051"/>
                    <a:pt x="21080" y="5386"/>
                  </a:cubicBezTo>
                  <a:cubicBezTo>
                    <a:pt x="20559" y="6721"/>
                    <a:pt x="18477" y="7772"/>
                    <a:pt x="16005" y="8460"/>
                  </a:cubicBezTo>
                  <a:cubicBezTo>
                    <a:pt x="13533" y="9147"/>
                    <a:pt x="10670" y="9471"/>
                    <a:pt x="7807" y="9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906608" y="2573451"/>
              <a:ext cx="952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920" y="3953"/>
                    <a:pt x="3840" y="-1447"/>
                    <a:pt x="7440" y="353"/>
                  </a:cubicBezTo>
                  <a:cubicBezTo>
                    <a:pt x="11040" y="2153"/>
                    <a:pt x="16320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1951058" y="2717800"/>
              <a:ext cx="1143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2503508" y="2336892"/>
              <a:ext cx="120659" cy="52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05" fill="norm" stroke="1" extrusionOk="0">
                  <a:moveTo>
                    <a:pt x="2234" y="6502"/>
                  </a:moveTo>
                  <a:cubicBezTo>
                    <a:pt x="3724" y="9451"/>
                    <a:pt x="5214" y="12401"/>
                    <a:pt x="5959" y="14656"/>
                  </a:cubicBezTo>
                  <a:cubicBezTo>
                    <a:pt x="6703" y="16911"/>
                    <a:pt x="6703" y="18473"/>
                    <a:pt x="6517" y="19557"/>
                  </a:cubicBezTo>
                  <a:cubicBezTo>
                    <a:pt x="6331" y="20642"/>
                    <a:pt x="5959" y="21249"/>
                    <a:pt x="5214" y="21379"/>
                  </a:cubicBezTo>
                  <a:cubicBezTo>
                    <a:pt x="4469" y="21509"/>
                    <a:pt x="3352" y="21162"/>
                    <a:pt x="2421" y="20121"/>
                  </a:cubicBezTo>
                  <a:cubicBezTo>
                    <a:pt x="1490" y="19080"/>
                    <a:pt x="745" y="17345"/>
                    <a:pt x="745" y="14699"/>
                  </a:cubicBezTo>
                  <a:cubicBezTo>
                    <a:pt x="745" y="12054"/>
                    <a:pt x="1490" y="8497"/>
                    <a:pt x="2793" y="6068"/>
                  </a:cubicBezTo>
                  <a:cubicBezTo>
                    <a:pt x="4097" y="3639"/>
                    <a:pt x="5959" y="2338"/>
                    <a:pt x="8007" y="1470"/>
                  </a:cubicBezTo>
                  <a:cubicBezTo>
                    <a:pt x="10055" y="603"/>
                    <a:pt x="12290" y="169"/>
                    <a:pt x="14338" y="39"/>
                  </a:cubicBezTo>
                  <a:cubicBezTo>
                    <a:pt x="16386" y="-91"/>
                    <a:pt x="18248" y="82"/>
                    <a:pt x="19552" y="820"/>
                  </a:cubicBezTo>
                  <a:cubicBezTo>
                    <a:pt x="20855" y="1557"/>
                    <a:pt x="21600" y="2858"/>
                    <a:pt x="21041" y="3986"/>
                  </a:cubicBezTo>
                  <a:cubicBezTo>
                    <a:pt x="20483" y="5114"/>
                    <a:pt x="18621" y="6068"/>
                    <a:pt x="14897" y="6892"/>
                  </a:cubicBezTo>
                  <a:cubicBezTo>
                    <a:pt x="11172" y="7716"/>
                    <a:pt x="5586" y="8410"/>
                    <a:pt x="0" y="9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2651259" y="2584449"/>
              <a:ext cx="201500" cy="22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89" fill="norm" stroke="1" extrusionOk="0">
                  <a:moveTo>
                    <a:pt x="1169" y="6725"/>
                  </a:moveTo>
                  <a:cubicBezTo>
                    <a:pt x="494" y="5909"/>
                    <a:pt x="-181" y="5094"/>
                    <a:pt x="44" y="4789"/>
                  </a:cubicBezTo>
                  <a:cubicBezTo>
                    <a:pt x="269" y="4483"/>
                    <a:pt x="1394" y="4687"/>
                    <a:pt x="3194" y="6113"/>
                  </a:cubicBezTo>
                  <a:cubicBezTo>
                    <a:pt x="4994" y="7540"/>
                    <a:pt x="7469" y="10189"/>
                    <a:pt x="8369" y="12838"/>
                  </a:cubicBezTo>
                  <a:cubicBezTo>
                    <a:pt x="9269" y="15487"/>
                    <a:pt x="8594" y="18136"/>
                    <a:pt x="7469" y="19664"/>
                  </a:cubicBezTo>
                  <a:cubicBezTo>
                    <a:pt x="6344" y="21192"/>
                    <a:pt x="4769" y="21600"/>
                    <a:pt x="3644" y="21294"/>
                  </a:cubicBezTo>
                  <a:cubicBezTo>
                    <a:pt x="2519" y="20989"/>
                    <a:pt x="1844" y="19970"/>
                    <a:pt x="2969" y="17321"/>
                  </a:cubicBezTo>
                  <a:cubicBezTo>
                    <a:pt x="4094" y="14672"/>
                    <a:pt x="7019" y="10392"/>
                    <a:pt x="10394" y="7234"/>
                  </a:cubicBezTo>
                  <a:cubicBezTo>
                    <a:pt x="13769" y="4075"/>
                    <a:pt x="17594" y="2038"/>
                    <a:pt x="214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3256213" y="2378572"/>
              <a:ext cx="123596" cy="42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22" fill="norm" stroke="1" extrusionOk="0">
                  <a:moveTo>
                    <a:pt x="21021" y="135"/>
                  </a:moveTo>
                  <a:cubicBezTo>
                    <a:pt x="18861" y="28"/>
                    <a:pt x="16701" y="-78"/>
                    <a:pt x="14901" y="82"/>
                  </a:cubicBezTo>
                  <a:cubicBezTo>
                    <a:pt x="13101" y="241"/>
                    <a:pt x="11661" y="667"/>
                    <a:pt x="9501" y="1997"/>
                  </a:cubicBezTo>
                  <a:cubicBezTo>
                    <a:pt x="7341" y="3327"/>
                    <a:pt x="4461" y="5561"/>
                    <a:pt x="2481" y="8009"/>
                  </a:cubicBezTo>
                  <a:cubicBezTo>
                    <a:pt x="501" y="10456"/>
                    <a:pt x="-579" y="13116"/>
                    <a:pt x="321" y="15191"/>
                  </a:cubicBezTo>
                  <a:cubicBezTo>
                    <a:pt x="1221" y="17266"/>
                    <a:pt x="4101" y="18755"/>
                    <a:pt x="7881" y="19713"/>
                  </a:cubicBezTo>
                  <a:cubicBezTo>
                    <a:pt x="11661" y="20671"/>
                    <a:pt x="16341" y="21096"/>
                    <a:pt x="21021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3563958" y="2451100"/>
              <a:ext cx="2349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5"/>
                  </a:moveTo>
                  <a:cubicBezTo>
                    <a:pt x="778" y="393"/>
                    <a:pt x="1557" y="0"/>
                    <a:pt x="2335" y="0"/>
                  </a:cubicBezTo>
                  <a:cubicBezTo>
                    <a:pt x="3114" y="0"/>
                    <a:pt x="3892" y="393"/>
                    <a:pt x="5935" y="2487"/>
                  </a:cubicBezTo>
                  <a:cubicBezTo>
                    <a:pt x="7978" y="4582"/>
                    <a:pt x="11286" y="8378"/>
                    <a:pt x="14108" y="11847"/>
                  </a:cubicBezTo>
                  <a:cubicBezTo>
                    <a:pt x="16930" y="15316"/>
                    <a:pt x="19265" y="184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3652858" y="2508250"/>
              <a:ext cx="1333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736"/>
                    <a:pt x="13371" y="5472"/>
                    <a:pt x="9771" y="8424"/>
                  </a:cubicBezTo>
                  <a:cubicBezTo>
                    <a:pt x="6171" y="11376"/>
                    <a:pt x="3086" y="14544"/>
                    <a:pt x="1543" y="16776"/>
                  </a:cubicBezTo>
                  <a:cubicBezTo>
                    <a:pt x="0" y="19008"/>
                    <a:pt x="0" y="203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3924761" y="2491661"/>
              <a:ext cx="223398" cy="30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85" fill="norm" stroke="1" extrusionOk="0">
                  <a:moveTo>
                    <a:pt x="21306" y="2019"/>
                  </a:moveTo>
                  <a:cubicBezTo>
                    <a:pt x="21104" y="1289"/>
                    <a:pt x="20902" y="560"/>
                    <a:pt x="19994" y="195"/>
                  </a:cubicBezTo>
                  <a:cubicBezTo>
                    <a:pt x="19085" y="-170"/>
                    <a:pt x="17470" y="-170"/>
                    <a:pt x="14745" y="1508"/>
                  </a:cubicBezTo>
                  <a:cubicBezTo>
                    <a:pt x="12020" y="3187"/>
                    <a:pt x="8185" y="6544"/>
                    <a:pt x="5459" y="9681"/>
                  </a:cubicBezTo>
                  <a:cubicBezTo>
                    <a:pt x="2734" y="12819"/>
                    <a:pt x="1119" y="15738"/>
                    <a:pt x="413" y="17562"/>
                  </a:cubicBezTo>
                  <a:cubicBezTo>
                    <a:pt x="-294" y="19387"/>
                    <a:pt x="-92" y="20116"/>
                    <a:pt x="1018" y="20627"/>
                  </a:cubicBezTo>
                  <a:cubicBezTo>
                    <a:pt x="2128" y="21138"/>
                    <a:pt x="4147" y="21430"/>
                    <a:pt x="7175" y="21211"/>
                  </a:cubicBezTo>
                  <a:cubicBezTo>
                    <a:pt x="10203" y="20992"/>
                    <a:pt x="14241" y="20262"/>
                    <a:pt x="18278" y="19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3995758" y="267335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4438638" y="2386386"/>
              <a:ext cx="211171" cy="44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73" fill="norm" stroke="1" extrusionOk="0">
                  <a:moveTo>
                    <a:pt x="21336" y="2208"/>
                  </a:moveTo>
                  <a:cubicBezTo>
                    <a:pt x="20908" y="1696"/>
                    <a:pt x="20481" y="1184"/>
                    <a:pt x="18770" y="775"/>
                  </a:cubicBezTo>
                  <a:cubicBezTo>
                    <a:pt x="17059" y="365"/>
                    <a:pt x="14065" y="58"/>
                    <a:pt x="11926" y="7"/>
                  </a:cubicBezTo>
                  <a:cubicBezTo>
                    <a:pt x="9787" y="-44"/>
                    <a:pt x="8504" y="161"/>
                    <a:pt x="7328" y="826"/>
                  </a:cubicBezTo>
                  <a:cubicBezTo>
                    <a:pt x="6152" y="1492"/>
                    <a:pt x="5083" y="2618"/>
                    <a:pt x="4334" y="4614"/>
                  </a:cubicBezTo>
                  <a:cubicBezTo>
                    <a:pt x="3586" y="6610"/>
                    <a:pt x="3158" y="9476"/>
                    <a:pt x="2516" y="12087"/>
                  </a:cubicBezTo>
                  <a:cubicBezTo>
                    <a:pt x="1875" y="14697"/>
                    <a:pt x="1019" y="17052"/>
                    <a:pt x="485" y="18587"/>
                  </a:cubicBezTo>
                  <a:cubicBezTo>
                    <a:pt x="-50" y="20123"/>
                    <a:pt x="-264" y="20839"/>
                    <a:pt x="485" y="21198"/>
                  </a:cubicBezTo>
                  <a:cubicBezTo>
                    <a:pt x="1233" y="21556"/>
                    <a:pt x="2944" y="21556"/>
                    <a:pt x="5831" y="21249"/>
                  </a:cubicBezTo>
                  <a:cubicBezTo>
                    <a:pt x="8718" y="20942"/>
                    <a:pt x="12782" y="20328"/>
                    <a:pt x="16845" y="19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4658544" y="2531408"/>
              <a:ext cx="170148" cy="27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141" fill="norm" stroke="1" extrusionOk="0">
                  <a:moveTo>
                    <a:pt x="17664" y="1609"/>
                  </a:moveTo>
                  <a:cubicBezTo>
                    <a:pt x="16883" y="969"/>
                    <a:pt x="16102" y="329"/>
                    <a:pt x="15061" y="89"/>
                  </a:cubicBezTo>
                  <a:cubicBezTo>
                    <a:pt x="14020" y="-151"/>
                    <a:pt x="12719" y="9"/>
                    <a:pt x="10377" y="1609"/>
                  </a:cubicBezTo>
                  <a:cubicBezTo>
                    <a:pt x="8035" y="3209"/>
                    <a:pt x="4652" y="6249"/>
                    <a:pt x="2570" y="9129"/>
                  </a:cubicBezTo>
                  <a:cubicBezTo>
                    <a:pt x="488" y="12009"/>
                    <a:pt x="-293" y="14729"/>
                    <a:pt x="97" y="16809"/>
                  </a:cubicBezTo>
                  <a:cubicBezTo>
                    <a:pt x="488" y="18889"/>
                    <a:pt x="2049" y="20329"/>
                    <a:pt x="4261" y="20889"/>
                  </a:cubicBezTo>
                  <a:cubicBezTo>
                    <a:pt x="6473" y="21449"/>
                    <a:pt x="9336" y="21129"/>
                    <a:pt x="12329" y="19369"/>
                  </a:cubicBezTo>
                  <a:cubicBezTo>
                    <a:pt x="15321" y="17609"/>
                    <a:pt x="18444" y="14409"/>
                    <a:pt x="19876" y="11529"/>
                  </a:cubicBezTo>
                  <a:cubicBezTo>
                    <a:pt x="21307" y="8649"/>
                    <a:pt x="21047" y="6089"/>
                    <a:pt x="20396" y="4569"/>
                  </a:cubicBezTo>
                  <a:cubicBezTo>
                    <a:pt x="19746" y="3049"/>
                    <a:pt x="18705" y="2569"/>
                    <a:pt x="17534" y="2409"/>
                  </a:cubicBezTo>
                  <a:cubicBezTo>
                    <a:pt x="16362" y="2249"/>
                    <a:pt x="15061" y="2409"/>
                    <a:pt x="14541" y="2889"/>
                  </a:cubicBezTo>
                  <a:cubicBezTo>
                    <a:pt x="14020" y="3369"/>
                    <a:pt x="14280" y="4169"/>
                    <a:pt x="14541" y="4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4935558" y="27241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5096424" y="2540000"/>
              <a:ext cx="423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5170508" y="2548466"/>
              <a:ext cx="101601" cy="28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21600" y="3600"/>
                  </a:moveTo>
                  <a:cubicBezTo>
                    <a:pt x="21150" y="2817"/>
                    <a:pt x="20700" y="2035"/>
                    <a:pt x="17775" y="1330"/>
                  </a:cubicBezTo>
                  <a:cubicBezTo>
                    <a:pt x="14850" y="626"/>
                    <a:pt x="9450" y="0"/>
                    <a:pt x="6075" y="0"/>
                  </a:cubicBezTo>
                  <a:cubicBezTo>
                    <a:pt x="2700" y="0"/>
                    <a:pt x="1350" y="626"/>
                    <a:pt x="1350" y="1330"/>
                  </a:cubicBezTo>
                  <a:cubicBezTo>
                    <a:pt x="1350" y="2035"/>
                    <a:pt x="2700" y="2817"/>
                    <a:pt x="5625" y="4930"/>
                  </a:cubicBezTo>
                  <a:cubicBezTo>
                    <a:pt x="8550" y="7043"/>
                    <a:pt x="13050" y="10487"/>
                    <a:pt x="15300" y="12757"/>
                  </a:cubicBezTo>
                  <a:cubicBezTo>
                    <a:pt x="17550" y="15026"/>
                    <a:pt x="17550" y="16122"/>
                    <a:pt x="17550" y="17061"/>
                  </a:cubicBezTo>
                  <a:cubicBezTo>
                    <a:pt x="17550" y="18000"/>
                    <a:pt x="17550" y="18783"/>
                    <a:pt x="16650" y="19409"/>
                  </a:cubicBezTo>
                  <a:cubicBezTo>
                    <a:pt x="15750" y="20035"/>
                    <a:pt x="13950" y="20504"/>
                    <a:pt x="11925" y="20896"/>
                  </a:cubicBezTo>
                  <a:cubicBezTo>
                    <a:pt x="9900" y="21287"/>
                    <a:pt x="7650" y="21600"/>
                    <a:pt x="5625" y="20583"/>
                  </a:cubicBezTo>
                  <a:cubicBezTo>
                    <a:pt x="3600" y="19565"/>
                    <a:pt x="1800" y="17217"/>
                    <a:pt x="0" y="14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5170871" y="2546350"/>
              <a:ext cx="19013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671" y="21600"/>
                  </a:moveTo>
                  <a:cubicBezTo>
                    <a:pt x="197" y="16200"/>
                    <a:pt x="-278" y="10800"/>
                    <a:pt x="197" y="7200"/>
                  </a:cubicBezTo>
                  <a:cubicBezTo>
                    <a:pt x="671" y="3600"/>
                    <a:pt x="2096" y="1800"/>
                    <a:pt x="5775" y="900"/>
                  </a:cubicBezTo>
                  <a:cubicBezTo>
                    <a:pt x="9454" y="0"/>
                    <a:pt x="15388" y="0"/>
                    <a:pt x="213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5488008" y="2838450"/>
              <a:ext cx="889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3130"/>
                    <a:pt x="18514" y="6261"/>
                    <a:pt x="14914" y="9861"/>
                  </a:cubicBezTo>
                  <a:cubicBezTo>
                    <a:pt x="11314" y="13461"/>
                    <a:pt x="5657" y="175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5706823" y="2640396"/>
              <a:ext cx="184648" cy="25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12" fill="norm" stroke="1" extrusionOk="0">
                  <a:moveTo>
                    <a:pt x="18071" y="1153"/>
                  </a:moveTo>
                  <a:cubicBezTo>
                    <a:pt x="17089" y="626"/>
                    <a:pt x="16107" y="100"/>
                    <a:pt x="15002" y="12"/>
                  </a:cubicBezTo>
                  <a:cubicBezTo>
                    <a:pt x="13898" y="-76"/>
                    <a:pt x="12671" y="275"/>
                    <a:pt x="10339" y="2383"/>
                  </a:cubicBezTo>
                  <a:cubicBezTo>
                    <a:pt x="8007" y="4490"/>
                    <a:pt x="4571" y="8353"/>
                    <a:pt x="2607" y="11163"/>
                  </a:cubicBezTo>
                  <a:cubicBezTo>
                    <a:pt x="643" y="13973"/>
                    <a:pt x="152" y="15729"/>
                    <a:pt x="30" y="17222"/>
                  </a:cubicBezTo>
                  <a:cubicBezTo>
                    <a:pt x="-93" y="18714"/>
                    <a:pt x="152" y="19944"/>
                    <a:pt x="889" y="20646"/>
                  </a:cubicBezTo>
                  <a:cubicBezTo>
                    <a:pt x="1625" y="21348"/>
                    <a:pt x="2852" y="21524"/>
                    <a:pt x="4939" y="21348"/>
                  </a:cubicBezTo>
                  <a:cubicBezTo>
                    <a:pt x="7025" y="21173"/>
                    <a:pt x="9971" y="20646"/>
                    <a:pt x="12793" y="18714"/>
                  </a:cubicBezTo>
                  <a:cubicBezTo>
                    <a:pt x="15616" y="16783"/>
                    <a:pt x="18316" y="13446"/>
                    <a:pt x="19789" y="10900"/>
                  </a:cubicBezTo>
                  <a:cubicBezTo>
                    <a:pt x="21262" y="8353"/>
                    <a:pt x="21507" y="6597"/>
                    <a:pt x="21384" y="5280"/>
                  </a:cubicBezTo>
                  <a:cubicBezTo>
                    <a:pt x="21262" y="3963"/>
                    <a:pt x="20771" y="3085"/>
                    <a:pt x="19543" y="2734"/>
                  </a:cubicBezTo>
                  <a:cubicBezTo>
                    <a:pt x="18316" y="2383"/>
                    <a:pt x="16352" y="2558"/>
                    <a:pt x="15371" y="3085"/>
                  </a:cubicBezTo>
                  <a:cubicBezTo>
                    <a:pt x="14389" y="3612"/>
                    <a:pt x="14389" y="4490"/>
                    <a:pt x="14389" y="5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5976958" y="27813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6145891" y="2559050"/>
              <a:ext cx="142218" cy="23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85" fill="norm" stroke="1" extrusionOk="0">
                  <a:moveTo>
                    <a:pt x="16577" y="0"/>
                  </a:moveTo>
                  <a:cubicBezTo>
                    <a:pt x="12766" y="3308"/>
                    <a:pt x="8954" y="6616"/>
                    <a:pt x="6254" y="9535"/>
                  </a:cubicBezTo>
                  <a:cubicBezTo>
                    <a:pt x="3554" y="12454"/>
                    <a:pt x="1966" y="14984"/>
                    <a:pt x="1013" y="16735"/>
                  </a:cubicBezTo>
                  <a:cubicBezTo>
                    <a:pt x="60" y="18486"/>
                    <a:pt x="-258" y="19459"/>
                    <a:pt x="218" y="20238"/>
                  </a:cubicBezTo>
                  <a:cubicBezTo>
                    <a:pt x="695" y="21016"/>
                    <a:pt x="1966" y="21600"/>
                    <a:pt x="5618" y="21308"/>
                  </a:cubicBezTo>
                  <a:cubicBezTo>
                    <a:pt x="9271" y="21016"/>
                    <a:pt x="15307" y="19849"/>
                    <a:pt x="21342" y="1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6216453" y="2717800"/>
              <a:ext cx="5895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746" y="0"/>
                  </a:moveTo>
                  <a:cubicBezTo>
                    <a:pt x="13298" y="4560"/>
                    <a:pt x="5849" y="9120"/>
                    <a:pt x="2498" y="12720"/>
                  </a:cubicBezTo>
                  <a:cubicBezTo>
                    <a:pt x="-854" y="16320"/>
                    <a:pt x="-109" y="18960"/>
                    <a:pt x="6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6387030" y="2475278"/>
              <a:ext cx="141899" cy="41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53" fill="norm" stroke="1" extrusionOk="0">
                  <a:moveTo>
                    <a:pt x="396" y="3039"/>
                  </a:moveTo>
                  <a:cubicBezTo>
                    <a:pt x="83" y="2488"/>
                    <a:pt x="-230" y="1937"/>
                    <a:pt x="240" y="1496"/>
                  </a:cubicBezTo>
                  <a:cubicBezTo>
                    <a:pt x="709" y="1055"/>
                    <a:pt x="1961" y="724"/>
                    <a:pt x="4153" y="449"/>
                  </a:cubicBezTo>
                  <a:cubicBezTo>
                    <a:pt x="6344" y="173"/>
                    <a:pt x="9474" y="-47"/>
                    <a:pt x="12605" y="8"/>
                  </a:cubicBezTo>
                  <a:cubicBezTo>
                    <a:pt x="15735" y="63"/>
                    <a:pt x="18866" y="394"/>
                    <a:pt x="19961" y="1826"/>
                  </a:cubicBezTo>
                  <a:cubicBezTo>
                    <a:pt x="21057" y="3259"/>
                    <a:pt x="20118" y="5794"/>
                    <a:pt x="19179" y="8494"/>
                  </a:cubicBezTo>
                  <a:cubicBezTo>
                    <a:pt x="18240" y="11194"/>
                    <a:pt x="17300" y="14059"/>
                    <a:pt x="17144" y="16043"/>
                  </a:cubicBezTo>
                  <a:cubicBezTo>
                    <a:pt x="16987" y="18026"/>
                    <a:pt x="17613" y="19129"/>
                    <a:pt x="18709" y="19845"/>
                  </a:cubicBezTo>
                  <a:cubicBezTo>
                    <a:pt x="19805" y="20561"/>
                    <a:pt x="21370" y="20892"/>
                    <a:pt x="20900" y="21002"/>
                  </a:cubicBezTo>
                  <a:cubicBezTo>
                    <a:pt x="20431" y="21112"/>
                    <a:pt x="17927" y="21002"/>
                    <a:pt x="15892" y="21057"/>
                  </a:cubicBezTo>
                  <a:cubicBezTo>
                    <a:pt x="13857" y="21112"/>
                    <a:pt x="12292" y="21333"/>
                    <a:pt x="10727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6605608" y="2412949"/>
              <a:ext cx="140680" cy="57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23" fill="norm" stroke="1" extrusionOk="0">
                  <a:moveTo>
                    <a:pt x="10482" y="238"/>
                  </a:moveTo>
                  <a:cubicBezTo>
                    <a:pt x="12071" y="81"/>
                    <a:pt x="13659" y="-77"/>
                    <a:pt x="14771" y="41"/>
                  </a:cubicBezTo>
                  <a:cubicBezTo>
                    <a:pt x="15882" y="159"/>
                    <a:pt x="16518" y="554"/>
                    <a:pt x="17471" y="2051"/>
                  </a:cubicBezTo>
                  <a:cubicBezTo>
                    <a:pt x="18424" y="3549"/>
                    <a:pt x="19694" y="6151"/>
                    <a:pt x="20488" y="8752"/>
                  </a:cubicBezTo>
                  <a:cubicBezTo>
                    <a:pt x="21282" y="11354"/>
                    <a:pt x="21600" y="13955"/>
                    <a:pt x="19694" y="15926"/>
                  </a:cubicBezTo>
                  <a:cubicBezTo>
                    <a:pt x="17788" y="17897"/>
                    <a:pt x="13659" y="19237"/>
                    <a:pt x="10006" y="20065"/>
                  </a:cubicBezTo>
                  <a:cubicBezTo>
                    <a:pt x="6353" y="20892"/>
                    <a:pt x="3176" y="21208"/>
                    <a:pt x="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2332058" y="3073399"/>
              <a:ext cx="356698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0" y="0"/>
                  </a:moveTo>
                  <a:cubicBezTo>
                    <a:pt x="551" y="0"/>
                    <a:pt x="1102" y="0"/>
                    <a:pt x="1640" y="270"/>
                  </a:cubicBezTo>
                  <a:cubicBezTo>
                    <a:pt x="2178" y="540"/>
                    <a:pt x="2703" y="1080"/>
                    <a:pt x="3222" y="1710"/>
                  </a:cubicBezTo>
                  <a:cubicBezTo>
                    <a:pt x="3741" y="2340"/>
                    <a:pt x="4253" y="3060"/>
                    <a:pt x="4759" y="3600"/>
                  </a:cubicBezTo>
                  <a:cubicBezTo>
                    <a:pt x="5265" y="4140"/>
                    <a:pt x="5765" y="4500"/>
                    <a:pt x="6284" y="4950"/>
                  </a:cubicBezTo>
                  <a:cubicBezTo>
                    <a:pt x="6803" y="5400"/>
                    <a:pt x="7341" y="5940"/>
                    <a:pt x="7885" y="6480"/>
                  </a:cubicBezTo>
                  <a:cubicBezTo>
                    <a:pt x="8430" y="7020"/>
                    <a:pt x="8981" y="7560"/>
                    <a:pt x="9448" y="7920"/>
                  </a:cubicBezTo>
                  <a:cubicBezTo>
                    <a:pt x="9916" y="8280"/>
                    <a:pt x="10300" y="8460"/>
                    <a:pt x="10678" y="8640"/>
                  </a:cubicBezTo>
                  <a:cubicBezTo>
                    <a:pt x="11056" y="8820"/>
                    <a:pt x="11428" y="9000"/>
                    <a:pt x="11825" y="9180"/>
                  </a:cubicBezTo>
                  <a:cubicBezTo>
                    <a:pt x="12222" y="9360"/>
                    <a:pt x="12645" y="9540"/>
                    <a:pt x="13074" y="9630"/>
                  </a:cubicBezTo>
                  <a:cubicBezTo>
                    <a:pt x="13503" y="9720"/>
                    <a:pt x="13939" y="9720"/>
                    <a:pt x="14362" y="9810"/>
                  </a:cubicBezTo>
                  <a:cubicBezTo>
                    <a:pt x="14784" y="9900"/>
                    <a:pt x="15194" y="10080"/>
                    <a:pt x="15598" y="10260"/>
                  </a:cubicBezTo>
                  <a:cubicBezTo>
                    <a:pt x="16001" y="10440"/>
                    <a:pt x="16399" y="10620"/>
                    <a:pt x="16866" y="10890"/>
                  </a:cubicBezTo>
                  <a:cubicBezTo>
                    <a:pt x="17334" y="11160"/>
                    <a:pt x="17872" y="11520"/>
                    <a:pt x="18410" y="11970"/>
                  </a:cubicBezTo>
                  <a:cubicBezTo>
                    <a:pt x="18948" y="12420"/>
                    <a:pt x="19486" y="12960"/>
                    <a:pt x="19954" y="13590"/>
                  </a:cubicBezTo>
                  <a:cubicBezTo>
                    <a:pt x="20421" y="14220"/>
                    <a:pt x="20819" y="14940"/>
                    <a:pt x="21068" y="15570"/>
                  </a:cubicBezTo>
                  <a:cubicBezTo>
                    <a:pt x="21318" y="16200"/>
                    <a:pt x="21421" y="16740"/>
                    <a:pt x="21491" y="17370"/>
                  </a:cubicBezTo>
                  <a:cubicBezTo>
                    <a:pt x="21562" y="18000"/>
                    <a:pt x="21600" y="18720"/>
                    <a:pt x="21587" y="19260"/>
                  </a:cubicBezTo>
                  <a:cubicBezTo>
                    <a:pt x="21574" y="19800"/>
                    <a:pt x="21510" y="20160"/>
                    <a:pt x="21325" y="20520"/>
                  </a:cubicBezTo>
                  <a:cubicBezTo>
                    <a:pt x="21139" y="20880"/>
                    <a:pt x="20831" y="21240"/>
                    <a:pt x="205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2649558" y="3264164"/>
              <a:ext cx="3054351" cy="17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4767"/>
                  </a:moveTo>
                  <a:cubicBezTo>
                    <a:pt x="584" y="4500"/>
                    <a:pt x="1168" y="4234"/>
                    <a:pt x="1759" y="4234"/>
                  </a:cubicBezTo>
                  <a:cubicBezTo>
                    <a:pt x="2350" y="4234"/>
                    <a:pt x="2949" y="4500"/>
                    <a:pt x="3570" y="4500"/>
                  </a:cubicBezTo>
                  <a:cubicBezTo>
                    <a:pt x="4191" y="4500"/>
                    <a:pt x="4835" y="4234"/>
                    <a:pt x="5411" y="3834"/>
                  </a:cubicBezTo>
                  <a:cubicBezTo>
                    <a:pt x="5988" y="3434"/>
                    <a:pt x="6496" y="2900"/>
                    <a:pt x="7035" y="2367"/>
                  </a:cubicBezTo>
                  <a:cubicBezTo>
                    <a:pt x="7574" y="1834"/>
                    <a:pt x="8143" y="1300"/>
                    <a:pt x="8727" y="900"/>
                  </a:cubicBezTo>
                  <a:cubicBezTo>
                    <a:pt x="9311" y="500"/>
                    <a:pt x="9909" y="234"/>
                    <a:pt x="10501" y="100"/>
                  </a:cubicBezTo>
                  <a:cubicBezTo>
                    <a:pt x="11092" y="-33"/>
                    <a:pt x="11676" y="-33"/>
                    <a:pt x="12252" y="100"/>
                  </a:cubicBezTo>
                  <a:cubicBezTo>
                    <a:pt x="12828" y="234"/>
                    <a:pt x="13397" y="500"/>
                    <a:pt x="13951" y="900"/>
                  </a:cubicBezTo>
                  <a:cubicBezTo>
                    <a:pt x="14505" y="1300"/>
                    <a:pt x="15044" y="1834"/>
                    <a:pt x="15553" y="2367"/>
                  </a:cubicBezTo>
                  <a:cubicBezTo>
                    <a:pt x="16062" y="2900"/>
                    <a:pt x="16541" y="3434"/>
                    <a:pt x="17184" y="4767"/>
                  </a:cubicBezTo>
                  <a:cubicBezTo>
                    <a:pt x="17828" y="6100"/>
                    <a:pt x="18636" y="8234"/>
                    <a:pt x="19355" y="10767"/>
                  </a:cubicBezTo>
                  <a:cubicBezTo>
                    <a:pt x="20073" y="13300"/>
                    <a:pt x="20702" y="16234"/>
                    <a:pt x="21061" y="18100"/>
                  </a:cubicBezTo>
                  <a:cubicBezTo>
                    <a:pt x="21420" y="19967"/>
                    <a:pt x="21510" y="20767"/>
                    <a:pt x="21600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1676787" y="4134796"/>
              <a:ext cx="176656" cy="49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81" fill="norm" stroke="1" extrusionOk="0">
                  <a:moveTo>
                    <a:pt x="6245" y="4627"/>
                  </a:moveTo>
                  <a:cubicBezTo>
                    <a:pt x="5737" y="6457"/>
                    <a:pt x="5228" y="8288"/>
                    <a:pt x="5101" y="10667"/>
                  </a:cubicBezTo>
                  <a:cubicBezTo>
                    <a:pt x="4974" y="13047"/>
                    <a:pt x="5228" y="15976"/>
                    <a:pt x="5356" y="17669"/>
                  </a:cubicBezTo>
                  <a:cubicBezTo>
                    <a:pt x="5483" y="19362"/>
                    <a:pt x="5483" y="19820"/>
                    <a:pt x="5228" y="20323"/>
                  </a:cubicBezTo>
                  <a:cubicBezTo>
                    <a:pt x="4974" y="20827"/>
                    <a:pt x="4466" y="21376"/>
                    <a:pt x="3831" y="21467"/>
                  </a:cubicBezTo>
                  <a:cubicBezTo>
                    <a:pt x="3196" y="21559"/>
                    <a:pt x="2433" y="21193"/>
                    <a:pt x="1671" y="19591"/>
                  </a:cubicBezTo>
                  <a:cubicBezTo>
                    <a:pt x="908" y="17990"/>
                    <a:pt x="146" y="15152"/>
                    <a:pt x="19" y="12315"/>
                  </a:cubicBezTo>
                  <a:cubicBezTo>
                    <a:pt x="-108" y="9478"/>
                    <a:pt x="400" y="6640"/>
                    <a:pt x="1163" y="4718"/>
                  </a:cubicBezTo>
                  <a:cubicBezTo>
                    <a:pt x="1925" y="2796"/>
                    <a:pt x="2941" y="1790"/>
                    <a:pt x="4085" y="1103"/>
                  </a:cubicBezTo>
                  <a:cubicBezTo>
                    <a:pt x="5228" y="417"/>
                    <a:pt x="6499" y="51"/>
                    <a:pt x="8786" y="5"/>
                  </a:cubicBezTo>
                  <a:cubicBezTo>
                    <a:pt x="11073" y="-41"/>
                    <a:pt x="14377" y="234"/>
                    <a:pt x="16791" y="966"/>
                  </a:cubicBezTo>
                  <a:cubicBezTo>
                    <a:pt x="19205" y="1698"/>
                    <a:pt x="20730" y="2888"/>
                    <a:pt x="21111" y="4032"/>
                  </a:cubicBezTo>
                  <a:cubicBezTo>
                    <a:pt x="21492" y="5176"/>
                    <a:pt x="20730" y="6274"/>
                    <a:pt x="19205" y="7235"/>
                  </a:cubicBezTo>
                  <a:cubicBezTo>
                    <a:pt x="17680" y="8196"/>
                    <a:pt x="15393" y="9020"/>
                    <a:pt x="13360" y="9523"/>
                  </a:cubicBezTo>
                  <a:cubicBezTo>
                    <a:pt x="11327" y="10027"/>
                    <a:pt x="9548" y="10210"/>
                    <a:pt x="8024" y="10301"/>
                  </a:cubicBezTo>
                  <a:cubicBezTo>
                    <a:pt x="6499" y="10393"/>
                    <a:pt x="5228" y="10393"/>
                    <a:pt x="4847" y="10164"/>
                  </a:cubicBezTo>
                  <a:cubicBezTo>
                    <a:pt x="4466" y="9935"/>
                    <a:pt x="4974" y="9478"/>
                    <a:pt x="5483" y="9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786463" y="3856158"/>
              <a:ext cx="126496" cy="22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34" fill="norm" stroke="1" extrusionOk="0">
                  <a:moveTo>
                    <a:pt x="5314" y="8474"/>
                  </a:moveTo>
                  <a:cubicBezTo>
                    <a:pt x="3874" y="10325"/>
                    <a:pt x="2434" y="12177"/>
                    <a:pt x="1534" y="14131"/>
                  </a:cubicBezTo>
                  <a:cubicBezTo>
                    <a:pt x="634" y="16085"/>
                    <a:pt x="274" y="18143"/>
                    <a:pt x="94" y="18657"/>
                  </a:cubicBezTo>
                  <a:cubicBezTo>
                    <a:pt x="-86" y="19171"/>
                    <a:pt x="-86" y="18143"/>
                    <a:pt x="814" y="15571"/>
                  </a:cubicBezTo>
                  <a:cubicBezTo>
                    <a:pt x="1714" y="13000"/>
                    <a:pt x="3514" y="8885"/>
                    <a:pt x="4954" y="6211"/>
                  </a:cubicBezTo>
                  <a:cubicBezTo>
                    <a:pt x="6394" y="3537"/>
                    <a:pt x="7474" y="2303"/>
                    <a:pt x="8734" y="1377"/>
                  </a:cubicBezTo>
                  <a:cubicBezTo>
                    <a:pt x="9994" y="451"/>
                    <a:pt x="11434" y="-166"/>
                    <a:pt x="12334" y="40"/>
                  </a:cubicBezTo>
                  <a:cubicBezTo>
                    <a:pt x="13234" y="245"/>
                    <a:pt x="13594" y="1274"/>
                    <a:pt x="15034" y="4977"/>
                  </a:cubicBezTo>
                  <a:cubicBezTo>
                    <a:pt x="16474" y="8680"/>
                    <a:pt x="18994" y="15057"/>
                    <a:pt x="21514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2109808" y="422910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2147908" y="433070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3405208" y="3968750"/>
              <a:ext cx="18409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7200" y="0"/>
                  </a:moveTo>
                  <a:cubicBezTo>
                    <a:pt x="12000" y="3200"/>
                    <a:pt x="16800" y="6400"/>
                    <a:pt x="19200" y="9750"/>
                  </a:cubicBezTo>
                  <a:cubicBezTo>
                    <a:pt x="21600" y="13100"/>
                    <a:pt x="21600" y="16600"/>
                    <a:pt x="18000" y="18600"/>
                  </a:cubicBezTo>
                  <a:cubicBezTo>
                    <a:pt x="14400" y="20600"/>
                    <a:pt x="7200" y="21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3265508" y="3971080"/>
              <a:ext cx="336551" cy="4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1630" y="20468"/>
                  </a:moveTo>
                  <a:cubicBezTo>
                    <a:pt x="815" y="18411"/>
                    <a:pt x="0" y="16354"/>
                    <a:pt x="0" y="15325"/>
                  </a:cubicBezTo>
                  <a:cubicBezTo>
                    <a:pt x="0" y="14297"/>
                    <a:pt x="815" y="14297"/>
                    <a:pt x="3464" y="11211"/>
                  </a:cubicBezTo>
                  <a:cubicBezTo>
                    <a:pt x="6113" y="8125"/>
                    <a:pt x="10596" y="1954"/>
                    <a:pt x="13925" y="411"/>
                  </a:cubicBezTo>
                  <a:cubicBezTo>
                    <a:pt x="17253" y="-1132"/>
                    <a:pt x="19426" y="1954"/>
                    <a:pt x="21600" y="5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3237991" y="4419599"/>
              <a:ext cx="319618" cy="5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5" fill="norm" stroke="1" extrusionOk="0">
                  <a:moveTo>
                    <a:pt x="1430" y="6703"/>
                  </a:moveTo>
                  <a:cubicBezTo>
                    <a:pt x="715" y="11172"/>
                    <a:pt x="0" y="15641"/>
                    <a:pt x="0" y="18248"/>
                  </a:cubicBezTo>
                  <a:cubicBezTo>
                    <a:pt x="0" y="20855"/>
                    <a:pt x="715" y="21600"/>
                    <a:pt x="3147" y="18993"/>
                  </a:cubicBezTo>
                  <a:cubicBezTo>
                    <a:pt x="5579" y="16386"/>
                    <a:pt x="9727" y="10428"/>
                    <a:pt x="13089" y="6703"/>
                  </a:cubicBezTo>
                  <a:cubicBezTo>
                    <a:pt x="16450" y="2979"/>
                    <a:pt x="19025" y="14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3774023" y="3933031"/>
              <a:ext cx="196336" cy="46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77" fill="norm" stroke="1" extrusionOk="0">
                  <a:moveTo>
                    <a:pt x="21090" y="1917"/>
                  </a:moveTo>
                  <a:cubicBezTo>
                    <a:pt x="21090" y="1242"/>
                    <a:pt x="21090" y="567"/>
                    <a:pt x="20522" y="229"/>
                  </a:cubicBezTo>
                  <a:cubicBezTo>
                    <a:pt x="19953" y="-108"/>
                    <a:pt x="18816" y="-108"/>
                    <a:pt x="16656" y="471"/>
                  </a:cubicBezTo>
                  <a:cubicBezTo>
                    <a:pt x="14496" y="1049"/>
                    <a:pt x="11313" y="2206"/>
                    <a:pt x="8357" y="4087"/>
                  </a:cubicBezTo>
                  <a:cubicBezTo>
                    <a:pt x="5402" y="5967"/>
                    <a:pt x="2673" y="8571"/>
                    <a:pt x="1195" y="11078"/>
                  </a:cubicBezTo>
                  <a:cubicBezTo>
                    <a:pt x="-283" y="13585"/>
                    <a:pt x="-510" y="15996"/>
                    <a:pt x="1195" y="17731"/>
                  </a:cubicBezTo>
                  <a:cubicBezTo>
                    <a:pt x="2901" y="19467"/>
                    <a:pt x="6538" y="20528"/>
                    <a:pt x="9722" y="21010"/>
                  </a:cubicBezTo>
                  <a:cubicBezTo>
                    <a:pt x="12905" y="21492"/>
                    <a:pt x="15633" y="21396"/>
                    <a:pt x="18362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4148158" y="4049559"/>
              <a:ext cx="215901" cy="29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052"/>
                  </a:moveTo>
                  <a:cubicBezTo>
                    <a:pt x="635" y="435"/>
                    <a:pt x="1271" y="-182"/>
                    <a:pt x="2012" y="49"/>
                  </a:cubicBezTo>
                  <a:cubicBezTo>
                    <a:pt x="2753" y="281"/>
                    <a:pt x="3600" y="1361"/>
                    <a:pt x="5718" y="3829"/>
                  </a:cubicBezTo>
                  <a:cubicBezTo>
                    <a:pt x="7835" y="6298"/>
                    <a:pt x="11224" y="10155"/>
                    <a:pt x="14082" y="13318"/>
                  </a:cubicBezTo>
                  <a:cubicBezTo>
                    <a:pt x="16941" y="16481"/>
                    <a:pt x="19271" y="18949"/>
                    <a:pt x="2160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4243408" y="4032249"/>
              <a:ext cx="146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0"/>
                    <a:pt x="17843" y="0"/>
                    <a:pt x="15809" y="780"/>
                  </a:cubicBezTo>
                  <a:cubicBezTo>
                    <a:pt x="13774" y="1560"/>
                    <a:pt x="11583" y="3120"/>
                    <a:pt x="8922" y="5520"/>
                  </a:cubicBezTo>
                  <a:cubicBezTo>
                    <a:pt x="6261" y="7920"/>
                    <a:pt x="3130" y="11160"/>
                    <a:pt x="1565" y="1398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4433908" y="429260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4779236" y="4043538"/>
              <a:ext cx="169023" cy="28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206" fill="norm" stroke="1" extrusionOk="0">
                  <a:moveTo>
                    <a:pt x="20781" y="106"/>
                  </a:moveTo>
                  <a:cubicBezTo>
                    <a:pt x="17918" y="-53"/>
                    <a:pt x="15056" y="-212"/>
                    <a:pt x="11803" y="1059"/>
                  </a:cubicBezTo>
                  <a:cubicBezTo>
                    <a:pt x="8550" y="2329"/>
                    <a:pt x="4906" y="5029"/>
                    <a:pt x="2564" y="7888"/>
                  </a:cubicBezTo>
                  <a:cubicBezTo>
                    <a:pt x="222" y="10747"/>
                    <a:pt x="-819" y="13764"/>
                    <a:pt x="742" y="16067"/>
                  </a:cubicBezTo>
                  <a:cubicBezTo>
                    <a:pt x="2304" y="18370"/>
                    <a:pt x="6468" y="19959"/>
                    <a:pt x="10111" y="20673"/>
                  </a:cubicBezTo>
                  <a:cubicBezTo>
                    <a:pt x="13754" y="21388"/>
                    <a:pt x="16877" y="21229"/>
                    <a:pt x="20000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4830693" y="4203699"/>
              <a:ext cx="14931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295" y="21600"/>
                  </a:moveTo>
                  <a:cubicBezTo>
                    <a:pt x="1078" y="19800"/>
                    <a:pt x="-139" y="18000"/>
                    <a:pt x="13" y="15900"/>
                  </a:cubicBezTo>
                  <a:cubicBezTo>
                    <a:pt x="165" y="13800"/>
                    <a:pt x="1686" y="11400"/>
                    <a:pt x="5489" y="8700"/>
                  </a:cubicBezTo>
                  <a:cubicBezTo>
                    <a:pt x="9292" y="6000"/>
                    <a:pt x="15376" y="3000"/>
                    <a:pt x="214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5202815" y="3951677"/>
              <a:ext cx="181892" cy="42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34" fill="norm" stroke="1" extrusionOk="0">
                  <a:moveTo>
                    <a:pt x="20045" y="2135"/>
                  </a:moveTo>
                  <a:cubicBezTo>
                    <a:pt x="20790" y="1391"/>
                    <a:pt x="21535" y="646"/>
                    <a:pt x="21287" y="273"/>
                  </a:cubicBezTo>
                  <a:cubicBezTo>
                    <a:pt x="21038" y="-99"/>
                    <a:pt x="19797" y="-99"/>
                    <a:pt x="16942" y="327"/>
                  </a:cubicBezTo>
                  <a:cubicBezTo>
                    <a:pt x="14087" y="752"/>
                    <a:pt x="9618" y="1603"/>
                    <a:pt x="6514" y="2455"/>
                  </a:cubicBezTo>
                  <a:cubicBezTo>
                    <a:pt x="3411" y="3306"/>
                    <a:pt x="1673" y="4157"/>
                    <a:pt x="804" y="5594"/>
                  </a:cubicBezTo>
                  <a:cubicBezTo>
                    <a:pt x="-65" y="7030"/>
                    <a:pt x="-65" y="9052"/>
                    <a:pt x="59" y="11499"/>
                  </a:cubicBezTo>
                  <a:cubicBezTo>
                    <a:pt x="183" y="13946"/>
                    <a:pt x="432" y="16819"/>
                    <a:pt x="556" y="18522"/>
                  </a:cubicBezTo>
                  <a:cubicBezTo>
                    <a:pt x="680" y="20224"/>
                    <a:pt x="680" y="20756"/>
                    <a:pt x="1301" y="21075"/>
                  </a:cubicBezTo>
                  <a:cubicBezTo>
                    <a:pt x="1921" y="21395"/>
                    <a:pt x="3163" y="21501"/>
                    <a:pt x="5645" y="21395"/>
                  </a:cubicBezTo>
                  <a:cubicBezTo>
                    <a:pt x="8128" y="21288"/>
                    <a:pt x="11852" y="20969"/>
                    <a:pt x="15576" y="20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5451191" y="4133850"/>
              <a:ext cx="181501" cy="20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73" fill="norm" stroke="1" extrusionOk="0">
                  <a:moveTo>
                    <a:pt x="18260" y="0"/>
                  </a:moveTo>
                  <a:cubicBezTo>
                    <a:pt x="15560" y="0"/>
                    <a:pt x="12860" y="0"/>
                    <a:pt x="10283" y="972"/>
                  </a:cubicBezTo>
                  <a:cubicBezTo>
                    <a:pt x="7706" y="1944"/>
                    <a:pt x="5251" y="3888"/>
                    <a:pt x="3533" y="6156"/>
                  </a:cubicBezTo>
                  <a:cubicBezTo>
                    <a:pt x="1815" y="8424"/>
                    <a:pt x="833" y="11016"/>
                    <a:pt x="342" y="13176"/>
                  </a:cubicBezTo>
                  <a:cubicBezTo>
                    <a:pt x="-149" y="15336"/>
                    <a:pt x="-149" y="17064"/>
                    <a:pt x="587" y="18468"/>
                  </a:cubicBezTo>
                  <a:cubicBezTo>
                    <a:pt x="1324" y="19872"/>
                    <a:pt x="2796" y="20952"/>
                    <a:pt x="5374" y="21276"/>
                  </a:cubicBezTo>
                  <a:cubicBezTo>
                    <a:pt x="7951" y="21600"/>
                    <a:pt x="11633" y="21168"/>
                    <a:pt x="14578" y="19116"/>
                  </a:cubicBezTo>
                  <a:cubicBezTo>
                    <a:pt x="17524" y="17064"/>
                    <a:pt x="19733" y="13392"/>
                    <a:pt x="20592" y="10368"/>
                  </a:cubicBezTo>
                  <a:cubicBezTo>
                    <a:pt x="21451" y="7344"/>
                    <a:pt x="20960" y="4968"/>
                    <a:pt x="20224" y="3456"/>
                  </a:cubicBezTo>
                  <a:cubicBezTo>
                    <a:pt x="19487" y="1944"/>
                    <a:pt x="18506" y="1296"/>
                    <a:pt x="17278" y="972"/>
                  </a:cubicBezTo>
                  <a:cubicBezTo>
                    <a:pt x="16051" y="648"/>
                    <a:pt x="14578" y="648"/>
                    <a:pt x="13719" y="1188"/>
                  </a:cubicBezTo>
                  <a:cubicBezTo>
                    <a:pt x="12860" y="1728"/>
                    <a:pt x="12615" y="2808"/>
                    <a:pt x="12369" y="3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5767408" y="42544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5909438" y="4063999"/>
              <a:ext cx="2942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20"/>
                    <a:pt x="2735" y="8640"/>
                    <a:pt x="575" y="12240"/>
                  </a:cubicBezTo>
                  <a:cubicBezTo>
                    <a:pt x="-1585" y="15840"/>
                    <a:pt x="2735" y="1872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6002793" y="4089391"/>
              <a:ext cx="80644" cy="23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2" h="21258" fill="norm" stroke="1" extrusionOk="0">
                  <a:moveTo>
                    <a:pt x="14116" y="6365"/>
                  </a:moveTo>
                  <a:cubicBezTo>
                    <a:pt x="14116" y="5401"/>
                    <a:pt x="14116" y="4437"/>
                    <a:pt x="13326" y="3472"/>
                  </a:cubicBezTo>
                  <a:cubicBezTo>
                    <a:pt x="12536" y="2508"/>
                    <a:pt x="10955" y="1544"/>
                    <a:pt x="8848" y="869"/>
                  </a:cubicBezTo>
                  <a:cubicBezTo>
                    <a:pt x="6741" y="194"/>
                    <a:pt x="4106" y="-192"/>
                    <a:pt x="2263" y="97"/>
                  </a:cubicBezTo>
                  <a:cubicBezTo>
                    <a:pt x="419" y="387"/>
                    <a:pt x="-635" y="1351"/>
                    <a:pt x="419" y="2701"/>
                  </a:cubicBezTo>
                  <a:cubicBezTo>
                    <a:pt x="1472" y="4051"/>
                    <a:pt x="4633" y="5787"/>
                    <a:pt x="8585" y="7908"/>
                  </a:cubicBezTo>
                  <a:cubicBezTo>
                    <a:pt x="12536" y="10029"/>
                    <a:pt x="17277" y="12537"/>
                    <a:pt x="19121" y="14851"/>
                  </a:cubicBezTo>
                  <a:cubicBezTo>
                    <a:pt x="20965" y="17165"/>
                    <a:pt x="19911" y="19287"/>
                    <a:pt x="17804" y="20347"/>
                  </a:cubicBezTo>
                  <a:cubicBezTo>
                    <a:pt x="15697" y="21408"/>
                    <a:pt x="12536" y="21408"/>
                    <a:pt x="10165" y="21022"/>
                  </a:cubicBezTo>
                  <a:cubicBezTo>
                    <a:pt x="7794" y="20637"/>
                    <a:pt x="6214" y="19865"/>
                    <a:pt x="4633" y="19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6008708" y="4076136"/>
              <a:ext cx="2159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29" y="11375"/>
                    <a:pt x="11859" y="2735"/>
                    <a:pt x="15459" y="575"/>
                  </a:cubicBezTo>
                  <a:cubicBezTo>
                    <a:pt x="19059" y="-1585"/>
                    <a:pt x="2032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6262708" y="4292599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6575974" y="4091781"/>
              <a:ext cx="135853" cy="22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71" fill="norm" stroke="1" extrusionOk="0">
                  <a:moveTo>
                    <a:pt x="16615" y="4050"/>
                  </a:moveTo>
                  <a:cubicBezTo>
                    <a:pt x="16948" y="2624"/>
                    <a:pt x="17280" y="1197"/>
                    <a:pt x="16615" y="484"/>
                  </a:cubicBezTo>
                  <a:cubicBezTo>
                    <a:pt x="15951" y="-229"/>
                    <a:pt x="14289" y="-229"/>
                    <a:pt x="11797" y="994"/>
                  </a:cubicBezTo>
                  <a:cubicBezTo>
                    <a:pt x="9305" y="2216"/>
                    <a:pt x="5982" y="4662"/>
                    <a:pt x="3655" y="7718"/>
                  </a:cubicBezTo>
                  <a:cubicBezTo>
                    <a:pt x="1329" y="10775"/>
                    <a:pt x="0" y="14443"/>
                    <a:pt x="0" y="17092"/>
                  </a:cubicBezTo>
                  <a:cubicBezTo>
                    <a:pt x="0" y="19741"/>
                    <a:pt x="1329" y="21371"/>
                    <a:pt x="4818" y="21371"/>
                  </a:cubicBezTo>
                  <a:cubicBezTo>
                    <a:pt x="8308" y="21371"/>
                    <a:pt x="13957" y="19741"/>
                    <a:pt x="17280" y="16582"/>
                  </a:cubicBezTo>
                  <a:cubicBezTo>
                    <a:pt x="20603" y="13424"/>
                    <a:pt x="21600" y="8737"/>
                    <a:pt x="21268" y="5986"/>
                  </a:cubicBezTo>
                  <a:cubicBezTo>
                    <a:pt x="20935" y="3235"/>
                    <a:pt x="19274" y="2420"/>
                    <a:pt x="17612" y="1911"/>
                  </a:cubicBezTo>
                  <a:cubicBezTo>
                    <a:pt x="15951" y="1401"/>
                    <a:pt x="14289" y="1197"/>
                    <a:pt x="13791" y="1707"/>
                  </a:cubicBezTo>
                  <a:cubicBezTo>
                    <a:pt x="13292" y="2216"/>
                    <a:pt x="13957" y="3439"/>
                    <a:pt x="14622" y="4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6821508" y="42608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6895337" y="4070350"/>
              <a:ext cx="110322" cy="21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19" fill="norm" stroke="1" extrusionOk="0">
                  <a:moveTo>
                    <a:pt x="20018" y="0"/>
                  </a:moveTo>
                  <a:cubicBezTo>
                    <a:pt x="14313" y="4919"/>
                    <a:pt x="8607" y="9838"/>
                    <a:pt x="5347" y="12832"/>
                  </a:cubicBezTo>
                  <a:cubicBezTo>
                    <a:pt x="2086" y="15826"/>
                    <a:pt x="1271" y="16895"/>
                    <a:pt x="660" y="17964"/>
                  </a:cubicBezTo>
                  <a:cubicBezTo>
                    <a:pt x="49" y="19034"/>
                    <a:pt x="-359" y="20103"/>
                    <a:pt x="456" y="20745"/>
                  </a:cubicBezTo>
                  <a:cubicBezTo>
                    <a:pt x="1271" y="21386"/>
                    <a:pt x="3309" y="21600"/>
                    <a:pt x="6977" y="21493"/>
                  </a:cubicBezTo>
                  <a:cubicBezTo>
                    <a:pt x="10645" y="21386"/>
                    <a:pt x="15943" y="20958"/>
                    <a:pt x="21241" y="2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6986608" y="4241799"/>
              <a:ext cx="44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7094558" y="4004733"/>
              <a:ext cx="176355" cy="452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76" fill="norm" stroke="1" extrusionOk="0">
                  <a:moveTo>
                    <a:pt x="0" y="404"/>
                  </a:moveTo>
                  <a:cubicBezTo>
                    <a:pt x="4371" y="202"/>
                    <a:pt x="8743" y="0"/>
                    <a:pt x="11700" y="0"/>
                  </a:cubicBezTo>
                  <a:cubicBezTo>
                    <a:pt x="14657" y="0"/>
                    <a:pt x="16200" y="202"/>
                    <a:pt x="17614" y="404"/>
                  </a:cubicBezTo>
                  <a:cubicBezTo>
                    <a:pt x="19029" y="606"/>
                    <a:pt x="20314" y="807"/>
                    <a:pt x="20957" y="1161"/>
                  </a:cubicBezTo>
                  <a:cubicBezTo>
                    <a:pt x="21600" y="1514"/>
                    <a:pt x="21600" y="2019"/>
                    <a:pt x="20829" y="3230"/>
                  </a:cubicBezTo>
                  <a:cubicBezTo>
                    <a:pt x="20057" y="4441"/>
                    <a:pt x="18514" y="6359"/>
                    <a:pt x="17871" y="8630"/>
                  </a:cubicBezTo>
                  <a:cubicBezTo>
                    <a:pt x="17229" y="10901"/>
                    <a:pt x="17486" y="13525"/>
                    <a:pt x="18129" y="15594"/>
                  </a:cubicBezTo>
                  <a:cubicBezTo>
                    <a:pt x="18771" y="17664"/>
                    <a:pt x="19800" y="19178"/>
                    <a:pt x="19414" y="20036"/>
                  </a:cubicBezTo>
                  <a:cubicBezTo>
                    <a:pt x="19029" y="20893"/>
                    <a:pt x="17229" y="21095"/>
                    <a:pt x="14914" y="21247"/>
                  </a:cubicBezTo>
                  <a:cubicBezTo>
                    <a:pt x="12600" y="21398"/>
                    <a:pt x="9771" y="21499"/>
                    <a:pt x="7714" y="21550"/>
                  </a:cubicBezTo>
                  <a:cubicBezTo>
                    <a:pt x="5657" y="21600"/>
                    <a:pt x="4371" y="21600"/>
                    <a:pt x="4114" y="21348"/>
                  </a:cubicBezTo>
                  <a:cubicBezTo>
                    <a:pt x="3857" y="21095"/>
                    <a:pt x="4629" y="20591"/>
                    <a:pt x="5400" y="20187"/>
                  </a:cubicBezTo>
                  <a:cubicBezTo>
                    <a:pt x="6171" y="19783"/>
                    <a:pt x="6943" y="19480"/>
                    <a:pt x="7714" y="19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7272358" y="3943350"/>
              <a:ext cx="217274" cy="44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5" fill="norm" stroke="1" extrusionOk="0">
                  <a:moveTo>
                    <a:pt x="8723" y="0"/>
                  </a:moveTo>
                  <a:cubicBezTo>
                    <a:pt x="11008" y="303"/>
                    <a:pt x="13292" y="606"/>
                    <a:pt x="15785" y="2120"/>
                  </a:cubicBezTo>
                  <a:cubicBezTo>
                    <a:pt x="18277" y="3634"/>
                    <a:pt x="20977" y="6359"/>
                    <a:pt x="21288" y="9185"/>
                  </a:cubicBezTo>
                  <a:cubicBezTo>
                    <a:pt x="21600" y="12011"/>
                    <a:pt x="19523" y="14938"/>
                    <a:pt x="16615" y="17058"/>
                  </a:cubicBezTo>
                  <a:cubicBezTo>
                    <a:pt x="13708" y="19178"/>
                    <a:pt x="9969" y="20490"/>
                    <a:pt x="7062" y="21045"/>
                  </a:cubicBezTo>
                  <a:cubicBezTo>
                    <a:pt x="4154" y="21600"/>
                    <a:pt x="2077" y="21398"/>
                    <a:pt x="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7627958" y="4229100"/>
              <a:ext cx="222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7786708" y="4127499"/>
              <a:ext cx="31751" cy="29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4320" y="0"/>
                  </a:moveTo>
                  <a:cubicBezTo>
                    <a:pt x="2880" y="5128"/>
                    <a:pt x="1440" y="10256"/>
                    <a:pt x="720" y="13519"/>
                  </a:cubicBezTo>
                  <a:cubicBezTo>
                    <a:pt x="0" y="16783"/>
                    <a:pt x="0" y="18181"/>
                    <a:pt x="0" y="19269"/>
                  </a:cubicBezTo>
                  <a:cubicBezTo>
                    <a:pt x="0" y="20357"/>
                    <a:pt x="0" y="21134"/>
                    <a:pt x="3600" y="21367"/>
                  </a:cubicBezTo>
                  <a:cubicBezTo>
                    <a:pt x="7200" y="21600"/>
                    <a:pt x="14400" y="21289"/>
                    <a:pt x="21600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8066108" y="4070350"/>
              <a:ext cx="571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464"/>
                    <a:pt x="8800" y="8928"/>
                    <a:pt x="5200" y="12528"/>
                  </a:cubicBezTo>
                  <a:cubicBezTo>
                    <a:pt x="1600" y="16128"/>
                    <a:pt x="800" y="188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7977208" y="4070349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" y="16457"/>
                    <a:pt x="360" y="11314"/>
                    <a:pt x="1620" y="7200"/>
                  </a:cubicBezTo>
                  <a:cubicBezTo>
                    <a:pt x="2880" y="3086"/>
                    <a:pt x="5220" y="0"/>
                    <a:pt x="8730" y="0"/>
                  </a:cubicBezTo>
                  <a:cubicBezTo>
                    <a:pt x="12240" y="0"/>
                    <a:pt x="16920" y="3086"/>
                    <a:pt x="21600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7964508" y="4381499"/>
              <a:ext cx="20955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5400"/>
                    <a:pt x="1309" y="10800"/>
                    <a:pt x="3927" y="14850"/>
                  </a:cubicBezTo>
                  <a:cubicBezTo>
                    <a:pt x="6545" y="18900"/>
                    <a:pt x="11127" y="21600"/>
                    <a:pt x="14400" y="21600"/>
                  </a:cubicBezTo>
                  <a:cubicBezTo>
                    <a:pt x="17673" y="21600"/>
                    <a:pt x="19636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8408741" y="4038127"/>
              <a:ext cx="178068" cy="42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93" fill="norm" stroke="1" extrusionOk="0">
                  <a:moveTo>
                    <a:pt x="19091" y="992"/>
                  </a:moveTo>
                  <a:cubicBezTo>
                    <a:pt x="18329" y="562"/>
                    <a:pt x="17566" y="132"/>
                    <a:pt x="16550" y="24"/>
                  </a:cubicBezTo>
                  <a:cubicBezTo>
                    <a:pt x="15533" y="-83"/>
                    <a:pt x="14263" y="132"/>
                    <a:pt x="11849" y="1475"/>
                  </a:cubicBezTo>
                  <a:cubicBezTo>
                    <a:pt x="9434" y="2818"/>
                    <a:pt x="5877" y="5290"/>
                    <a:pt x="3463" y="8299"/>
                  </a:cubicBezTo>
                  <a:cubicBezTo>
                    <a:pt x="1049" y="11308"/>
                    <a:pt x="-222" y="14854"/>
                    <a:pt x="32" y="17165"/>
                  </a:cubicBezTo>
                  <a:cubicBezTo>
                    <a:pt x="286" y="19475"/>
                    <a:pt x="2065" y="20550"/>
                    <a:pt x="5877" y="21033"/>
                  </a:cubicBezTo>
                  <a:cubicBezTo>
                    <a:pt x="9689" y="21517"/>
                    <a:pt x="15533" y="21410"/>
                    <a:pt x="21378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9640908" y="4102099"/>
              <a:ext cx="9121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11782" y="0"/>
                  </a:moveTo>
                  <a:cubicBezTo>
                    <a:pt x="16200" y="1490"/>
                    <a:pt x="20618" y="2979"/>
                    <a:pt x="21109" y="5462"/>
                  </a:cubicBezTo>
                  <a:cubicBezTo>
                    <a:pt x="21600" y="7945"/>
                    <a:pt x="18164" y="11421"/>
                    <a:pt x="13991" y="14276"/>
                  </a:cubicBezTo>
                  <a:cubicBezTo>
                    <a:pt x="9818" y="17131"/>
                    <a:pt x="4909" y="193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9869508" y="4419549"/>
              <a:ext cx="762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3000" y="1701"/>
                    <a:pt x="6000" y="-1622"/>
                    <a:pt x="9600" y="870"/>
                  </a:cubicBezTo>
                  <a:cubicBezTo>
                    <a:pt x="13200" y="3363"/>
                    <a:pt x="17400" y="11670"/>
                    <a:pt x="21600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10206058" y="442594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10466408" y="44577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3240108" y="4756150"/>
              <a:ext cx="6059032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0" y="21600"/>
                  </a:moveTo>
                  <a:cubicBezTo>
                    <a:pt x="249" y="20100"/>
                    <a:pt x="498" y="18600"/>
                    <a:pt x="758" y="17700"/>
                  </a:cubicBezTo>
                  <a:cubicBezTo>
                    <a:pt x="1019" y="16800"/>
                    <a:pt x="1290" y="16500"/>
                    <a:pt x="1569" y="15900"/>
                  </a:cubicBezTo>
                  <a:cubicBezTo>
                    <a:pt x="1848" y="15300"/>
                    <a:pt x="2135" y="14400"/>
                    <a:pt x="2410" y="13650"/>
                  </a:cubicBezTo>
                  <a:cubicBezTo>
                    <a:pt x="2686" y="12900"/>
                    <a:pt x="2950" y="12300"/>
                    <a:pt x="3229" y="11550"/>
                  </a:cubicBezTo>
                  <a:cubicBezTo>
                    <a:pt x="3508" y="10800"/>
                    <a:pt x="3802" y="9900"/>
                    <a:pt x="4063" y="9150"/>
                  </a:cubicBezTo>
                  <a:cubicBezTo>
                    <a:pt x="4323" y="8400"/>
                    <a:pt x="4549" y="7800"/>
                    <a:pt x="4779" y="7050"/>
                  </a:cubicBezTo>
                  <a:cubicBezTo>
                    <a:pt x="5010" y="6300"/>
                    <a:pt x="5243" y="5400"/>
                    <a:pt x="5492" y="4650"/>
                  </a:cubicBezTo>
                  <a:cubicBezTo>
                    <a:pt x="5741" y="3900"/>
                    <a:pt x="6005" y="3300"/>
                    <a:pt x="6288" y="2700"/>
                  </a:cubicBezTo>
                  <a:cubicBezTo>
                    <a:pt x="6571" y="2100"/>
                    <a:pt x="6873" y="1500"/>
                    <a:pt x="7171" y="1050"/>
                  </a:cubicBezTo>
                  <a:cubicBezTo>
                    <a:pt x="7469" y="600"/>
                    <a:pt x="7763" y="300"/>
                    <a:pt x="8069" y="150"/>
                  </a:cubicBezTo>
                  <a:cubicBezTo>
                    <a:pt x="8374" y="0"/>
                    <a:pt x="8691" y="0"/>
                    <a:pt x="9012" y="0"/>
                  </a:cubicBezTo>
                  <a:cubicBezTo>
                    <a:pt x="9333" y="0"/>
                    <a:pt x="9657" y="0"/>
                    <a:pt x="9970" y="0"/>
                  </a:cubicBezTo>
                  <a:cubicBezTo>
                    <a:pt x="10283" y="0"/>
                    <a:pt x="10585" y="0"/>
                    <a:pt x="10891" y="150"/>
                  </a:cubicBezTo>
                  <a:cubicBezTo>
                    <a:pt x="11196" y="300"/>
                    <a:pt x="11505" y="600"/>
                    <a:pt x="11819" y="900"/>
                  </a:cubicBezTo>
                  <a:cubicBezTo>
                    <a:pt x="12132" y="1200"/>
                    <a:pt x="12448" y="1500"/>
                    <a:pt x="12758" y="1800"/>
                  </a:cubicBezTo>
                  <a:cubicBezTo>
                    <a:pt x="13067" y="2100"/>
                    <a:pt x="13369" y="2400"/>
                    <a:pt x="13678" y="2700"/>
                  </a:cubicBezTo>
                  <a:cubicBezTo>
                    <a:pt x="13988" y="3000"/>
                    <a:pt x="14304" y="3300"/>
                    <a:pt x="14614" y="3600"/>
                  </a:cubicBezTo>
                  <a:cubicBezTo>
                    <a:pt x="14923" y="3900"/>
                    <a:pt x="15225" y="4200"/>
                    <a:pt x="15530" y="4350"/>
                  </a:cubicBezTo>
                  <a:cubicBezTo>
                    <a:pt x="15836" y="4500"/>
                    <a:pt x="16145" y="4500"/>
                    <a:pt x="16440" y="4650"/>
                  </a:cubicBezTo>
                  <a:cubicBezTo>
                    <a:pt x="16734" y="4800"/>
                    <a:pt x="17013" y="5100"/>
                    <a:pt x="17285" y="5250"/>
                  </a:cubicBezTo>
                  <a:cubicBezTo>
                    <a:pt x="17556" y="5400"/>
                    <a:pt x="17820" y="5400"/>
                    <a:pt x="18073" y="5550"/>
                  </a:cubicBezTo>
                  <a:cubicBezTo>
                    <a:pt x="18326" y="5700"/>
                    <a:pt x="18567" y="6000"/>
                    <a:pt x="18842" y="6450"/>
                  </a:cubicBezTo>
                  <a:cubicBezTo>
                    <a:pt x="19118" y="6900"/>
                    <a:pt x="19427" y="7500"/>
                    <a:pt x="19740" y="8100"/>
                  </a:cubicBezTo>
                  <a:cubicBezTo>
                    <a:pt x="20053" y="8700"/>
                    <a:pt x="20370" y="9300"/>
                    <a:pt x="20664" y="9750"/>
                  </a:cubicBezTo>
                  <a:cubicBezTo>
                    <a:pt x="20959" y="10200"/>
                    <a:pt x="21230" y="10500"/>
                    <a:pt x="21389" y="10650"/>
                  </a:cubicBezTo>
                  <a:cubicBezTo>
                    <a:pt x="21547" y="10800"/>
                    <a:pt x="21592" y="10800"/>
                    <a:pt x="21596" y="11100"/>
                  </a:cubicBezTo>
                  <a:cubicBezTo>
                    <a:pt x="21600" y="11400"/>
                    <a:pt x="21562" y="12000"/>
                    <a:pt x="21525" y="12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6110308" y="5181600"/>
              <a:ext cx="127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60"/>
                    <a:pt x="0" y="8320"/>
                    <a:pt x="0" y="11920"/>
                  </a:cubicBezTo>
                  <a:cubicBezTo>
                    <a:pt x="0" y="15520"/>
                    <a:pt x="10800" y="185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6239934" y="5171016"/>
              <a:ext cx="207371" cy="26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81" fill="norm" stroke="1" extrusionOk="0">
                  <a:moveTo>
                    <a:pt x="15133" y="1350"/>
                  </a:moveTo>
                  <a:cubicBezTo>
                    <a:pt x="14278" y="675"/>
                    <a:pt x="13422" y="0"/>
                    <a:pt x="12032" y="0"/>
                  </a:cubicBezTo>
                  <a:cubicBezTo>
                    <a:pt x="10642" y="0"/>
                    <a:pt x="8717" y="675"/>
                    <a:pt x="6579" y="2447"/>
                  </a:cubicBezTo>
                  <a:cubicBezTo>
                    <a:pt x="4440" y="4219"/>
                    <a:pt x="2087" y="7087"/>
                    <a:pt x="911" y="9788"/>
                  </a:cubicBezTo>
                  <a:cubicBezTo>
                    <a:pt x="-265" y="12487"/>
                    <a:pt x="-265" y="15019"/>
                    <a:pt x="697" y="17044"/>
                  </a:cubicBezTo>
                  <a:cubicBezTo>
                    <a:pt x="1660" y="19069"/>
                    <a:pt x="3585" y="20588"/>
                    <a:pt x="6365" y="21094"/>
                  </a:cubicBezTo>
                  <a:cubicBezTo>
                    <a:pt x="9145" y="21600"/>
                    <a:pt x="12781" y="21094"/>
                    <a:pt x="15561" y="19406"/>
                  </a:cubicBezTo>
                  <a:cubicBezTo>
                    <a:pt x="18341" y="17719"/>
                    <a:pt x="20266" y="14850"/>
                    <a:pt x="20800" y="11475"/>
                  </a:cubicBezTo>
                  <a:cubicBezTo>
                    <a:pt x="21335" y="8100"/>
                    <a:pt x="20480" y="4219"/>
                    <a:pt x="17913" y="2447"/>
                  </a:cubicBezTo>
                  <a:cubicBezTo>
                    <a:pt x="15347" y="675"/>
                    <a:pt x="11070" y="1012"/>
                    <a:pt x="6792" y="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2268558" y="6140450"/>
              <a:ext cx="152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2306658" y="6286500"/>
              <a:ext cx="139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0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25558" y="-38100"/>
              <a:ext cx="857251" cy="527445"/>
            </a:xfrm>
            <a:prstGeom prst="rect">
              <a:avLst/>
            </a:prstGeom>
            <a:effectLst/>
          </p:spPr>
        </p:pic>
        <p:pic>
          <p:nvPicPr>
            <p:cNvPr id="301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300308" y="209550"/>
              <a:ext cx="279401" cy="254000"/>
            </a:xfrm>
            <a:prstGeom prst="rect">
              <a:avLst/>
            </a:prstGeom>
            <a:effectLst/>
          </p:spPr>
        </p:pic>
        <p:pic>
          <p:nvPicPr>
            <p:cNvPr id="301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375313" y="188055"/>
              <a:ext cx="210746" cy="358045"/>
            </a:xfrm>
            <a:prstGeom prst="rect">
              <a:avLst/>
            </a:prstGeom>
            <a:effectLst/>
          </p:spPr>
        </p:pic>
        <p:pic>
          <p:nvPicPr>
            <p:cNvPr id="301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462358" y="107950"/>
              <a:ext cx="260351" cy="247650"/>
            </a:xfrm>
            <a:prstGeom prst="rect">
              <a:avLst/>
            </a:prstGeom>
            <a:effectLst/>
          </p:spPr>
        </p:pic>
        <p:pic>
          <p:nvPicPr>
            <p:cNvPr id="301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513158" y="107950"/>
              <a:ext cx="222251" cy="330200"/>
            </a:xfrm>
            <a:prstGeom prst="rect">
              <a:avLst/>
            </a:prstGeom>
            <a:effectLst/>
          </p:spPr>
        </p:pic>
        <p:pic>
          <p:nvPicPr>
            <p:cNvPr id="301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980008" y="-12700"/>
              <a:ext cx="762001" cy="424501"/>
            </a:xfrm>
            <a:prstGeom prst="rect">
              <a:avLst/>
            </a:prstGeom>
            <a:effectLst/>
          </p:spPr>
        </p:pic>
        <p:pic>
          <p:nvPicPr>
            <p:cNvPr id="302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281758" y="214806"/>
              <a:ext cx="254001" cy="255094"/>
            </a:xfrm>
            <a:prstGeom prst="rect">
              <a:avLst/>
            </a:prstGeom>
            <a:effectLst/>
          </p:spPr>
        </p:pic>
        <p:pic>
          <p:nvPicPr>
            <p:cNvPr id="302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262708" y="202730"/>
              <a:ext cx="311151" cy="349720"/>
            </a:xfrm>
            <a:prstGeom prst="rect">
              <a:avLst/>
            </a:prstGeom>
            <a:effectLst/>
          </p:spPr>
        </p:pic>
        <p:pic>
          <p:nvPicPr>
            <p:cNvPr id="302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666058" y="171450"/>
              <a:ext cx="260351" cy="304800"/>
            </a:xfrm>
            <a:prstGeom prst="rect">
              <a:avLst/>
            </a:prstGeom>
            <a:effectLst/>
          </p:spPr>
        </p:pic>
        <p:pic>
          <p:nvPicPr>
            <p:cNvPr id="302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672408" y="209550"/>
              <a:ext cx="298451" cy="298450"/>
            </a:xfrm>
            <a:prstGeom prst="rect">
              <a:avLst/>
            </a:prstGeom>
            <a:effectLst/>
          </p:spPr>
        </p:pic>
        <p:pic>
          <p:nvPicPr>
            <p:cNvPr id="302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024958" y="209550"/>
              <a:ext cx="228601" cy="222250"/>
            </a:xfrm>
            <a:prstGeom prst="rect">
              <a:avLst/>
            </a:prstGeom>
            <a:effectLst/>
          </p:spPr>
        </p:pic>
        <p:pic>
          <p:nvPicPr>
            <p:cNvPr id="303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044008" y="203200"/>
              <a:ext cx="222251" cy="241300"/>
            </a:xfrm>
            <a:prstGeom prst="rect">
              <a:avLst/>
            </a:prstGeom>
            <a:effectLst/>
          </p:spPr>
        </p:pic>
        <p:pic>
          <p:nvPicPr>
            <p:cNvPr id="303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870013" y="133350"/>
              <a:ext cx="717046" cy="283014"/>
            </a:xfrm>
            <a:prstGeom prst="rect">
              <a:avLst/>
            </a:prstGeom>
            <a:effectLst/>
          </p:spPr>
        </p:pic>
        <p:pic>
          <p:nvPicPr>
            <p:cNvPr id="303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920058" y="1219200"/>
              <a:ext cx="298451" cy="247650"/>
            </a:xfrm>
            <a:prstGeom prst="rect">
              <a:avLst/>
            </a:prstGeom>
            <a:effectLst/>
          </p:spPr>
        </p:pic>
        <p:pic>
          <p:nvPicPr>
            <p:cNvPr id="303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964508" y="1219200"/>
              <a:ext cx="304801" cy="285750"/>
            </a:xfrm>
            <a:prstGeom prst="rect">
              <a:avLst/>
            </a:prstGeom>
            <a:effectLst/>
          </p:spPr>
        </p:pic>
        <p:pic>
          <p:nvPicPr>
            <p:cNvPr id="303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142639" y="1098550"/>
              <a:ext cx="784020" cy="357454"/>
            </a:xfrm>
            <a:prstGeom prst="rect">
              <a:avLst/>
            </a:prstGeom>
            <a:effectLst/>
          </p:spPr>
        </p:pic>
        <p:sp>
          <p:nvSpPr>
            <p:cNvPr id="3041" name="Line"/>
            <p:cNvSpPr/>
            <p:nvPr/>
          </p:nvSpPr>
          <p:spPr>
            <a:xfrm>
              <a:off x="3170984" y="5751193"/>
              <a:ext cx="202475" cy="31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62" fill="norm" stroke="1" extrusionOk="0">
                  <a:moveTo>
                    <a:pt x="13423" y="974"/>
                  </a:moveTo>
                  <a:cubicBezTo>
                    <a:pt x="13423" y="268"/>
                    <a:pt x="13423" y="-438"/>
                    <a:pt x="12748" y="338"/>
                  </a:cubicBezTo>
                  <a:cubicBezTo>
                    <a:pt x="12073" y="1115"/>
                    <a:pt x="10723" y="3374"/>
                    <a:pt x="8698" y="6056"/>
                  </a:cubicBezTo>
                  <a:cubicBezTo>
                    <a:pt x="6673" y="8738"/>
                    <a:pt x="3973" y="11844"/>
                    <a:pt x="2398" y="13821"/>
                  </a:cubicBezTo>
                  <a:cubicBezTo>
                    <a:pt x="823" y="15797"/>
                    <a:pt x="373" y="16644"/>
                    <a:pt x="148" y="17421"/>
                  </a:cubicBezTo>
                  <a:cubicBezTo>
                    <a:pt x="-77" y="18197"/>
                    <a:pt x="-77" y="18903"/>
                    <a:pt x="373" y="19468"/>
                  </a:cubicBezTo>
                  <a:cubicBezTo>
                    <a:pt x="823" y="20033"/>
                    <a:pt x="1723" y="20456"/>
                    <a:pt x="4648" y="20738"/>
                  </a:cubicBezTo>
                  <a:cubicBezTo>
                    <a:pt x="7573" y="21021"/>
                    <a:pt x="12523" y="21162"/>
                    <a:pt x="15673" y="21162"/>
                  </a:cubicBezTo>
                  <a:cubicBezTo>
                    <a:pt x="18823" y="21162"/>
                    <a:pt x="20173" y="21021"/>
                    <a:pt x="21523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3335308" y="5969000"/>
              <a:ext cx="254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000"/>
                    <a:pt x="3363" y="4000"/>
                    <a:pt x="870" y="7600"/>
                  </a:cubicBezTo>
                  <a:cubicBezTo>
                    <a:pt x="-1622" y="11200"/>
                    <a:pt x="1701" y="16400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3017858" y="6318250"/>
              <a:ext cx="317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2" y="15300"/>
                    <a:pt x="6624" y="9000"/>
                    <a:pt x="10224" y="5400"/>
                  </a:cubicBezTo>
                  <a:cubicBezTo>
                    <a:pt x="13824" y="1800"/>
                    <a:pt x="17712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3157558" y="6419850"/>
              <a:ext cx="317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1800"/>
                    <a:pt x="0" y="3600"/>
                    <a:pt x="0" y="6600"/>
                  </a:cubicBezTo>
                  <a:cubicBezTo>
                    <a:pt x="0" y="9600"/>
                    <a:pt x="4320" y="13800"/>
                    <a:pt x="8640" y="16500"/>
                  </a:cubicBezTo>
                  <a:cubicBezTo>
                    <a:pt x="12960" y="19200"/>
                    <a:pt x="1728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3253900" y="6432550"/>
              <a:ext cx="147745" cy="19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055" fill="norm" stroke="1" extrusionOk="0">
                  <a:moveTo>
                    <a:pt x="8606" y="7583"/>
                  </a:moveTo>
                  <a:cubicBezTo>
                    <a:pt x="7146" y="7353"/>
                    <a:pt x="5687" y="7123"/>
                    <a:pt x="4373" y="7698"/>
                  </a:cubicBezTo>
                  <a:cubicBezTo>
                    <a:pt x="3060" y="8272"/>
                    <a:pt x="1892" y="9651"/>
                    <a:pt x="1016" y="11719"/>
                  </a:cubicBezTo>
                  <a:cubicBezTo>
                    <a:pt x="141" y="13787"/>
                    <a:pt x="-443" y="16545"/>
                    <a:pt x="433" y="18498"/>
                  </a:cubicBezTo>
                  <a:cubicBezTo>
                    <a:pt x="1308" y="20451"/>
                    <a:pt x="3643" y="21600"/>
                    <a:pt x="7146" y="20796"/>
                  </a:cubicBezTo>
                  <a:cubicBezTo>
                    <a:pt x="10649" y="19991"/>
                    <a:pt x="15319" y="17234"/>
                    <a:pt x="17946" y="14591"/>
                  </a:cubicBezTo>
                  <a:cubicBezTo>
                    <a:pt x="20573" y="11949"/>
                    <a:pt x="21157" y="9421"/>
                    <a:pt x="19260" y="7009"/>
                  </a:cubicBezTo>
                  <a:cubicBezTo>
                    <a:pt x="17362" y="4596"/>
                    <a:pt x="12984" y="2298"/>
                    <a:pt x="86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3623970" y="6266229"/>
              <a:ext cx="111439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028" fill="norm" stroke="1" extrusionOk="0">
                  <a:moveTo>
                    <a:pt x="1859" y="21028"/>
                  </a:moveTo>
                  <a:cubicBezTo>
                    <a:pt x="659" y="15628"/>
                    <a:pt x="-541" y="10228"/>
                    <a:pt x="259" y="6178"/>
                  </a:cubicBezTo>
                  <a:cubicBezTo>
                    <a:pt x="1059" y="2128"/>
                    <a:pt x="3859" y="-572"/>
                    <a:pt x="7659" y="103"/>
                  </a:cubicBezTo>
                  <a:cubicBezTo>
                    <a:pt x="11459" y="778"/>
                    <a:pt x="16259" y="4828"/>
                    <a:pt x="21059" y="8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3570793" y="6362700"/>
              <a:ext cx="202716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5293" y="14087"/>
                  </a:moveTo>
                  <a:cubicBezTo>
                    <a:pt x="4180" y="15965"/>
                    <a:pt x="3066" y="17843"/>
                    <a:pt x="1953" y="19252"/>
                  </a:cubicBezTo>
                  <a:cubicBezTo>
                    <a:pt x="839" y="20661"/>
                    <a:pt x="-274" y="21600"/>
                    <a:pt x="60" y="21600"/>
                  </a:cubicBezTo>
                  <a:cubicBezTo>
                    <a:pt x="394" y="21600"/>
                    <a:pt x="2175" y="20661"/>
                    <a:pt x="5961" y="16904"/>
                  </a:cubicBezTo>
                  <a:cubicBezTo>
                    <a:pt x="9747" y="13148"/>
                    <a:pt x="15536" y="6574"/>
                    <a:pt x="213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4081227" y="6153150"/>
              <a:ext cx="198394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47" fill="norm" stroke="1" extrusionOk="0">
                  <a:moveTo>
                    <a:pt x="14011" y="0"/>
                  </a:moveTo>
                  <a:cubicBezTo>
                    <a:pt x="12874" y="0"/>
                    <a:pt x="11737" y="0"/>
                    <a:pt x="9577" y="1815"/>
                  </a:cubicBezTo>
                  <a:cubicBezTo>
                    <a:pt x="7417" y="3630"/>
                    <a:pt x="4234" y="7261"/>
                    <a:pt x="2415" y="10165"/>
                  </a:cubicBezTo>
                  <a:cubicBezTo>
                    <a:pt x="596" y="13069"/>
                    <a:pt x="141" y="15247"/>
                    <a:pt x="28" y="16790"/>
                  </a:cubicBezTo>
                  <a:cubicBezTo>
                    <a:pt x="-86" y="18333"/>
                    <a:pt x="141" y="19240"/>
                    <a:pt x="937" y="20057"/>
                  </a:cubicBezTo>
                  <a:cubicBezTo>
                    <a:pt x="1733" y="20874"/>
                    <a:pt x="3097" y="21600"/>
                    <a:pt x="5371" y="21418"/>
                  </a:cubicBezTo>
                  <a:cubicBezTo>
                    <a:pt x="7645" y="21237"/>
                    <a:pt x="10828" y="20148"/>
                    <a:pt x="13670" y="17607"/>
                  </a:cubicBezTo>
                  <a:cubicBezTo>
                    <a:pt x="16512" y="15066"/>
                    <a:pt x="19013" y="11072"/>
                    <a:pt x="20263" y="8531"/>
                  </a:cubicBezTo>
                  <a:cubicBezTo>
                    <a:pt x="21514" y="5990"/>
                    <a:pt x="21514" y="4901"/>
                    <a:pt x="20946" y="4084"/>
                  </a:cubicBezTo>
                  <a:cubicBezTo>
                    <a:pt x="20377" y="3267"/>
                    <a:pt x="19240" y="2723"/>
                    <a:pt x="17308" y="3267"/>
                  </a:cubicBezTo>
                  <a:cubicBezTo>
                    <a:pt x="15375" y="3812"/>
                    <a:pt x="12647" y="5445"/>
                    <a:pt x="9918" y="7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4338658" y="633095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4512918" y="6140449"/>
              <a:ext cx="143241" cy="20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83" fill="norm" stroke="1" extrusionOk="0">
                  <a:moveTo>
                    <a:pt x="18367" y="0"/>
                  </a:moveTo>
                  <a:cubicBezTo>
                    <a:pt x="14297" y="2227"/>
                    <a:pt x="10227" y="4454"/>
                    <a:pt x="7097" y="7014"/>
                  </a:cubicBezTo>
                  <a:cubicBezTo>
                    <a:pt x="3967" y="9575"/>
                    <a:pt x="1775" y="12470"/>
                    <a:pt x="680" y="14474"/>
                  </a:cubicBezTo>
                  <a:cubicBezTo>
                    <a:pt x="-416" y="16478"/>
                    <a:pt x="-416" y="17592"/>
                    <a:pt x="2401" y="18705"/>
                  </a:cubicBezTo>
                  <a:cubicBezTo>
                    <a:pt x="5219" y="19819"/>
                    <a:pt x="10854" y="20932"/>
                    <a:pt x="14454" y="21266"/>
                  </a:cubicBezTo>
                  <a:cubicBezTo>
                    <a:pt x="18054" y="21600"/>
                    <a:pt x="19619" y="21155"/>
                    <a:pt x="21184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4599008" y="6267450"/>
              <a:ext cx="698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1946"/>
                    <a:pt x="13745" y="3892"/>
                    <a:pt x="10145" y="7492"/>
                  </a:cubicBezTo>
                  <a:cubicBezTo>
                    <a:pt x="6545" y="11092"/>
                    <a:pt x="3273" y="163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430858" y="6296206"/>
              <a:ext cx="412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98" y="11918"/>
                    <a:pt x="8197" y="3818"/>
                    <a:pt x="11797" y="1118"/>
                  </a:cubicBezTo>
                  <a:cubicBezTo>
                    <a:pt x="15397" y="-1582"/>
                    <a:pt x="18498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5517317" y="6375400"/>
              <a:ext cx="383442" cy="4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44" fill="norm" stroke="1" extrusionOk="0">
                  <a:moveTo>
                    <a:pt x="3697" y="6480"/>
                  </a:moveTo>
                  <a:cubicBezTo>
                    <a:pt x="2747" y="7560"/>
                    <a:pt x="1798" y="8640"/>
                    <a:pt x="1086" y="10800"/>
                  </a:cubicBezTo>
                  <a:cubicBezTo>
                    <a:pt x="374" y="12960"/>
                    <a:pt x="-101" y="16200"/>
                    <a:pt x="18" y="18360"/>
                  </a:cubicBezTo>
                  <a:cubicBezTo>
                    <a:pt x="136" y="20520"/>
                    <a:pt x="848" y="21600"/>
                    <a:pt x="2985" y="20520"/>
                  </a:cubicBezTo>
                  <a:cubicBezTo>
                    <a:pt x="5121" y="19440"/>
                    <a:pt x="8681" y="16200"/>
                    <a:pt x="12004" y="12420"/>
                  </a:cubicBezTo>
                  <a:cubicBezTo>
                    <a:pt x="15328" y="8640"/>
                    <a:pt x="18413" y="4320"/>
                    <a:pt x="21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5837258" y="6197600"/>
              <a:ext cx="171662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600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10929" y="1040"/>
                  </a:cubicBezTo>
                  <a:cubicBezTo>
                    <a:pt x="14657" y="2080"/>
                    <a:pt x="18514" y="4160"/>
                    <a:pt x="20057" y="6080"/>
                  </a:cubicBezTo>
                  <a:cubicBezTo>
                    <a:pt x="21600" y="8000"/>
                    <a:pt x="20829" y="9760"/>
                    <a:pt x="18386" y="11920"/>
                  </a:cubicBezTo>
                  <a:cubicBezTo>
                    <a:pt x="15943" y="14080"/>
                    <a:pt x="11829" y="16640"/>
                    <a:pt x="9643" y="18320"/>
                  </a:cubicBezTo>
                  <a:cubicBezTo>
                    <a:pt x="7457" y="20000"/>
                    <a:pt x="7200" y="20800"/>
                    <a:pt x="69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7152502" y="6166797"/>
              <a:ext cx="219724" cy="27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65" fill="norm" stroke="1" extrusionOk="0">
                  <a:moveTo>
                    <a:pt x="14734" y="1410"/>
                  </a:moveTo>
                  <a:cubicBezTo>
                    <a:pt x="14117" y="750"/>
                    <a:pt x="13500" y="91"/>
                    <a:pt x="12574" y="8"/>
                  </a:cubicBezTo>
                  <a:cubicBezTo>
                    <a:pt x="11649" y="-74"/>
                    <a:pt x="10414" y="421"/>
                    <a:pt x="8563" y="2070"/>
                  </a:cubicBezTo>
                  <a:cubicBezTo>
                    <a:pt x="6712" y="3718"/>
                    <a:pt x="4243" y="6521"/>
                    <a:pt x="2700" y="8995"/>
                  </a:cubicBezTo>
                  <a:cubicBezTo>
                    <a:pt x="1157" y="11468"/>
                    <a:pt x="540" y="13611"/>
                    <a:pt x="232" y="15260"/>
                  </a:cubicBezTo>
                  <a:cubicBezTo>
                    <a:pt x="-77" y="16909"/>
                    <a:pt x="-77" y="18063"/>
                    <a:pt x="232" y="18970"/>
                  </a:cubicBezTo>
                  <a:cubicBezTo>
                    <a:pt x="540" y="19877"/>
                    <a:pt x="1157" y="20537"/>
                    <a:pt x="2700" y="20949"/>
                  </a:cubicBezTo>
                  <a:cubicBezTo>
                    <a:pt x="4243" y="21361"/>
                    <a:pt x="6712" y="21526"/>
                    <a:pt x="9797" y="20454"/>
                  </a:cubicBezTo>
                  <a:cubicBezTo>
                    <a:pt x="12883" y="19382"/>
                    <a:pt x="16586" y="17074"/>
                    <a:pt x="18746" y="14766"/>
                  </a:cubicBezTo>
                  <a:cubicBezTo>
                    <a:pt x="20906" y="12457"/>
                    <a:pt x="21523" y="10149"/>
                    <a:pt x="21317" y="8170"/>
                  </a:cubicBezTo>
                  <a:cubicBezTo>
                    <a:pt x="21112" y="6192"/>
                    <a:pt x="20083" y="4543"/>
                    <a:pt x="18540" y="3553"/>
                  </a:cubicBezTo>
                  <a:cubicBezTo>
                    <a:pt x="16997" y="2564"/>
                    <a:pt x="14940" y="2234"/>
                    <a:pt x="13397" y="2234"/>
                  </a:cubicBezTo>
                  <a:cubicBezTo>
                    <a:pt x="11854" y="2234"/>
                    <a:pt x="10826" y="2564"/>
                    <a:pt x="10312" y="3141"/>
                  </a:cubicBezTo>
                  <a:cubicBezTo>
                    <a:pt x="9797" y="3718"/>
                    <a:pt x="9797" y="4543"/>
                    <a:pt x="10106" y="5285"/>
                  </a:cubicBezTo>
                  <a:cubicBezTo>
                    <a:pt x="10414" y="6027"/>
                    <a:pt x="11032" y="6686"/>
                    <a:pt x="11649" y="7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7434530" y="6376396"/>
              <a:ext cx="28329" cy="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116" fill="norm" stroke="1" extrusionOk="0">
                  <a:moveTo>
                    <a:pt x="11391" y="14945"/>
                  </a:moveTo>
                  <a:cubicBezTo>
                    <a:pt x="6762" y="7745"/>
                    <a:pt x="2134" y="545"/>
                    <a:pt x="591" y="30"/>
                  </a:cubicBezTo>
                  <a:cubicBezTo>
                    <a:pt x="-952" y="-484"/>
                    <a:pt x="591" y="5687"/>
                    <a:pt x="4448" y="10316"/>
                  </a:cubicBezTo>
                  <a:cubicBezTo>
                    <a:pt x="8305" y="14945"/>
                    <a:pt x="14477" y="18030"/>
                    <a:pt x="20648" y="21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7633094" y="6160660"/>
              <a:ext cx="140915" cy="21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08" fill="norm" stroke="1" extrusionOk="0">
                  <a:moveTo>
                    <a:pt x="12759" y="1738"/>
                  </a:moveTo>
                  <a:cubicBezTo>
                    <a:pt x="12759" y="710"/>
                    <a:pt x="12759" y="-319"/>
                    <a:pt x="12436" y="92"/>
                  </a:cubicBezTo>
                  <a:cubicBezTo>
                    <a:pt x="12114" y="504"/>
                    <a:pt x="11469" y="2355"/>
                    <a:pt x="9535" y="5338"/>
                  </a:cubicBezTo>
                  <a:cubicBezTo>
                    <a:pt x="7600" y="8321"/>
                    <a:pt x="4376" y="12435"/>
                    <a:pt x="2442" y="15007"/>
                  </a:cubicBezTo>
                  <a:cubicBezTo>
                    <a:pt x="508" y="17578"/>
                    <a:pt x="-137" y="18607"/>
                    <a:pt x="24" y="19532"/>
                  </a:cubicBezTo>
                  <a:cubicBezTo>
                    <a:pt x="185" y="20458"/>
                    <a:pt x="1153" y="21281"/>
                    <a:pt x="4860" y="21075"/>
                  </a:cubicBezTo>
                  <a:cubicBezTo>
                    <a:pt x="8567" y="20870"/>
                    <a:pt x="15015" y="19635"/>
                    <a:pt x="21463" y="18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7761671" y="6299199"/>
              <a:ext cx="3138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000"/>
                    <a:pt x="3818" y="8000"/>
                    <a:pt x="1118" y="11600"/>
                  </a:cubicBezTo>
                  <a:cubicBezTo>
                    <a:pt x="-1582" y="15200"/>
                    <a:pt x="1118" y="184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7949882" y="6224107"/>
              <a:ext cx="178281" cy="18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120" fill="norm" stroke="1" extrusionOk="0">
                  <a:moveTo>
                    <a:pt x="16052" y="4194"/>
                  </a:moveTo>
                  <a:cubicBezTo>
                    <a:pt x="15298" y="2514"/>
                    <a:pt x="14545" y="834"/>
                    <a:pt x="13540" y="234"/>
                  </a:cubicBezTo>
                  <a:cubicBezTo>
                    <a:pt x="12535" y="-366"/>
                    <a:pt x="11279" y="114"/>
                    <a:pt x="9019" y="2514"/>
                  </a:cubicBezTo>
                  <a:cubicBezTo>
                    <a:pt x="6759" y="4914"/>
                    <a:pt x="3493" y="9234"/>
                    <a:pt x="1735" y="11994"/>
                  </a:cubicBezTo>
                  <a:cubicBezTo>
                    <a:pt x="-23" y="14754"/>
                    <a:pt x="-274" y="15954"/>
                    <a:pt x="228" y="17514"/>
                  </a:cubicBezTo>
                  <a:cubicBezTo>
                    <a:pt x="731" y="19074"/>
                    <a:pt x="1986" y="20994"/>
                    <a:pt x="4875" y="21114"/>
                  </a:cubicBezTo>
                  <a:cubicBezTo>
                    <a:pt x="7763" y="21234"/>
                    <a:pt x="12284" y="19554"/>
                    <a:pt x="15298" y="16674"/>
                  </a:cubicBezTo>
                  <a:cubicBezTo>
                    <a:pt x="18312" y="13794"/>
                    <a:pt x="19819" y="9714"/>
                    <a:pt x="20573" y="7074"/>
                  </a:cubicBezTo>
                  <a:cubicBezTo>
                    <a:pt x="21326" y="4434"/>
                    <a:pt x="21326" y="3234"/>
                    <a:pt x="20698" y="2274"/>
                  </a:cubicBezTo>
                  <a:cubicBezTo>
                    <a:pt x="20070" y="1314"/>
                    <a:pt x="18814" y="594"/>
                    <a:pt x="17056" y="954"/>
                  </a:cubicBezTo>
                  <a:cubicBezTo>
                    <a:pt x="15298" y="1314"/>
                    <a:pt x="13038" y="2754"/>
                    <a:pt x="10777" y="4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7158058" y="6547643"/>
              <a:ext cx="889001" cy="6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1330"/>
                  </a:moveTo>
                  <a:cubicBezTo>
                    <a:pt x="154" y="17730"/>
                    <a:pt x="309" y="14130"/>
                    <a:pt x="900" y="11610"/>
                  </a:cubicBezTo>
                  <a:cubicBezTo>
                    <a:pt x="1491" y="9090"/>
                    <a:pt x="2520" y="7650"/>
                    <a:pt x="4063" y="5850"/>
                  </a:cubicBezTo>
                  <a:cubicBezTo>
                    <a:pt x="5606" y="4050"/>
                    <a:pt x="7663" y="1890"/>
                    <a:pt x="9797" y="810"/>
                  </a:cubicBezTo>
                  <a:cubicBezTo>
                    <a:pt x="11931" y="-270"/>
                    <a:pt x="14143" y="-270"/>
                    <a:pt x="16123" y="810"/>
                  </a:cubicBezTo>
                  <a:cubicBezTo>
                    <a:pt x="18103" y="1890"/>
                    <a:pt x="19851" y="4050"/>
                    <a:pt x="21600" y="6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7215208" y="6648450"/>
              <a:ext cx="819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93" y="3600"/>
                    <a:pt x="1786" y="7200"/>
                    <a:pt x="3349" y="9000"/>
                  </a:cubicBezTo>
                  <a:cubicBezTo>
                    <a:pt x="4912" y="10800"/>
                    <a:pt x="7144" y="10800"/>
                    <a:pt x="9516" y="10800"/>
                  </a:cubicBezTo>
                  <a:cubicBezTo>
                    <a:pt x="11888" y="10800"/>
                    <a:pt x="14400" y="10800"/>
                    <a:pt x="16437" y="12600"/>
                  </a:cubicBezTo>
                  <a:cubicBezTo>
                    <a:pt x="18474" y="14400"/>
                    <a:pt x="20037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4345008" y="3081866"/>
              <a:ext cx="2015068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50"/>
                  </a:moveTo>
                  <a:cubicBezTo>
                    <a:pt x="590" y="7560"/>
                    <a:pt x="1180" y="5670"/>
                    <a:pt x="1929" y="4320"/>
                  </a:cubicBezTo>
                  <a:cubicBezTo>
                    <a:pt x="2677" y="2970"/>
                    <a:pt x="3585" y="2160"/>
                    <a:pt x="4492" y="1620"/>
                  </a:cubicBezTo>
                  <a:cubicBezTo>
                    <a:pt x="5400" y="1080"/>
                    <a:pt x="6308" y="810"/>
                    <a:pt x="7249" y="540"/>
                  </a:cubicBezTo>
                  <a:cubicBezTo>
                    <a:pt x="8191" y="270"/>
                    <a:pt x="9166" y="0"/>
                    <a:pt x="10131" y="0"/>
                  </a:cubicBezTo>
                  <a:cubicBezTo>
                    <a:pt x="11095" y="0"/>
                    <a:pt x="12048" y="270"/>
                    <a:pt x="12967" y="675"/>
                  </a:cubicBezTo>
                  <a:cubicBezTo>
                    <a:pt x="13886" y="1080"/>
                    <a:pt x="14771" y="1620"/>
                    <a:pt x="15610" y="2160"/>
                  </a:cubicBezTo>
                  <a:cubicBezTo>
                    <a:pt x="16450" y="2700"/>
                    <a:pt x="17244" y="3240"/>
                    <a:pt x="17777" y="3780"/>
                  </a:cubicBezTo>
                  <a:cubicBezTo>
                    <a:pt x="18310" y="4320"/>
                    <a:pt x="18582" y="4860"/>
                    <a:pt x="18787" y="5400"/>
                  </a:cubicBezTo>
                  <a:cubicBezTo>
                    <a:pt x="18991" y="5940"/>
                    <a:pt x="19127" y="6480"/>
                    <a:pt x="19104" y="6750"/>
                  </a:cubicBezTo>
                  <a:cubicBezTo>
                    <a:pt x="19082" y="7020"/>
                    <a:pt x="18900" y="7020"/>
                    <a:pt x="18378" y="6480"/>
                  </a:cubicBezTo>
                  <a:cubicBezTo>
                    <a:pt x="17856" y="5940"/>
                    <a:pt x="16994" y="4860"/>
                    <a:pt x="16087" y="4185"/>
                  </a:cubicBezTo>
                  <a:cubicBezTo>
                    <a:pt x="15179" y="3510"/>
                    <a:pt x="14226" y="3240"/>
                    <a:pt x="13307" y="3105"/>
                  </a:cubicBezTo>
                  <a:cubicBezTo>
                    <a:pt x="12388" y="2970"/>
                    <a:pt x="11503" y="2970"/>
                    <a:pt x="10573" y="2970"/>
                  </a:cubicBezTo>
                  <a:cubicBezTo>
                    <a:pt x="9643" y="2970"/>
                    <a:pt x="8667" y="2970"/>
                    <a:pt x="7703" y="2970"/>
                  </a:cubicBezTo>
                  <a:cubicBezTo>
                    <a:pt x="6739" y="2970"/>
                    <a:pt x="5786" y="2970"/>
                    <a:pt x="4901" y="3105"/>
                  </a:cubicBezTo>
                  <a:cubicBezTo>
                    <a:pt x="4016" y="3240"/>
                    <a:pt x="3199" y="3510"/>
                    <a:pt x="2518" y="3915"/>
                  </a:cubicBezTo>
                  <a:cubicBezTo>
                    <a:pt x="1838" y="4320"/>
                    <a:pt x="1293" y="4860"/>
                    <a:pt x="908" y="5400"/>
                  </a:cubicBezTo>
                  <a:cubicBezTo>
                    <a:pt x="522" y="5940"/>
                    <a:pt x="295" y="6480"/>
                    <a:pt x="238" y="6885"/>
                  </a:cubicBezTo>
                  <a:cubicBezTo>
                    <a:pt x="182" y="7290"/>
                    <a:pt x="295" y="7560"/>
                    <a:pt x="715" y="7560"/>
                  </a:cubicBezTo>
                  <a:cubicBezTo>
                    <a:pt x="1134" y="7560"/>
                    <a:pt x="1861" y="7290"/>
                    <a:pt x="2689" y="6885"/>
                  </a:cubicBezTo>
                  <a:cubicBezTo>
                    <a:pt x="3517" y="6480"/>
                    <a:pt x="4447" y="5940"/>
                    <a:pt x="5298" y="5535"/>
                  </a:cubicBezTo>
                  <a:cubicBezTo>
                    <a:pt x="6149" y="5130"/>
                    <a:pt x="6920" y="4860"/>
                    <a:pt x="7748" y="4590"/>
                  </a:cubicBezTo>
                  <a:cubicBezTo>
                    <a:pt x="8576" y="4320"/>
                    <a:pt x="9461" y="4050"/>
                    <a:pt x="10346" y="3915"/>
                  </a:cubicBezTo>
                  <a:cubicBezTo>
                    <a:pt x="11231" y="3780"/>
                    <a:pt x="12116" y="3780"/>
                    <a:pt x="13069" y="3780"/>
                  </a:cubicBezTo>
                  <a:cubicBezTo>
                    <a:pt x="14022" y="3780"/>
                    <a:pt x="15043" y="3780"/>
                    <a:pt x="15973" y="3915"/>
                  </a:cubicBezTo>
                  <a:cubicBezTo>
                    <a:pt x="16903" y="4050"/>
                    <a:pt x="17743" y="4320"/>
                    <a:pt x="18038" y="4455"/>
                  </a:cubicBezTo>
                  <a:cubicBezTo>
                    <a:pt x="18333" y="4590"/>
                    <a:pt x="18083" y="4590"/>
                    <a:pt x="17584" y="4455"/>
                  </a:cubicBezTo>
                  <a:cubicBezTo>
                    <a:pt x="17085" y="4320"/>
                    <a:pt x="16336" y="4050"/>
                    <a:pt x="15474" y="3915"/>
                  </a:cubicBezTo>
                  <a:cubicBezTo>
                    <a:pt x="14612" y="3780"/>
                    <a:pt x="13636" y="3780"/>
                    <a:pt x="12717" y="3915"/>
                  </a:cubicBezTo>
                  <a:cubicBezTo>
                    <a:pt x="11798" y="4050"/>
                    <a:pt x="10936" y="4320"/>
                    <a:pt x="10085" y="4725"/>
                  </a:cubicBezTo>
                  <a:cubicBezTo>
                    <a:pt x="9234" y="5130"/>
                    <a:pt x="8395" y="5670"/>
                    <a:pt x="7555" y="6210"/>
                  </a:cubicBezTo>
                  <a:cubicBezTo>
                    <a:pt x="6716" y="6750"/>
                    <a:pt x="5876" y="7290"/>
                    <a:pt x="5014" y="7830"/>
                  </a:cubicBezTo>
                  <a:cubicBezTo>
                    <a:pt x="4152" y="8370"/>
                    <a:pt x="3267" y="8910"/>
                    <a:pt x="2643" y="9315"/>
                  </a:cubicBezTo>
                  <a:cubicBezTo>
                    <a:pt x="2019" y="9720"/>
                    <a:pt x="1656" y="9990"/>
                    <a:pt x="1849" y="9720"/>
                  </a:cubicBezTo>
                  <a:cubicBezTo>
                    <a:pt x="2042" y="9450"/>
                    <a:pt x="2791" y="8640"/>
                    <a:pt x="3551" y="7965"/>
                  </a:cubicBezTo>
                  <a:cubicBezTo>
                    <a:pt x="4311" y="7290"/>
                    <a:pt x="5082" y="6750"/>
                    <a:pt x="5922" y="6210"/>
                  </a:cubicBezTo>
                  <a:cubicBezTo>
                    <a:pt x="6761" y="5670"/>
                    <a:pt x="7669" y="5130"/>
                    <a:pt x="8622" y="4860"/>
                  </a:cubicBezTo>
                  <a:cubicBezTo>
                    <a:pt x="9575" y="4590"/>
                    <a:pt x="10573" y="4590"/>
                    <a:pt x="11549" y="4590"/>
                  </a:cubicBezTo>
                  <a:cubicBezTo>
                    <a:pt x="12524" y="4590"/>
                    <a:pt x="13477" y="4590"/>
                    <a:pt x="14385" y="4725"/>
                  </a:cubicBezTo>
                  <a:cubicBezTo>
                    <a:pt x="15292" y="4860"/>
                    <a:pt x="16155" y="5130"/>
                    <a:pt x="17062" y="5400"/>
                  </a:cubicBezTo>
                  <a:cubicBezTo>
                    <a:pt x="17970" y="5670"/>
                    <a:pt x="18923" y="5940"/>
                    <a:pt x="19649" y="6210"/>
                  </a:cubicBezTo>
                  <a:cubicBezTo>
                    <a:pt x="20375" y="6480"/>
                    <a:pt x="20874" y="6750"/>
                    <a:pt x="21180" y="7020"/>
                  </a:cubicBezTo>
                  <a:cubicBezTo>
                    <a:pt x="21487" y="7290"/>
                    <a:pt x="21600" y="7560"/>
                    <a:pt x="21600" y="7695"/>
                  </a:cubicBezTo>
                  <a:cubicBezTo>
                    <a:pt x="21600" y="7830"/>
                    <a:pt x="21487" y="7830"/>
                    <a:pt x="21021" y="7695"/>
                  </a:cubicBezTo>
                  <a:cubicBezTo>
                    <a:pt x="20556" y="7560"/>
                    <a:pt x="19739" y="7290"/>
                    <a:pt x="18855" y="7155"/>
                  </a:cubicBezTo>
                  <a:cubicBezTo>
                    <a:pt x="17970" y="7020"/>
                    <a:pt x="17017" y="7020"/>
                    <a:pt x="16143" y="7020"/>
                  </a:cubicBezTo>
                  <a:cubicBezTo>
                    <a:pt x="15270" y="7020"/>
                    <a:pt x="14476" y="7020"/>
                    <a:pt x="13659" y="7155"/>
                  </a:cubicBezTo>
                  <a:cubicBezTo>
                    <a:pt x="12842" y="7290"/>
                    <a:pt x="12003" y="7560"/>
                    <a:pt x="11140" y="7830"/>
                  </a:cubicBezTo>
                  <a:cubicBezTo>
                    <a:pt x="10278" y="8100"/>
                    <a:pt x="9393" y="8370"/>
                    <a:pt x="8542" y="8775"/>
                  </a:cubicBezTo>
                  <a:cubicBezTo>
                    <a:pt x="7692" y="9180"/>
                    <a:pt x="6875" y="9720"/>
                    <a:pt x="6024" y="10260"/>
                  </a:cubicBezTo>
                  <a:cubicBezTo>
                    <a:pt x="5173" y="10800"/>
                    <a:pt x="4288" y="11340"/>
                    <a:pt x="3562" y="11745"/>
                  </a:cubicBezTo>
                  <a:cubicBezTo>
                    <a:pt x="2836" y="12150"/>
                    <a:pt x="2269" y="12420"/>
                    <a:pt x="1929" y="12555"/>
                  </a:cubicBezTo>
                  <a:cubicBezTo>
                    <a:pt x="1588" y="12690"/>
                    <a:pt x="1475" y="12690"/>
                    <a:pt x="1872" y="12690"/>
                  </a:cubicBezTo>
                  <a:cubicBezTo>
                    <a:pt x="2269" y="12690"/>
                    <a:pt x="3176" y="12690"/>
                    <a:pt x="4005" y="12555"/>
                  </a:cubicBezTo>
                  <a:cubicBezTo>
                    <a:pt x="4833" y="12420"/>
                    <a:pt x="5582" y="12150"/>
                    <a:pt x="6421" y="11745"/>
                  </a:cubicBezTo>
                  <a:cubicBezTo>
                    <a:pt x="7261" y="11340"/>
                    <a:pt x="8191" y="10800"/>
                    <a:pt x="9144" y="10395"/>
                  </a:cubicBezTo>
                  <a:cubicBezTo>
                    <a:pt x="10097" y="9990"/>
                    <a:pt x="11072" y="9720"/>
                    <a:pt x="12025" y="9450"/>
                  </a:cubicBezTo>
                  <a:cubicBezTo>
                    <a:pt x="12978" y="9180"/>
                    <a:pt x="13908" y="8910"/>
                    <a:pt x="14805" y="8775"/>
                  </a:cubicBezTo>
                  <a:cubicBezTo>
                    <a:pt x="15701" y="8640"/>
                    <a:pt x="16563" y="8640"/>
                    <a:pt x="17187" y="8640"/>
                  </a:cubicBezTo>
                  <a:cubicBezTo>
                    <a:pt x="17811" y="8640"/>
                    <a:pt x="18197" y="8640"/>
                    <a:pt x="17992" y="8775"/>
                  </a:cubicBezTo>
                  <a:cubicBezTo>
                    <a:pt x="17788" y="8910"/>
                    <a:pt x="16994" y="9180"/>
                    <a:pt x="16211" y="9315"/>
                  </a:cubicBezTo>
                  <a:cubicBezTo>
                    <a:pt x="15429" y="9450"/>
                    <a:pt x="14657" y="9450"/>
                    <a:pt x="13806" y="9585"/>
                  </a:cubicBezTo>
                  <a:cubicBezTo>
                    <a:pt x="12955" y="9720"/>
                    <a:pt x="12025" y="9990"/>
                    <a:pt x="11106" y="10395"/>
                  </a:cubicBezTo>
                  <a:cubicBezTo>
                    <a:pt x="10187" y="10800"/>
                    <a:pt x="9280" y="11340"/>
                    <a:pt x="8395" y="11880"/>
                  </a:cubicBezTo>
                  <a:cubicBezTo>
                    <a:pt x="7510" y="12420"/>
                    <a:pt x="6648" y="12960"/>
                    <a:pt x="5956" y="13500"/>
                  </a:cubicBezTo>
                  <a:cubicBezTo>
                    <a:pt x="5264" y="14040"/>
                    <a:pt x="4742" y="14580"/>
                    <a:pt x="4867" y="14310"/>
                  </a:cubicBezTo>
                  <a:cubicBezTo>
                    <a:pt x="4992" y="14040"/>
                    <a:pt x="5763" y="12960"/>
                    <a:pt x="6546" y="11880"/>
                  </a:cubicBezTo>
                  <a:cubicBezTo>
                    <a:pt x="7329" y="10800"/>
                    <a:pt x="8123" y="9720"/>
                    <a:pt x="8962" y="9045"/>
                  </a:cubicBezTo>
                  <a:cubicBezTo>
                    <a:pt x="9802" y="8370"/>
                    <a:pt x="10687" y="8100"/>
                    <a:pt x="11537" y="7830"/>
                  </a:cubicBezTo>
                  <a:cubicBezTo>
                    <a:pt x="12388" y="7560"/>
                    <a:pt x="13205" y="7290"/>
                    <a:pt x="14101" y="7425"/>
                  </a:cubicBezTo>
                  <a:cubicBezTo>
                    <a:pt x="14997" y="7560"/>
                    <a:pt x="15973" y="8100"/>
                    <a:pt x="16824" y="8775"/>
                  </a:cubicBezTo>
                  <a:cubicBezTo>
                    <a:pt x="17675" y="9450"/>
                    <a:pt x="18401" y="10260"/>
                    <a:pt x="18821" y="10935"/>
                  </a:cubicBezTo>
                  <a:cubicBezTo>
                    <a:pt x="19240" y="11610"/>
                    <a:pt x="19354" y="12150"/>
                    <a:pt x="19331" y="12690"/>
                  </a:cubicBezTo>
                  <a:cubicBezTo>
                    <a:pt x="19308" y="13230"/>
                    <a:pt x="19150" y="13770"/>
                    <a:pt x="18628" y="14580"/>
                  </a:cubicBezTo>
                  <a:cubicBezTo>
                    <a:pt x="18106" y="15390"/>
                    <a:pt x="17221" y="16470"/>
                    <a:pt x="16382" y="17415"/>
                  </a:cubicBezTo>
                  <a:cubicBezTo>
                    <a:pt x="15542" y="18360"/>
                    <a:pt x="14748" y="19170"/>
                    <a:pt x="13874" y="19710"/>
                  </a:cubicBezTo>
                  <a:cubicBezTo>
                    <a:pt x="13001" y="20250"/>
                    <a:pt x="12048" y="20520"/>
                    <a:pt x="11503" y="20655"/>
                  </a:cubicBezTo>
                  <a:cubicBezTo>
                    <a:pt x="10959" y="20790"/>
                    <a:pt x="10823" y="20790"/>
                    <a:pt x="11174" y="20385"/>
                  </a:cubicBezTo>
                  <a:cubicBezTo>
                    <a:pt x="11526" y="19980"/>
                    <a:pt x="12366" y="19170"/>
                    <a:pt x="13307" y="18765"/>
                  </a:cubicBezTo>
                  <a:cubicBezTo>
                    <a:pt x="14249" y="18360"/>
                    <a:pt x="15292" y="18360"/>
                    <a:pt x="16064" y="18900"/>
                  </a:cubicBezTo>
                  <a:cubicBezTo>
                    <a:pt x="16835" y="19440"/>
                    <a:pt x="17334" y="20520"/>
                    <a:pt x="178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7" name="Drawing"/>
          <p:cNvGrpSpPr/>
          <p:nvPr/>
        </p:nvGrpSpPr>
        <p:grpSpPr>
          <a:xfrm>
            <a:off x="879702" y="1425423"/>
            <a:ext cx="7876949" cy="3387878"/>
            <a:chOff x="0" y="-38100"/>
            <a:chExt cx="7876947" cy="3387875"/>
          </a:xfrm>
        </p:grpSpPr>
        <p:sp>
          <p:nvSpPr>
            <p:cNvPr id="372" name="Line"/>
            <p:cNvSpPr/>
            <p:nvPr/>
          </p:nvSpPr>
          <p:spPr>
            <a:xfrm>
              <a:off x="0" y="328907"/>
              <a:ext cx="243606" cy="38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04" fill="norm" stroke="1" extrusionOk="0">
                  <a:moveTo>
                    <a:pt x="5796" y="4107"/>
                  </a:moveTo>
                  <a:cubicBezTo>
                    <a:pt x="7457" y="4574"/>
                    <a:pt x="9119" y="5041"/>
                    <a:pt x="11611" y="4574"/>
                  </a:cubicBezTo>
                  <a:cubicBezTo>
                    <a:pt x="14103" y="4107"/>
                    <a:pt x="17426" y="2706"/>
                    <a:pt x="19273" y="1714"/>
                  </a:cubicBezTo>
                  <a:cubicBezTo>
                    <a:pt x="21119" y="721"/>
                    <a:pt x="21488" y="138"/>
                    <a:pt x="21119" y="21"/>
                  </a:cubicBezTo>
                  <a:cubicBezTo>
                    <a:pt x="20750" y="-96"/>
                    <a:pt x="19642" y="254"/>
                    <a:pt x="17057" y="1422"/>
                  </a:cubicBezTo>
                  <a:cubicBezTo>
                    <a:pt x="14473" y="2589"/>
                    <a:pt x="10411" y="4574"/>
                    <a:pt x="8196" y="5859"/>
                  </a:cubicBezTo>
                  <a:cubicBezTo>
                    <a:pt x="5980" y="7143"/>
                    <a:pt x="5611" y="7727"/>
                    <a:pt x="5980" y="8019"/>
                  </a:cubicBezTo>
                  <a:cubicBezTo>
                    <a:pt x="6350" y="8310"/>
                    <a:pt x="7457" y="8310"/>
                    <a:pt x="8842" y="8252"/>
                  </a:cubicBezTo>
                  <a:cubicBezTo>
                    <a:pt x="10226" y="8194"/>
                    <a:pt x="11888" y="8077"/>
                    <a:pt x="12626" y="8310"/>
                  </a:cubicBezTo>
                  <a:cubicBezTo>
                    <a:pt x="13365" y="8544"/>
                    <a:pt x="13180" y="9128"/>
                    <a:pt x="11242" y="10529"/>
                  </a:cubicBezTo>
                  <a:cubicBezTo>
                    <a:pt x="9303" y="11930"/>
                    <a:pt x="5611" y="14148"/>
                    <a:pt x="3488" y="15608"/>
                  </a:cubicBezTo>
                  <a:cubicBezTo>
                    <a:pt x="1365" y="17067"/>
                    <a:pt x="811" y="17768"/>
                    <a:pt x="442" y="18468"/>
                  </a:cubicBezTo>
                  <a:cubicBezTo>
                    <a:pt x="73" y="19169"/>
                    <a:pt x="-112" y="19869"/>
                    <a:pt x="73" y="20453"/>
                  </a:cubicBezTo>
                  <a:cubicBezTo>
                    <a:pt x="257" y="21037"/>
                    <a:pt x="811" y="21504"/>
                    <a:pt x="3488" y="21504"/>
                  </a:cubicBezTo>
                  <a:cubicBezTo>
                    <a:pt x="6165" y="21504"/>
                    <a:pt x="10965" y="21037"/>
                    <a:pt x="13919" y="20628"/>
                  </a:cubicBezTo>
                  <a:cubicBezTo>
                    <a:pt x="16873" y="20220"/>
                    <a:pt x="17980" y="19869"/>
                    <a:pt x="19088" y="19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25359" y="497163"/>
              <a:ext cx="253839" cy="19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81" fill="norm" stroke="1" extrusionOk="0">
                  <a:moveTo>
                    <a:pt x="1593" y="5556"/>
                  </a:moveTo>
                  <a:cubicBezTo>
                    <a:pt x="1236" y="4431"/>
                    <a:pt x="879" y="3306"/>
                    <a:pt x="1147" y="2406"/>
                  </a:cubicBezTo>
                  <a:cubicBezTo>
                    <a:pt x="1415" y="1506"/>
                    <a:pt x="2307" y="831"/>
                    <a:pt x="3646" y="381"/>
                  </a:cubicBezTo>
                  <a:cubicBezTo>
                    <a:pt x="4985" y="-69"/>
                    <a:pt x="6770" y="-294"/>
                    <a:pt x="8020" y="718"/>
                  </a:cubicBezTo>
                  <a:cubicBezTo>
                    <a:pt x="9269" y="1731"/>
                    <a:pt x="9983" y="3981"/>
                    <a:pt x="9448" y="6906"/>
                  </a:cubicBezTo>
                  <a:cubicBezTo>
                    <a:pt x="8912" y="9831"/>
                    <a:pt x="7127" y="13431"/>
                    <a:pt x="5699" y="15794"/>
                  </a:cubicBezTo>
                  <a:cubicBezTo>
                    <a:pt x="4271" y="18156"/>
                    <a:pt x="3200" y="19281"/>
                    <a:pt x="2218" y="20068"/>
                  </a:cubicBezTo>
                  <a:cubicBezTo>
                    <a:pt x="1236" y="20856"/>
                    <a:pt x="344" y="21306"/>
                    <a:pt x="76" y="20969"/>
                  </a:cubicBezTo>
                  <a:cubicBezTo>
                    <a:pt x="-192" y="20631"/>
                    <a:pt x="165" y="19506"/>
                    <a:pt x="2575" y="16469"/>
                  </a:cubicBezTo>
                  <a:cubicBezTo>
                    <a:pt x="4985" y="13431"/>
                    <a:pt x="9448" y="8481"/>
                    <a:pt x="11947" y="5556"/>
                  </a:cubicBezTo>
                  <a:cubicBezTo>
                    <a:pt x="14446" y="2631"/>
                    <a:pt x="14982" y="1731"/>
                    <a:pt x="14892" y="1618"/>
                  </a:cubicBezTo>
                  <a:cubicBezTo>
                    <a:pt x="14803" y="1506"/>
                    <a:pt x="14089" y="2181"/>
                    <a:pt x="13464" y="2968"/>
                  </a:cubicBezTo>
                  <a:cubicBezTo>
                    <a:pt x="12839" y="3756"/>
                    <a:pt x="12304" y="4656"/>
                    <a:pt x="11947" y="5781"/>
                  </a:cubicBezTo>
                  <a:cubicBezTo>
                    <a:pt x="11590" y="6906"/>
                    <a:pt x="11411" y="8256"/>
                    <a:pt x="12125" y="9494"/>
                  </a:cubicBezTo>
                  <a:cubicBezTo>
                    <a:pt x="12839" y="10731"/>
                    <a:pt x="14446" y="11856"/>
                    <a:pt x="16142" y="12531"/>
                  </a:cubicBezTo>
                  <a:cubicBezTo>
                    <a:pt x="17838" y="13206"/>
                    <a:pt x="19623" y="13431"/>
                    <a:pt x="21408" y="13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53747" y="739925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5709"/>
                    <a:pt x="11286" y="9818"/>
                    <a:pt x="14886" y="6218"/>
                  </a:cubicBezTo>
                  <a:cubicBezTo>
                    <a:pt x="18486" y="2618"/>
                    <a:pt x="20043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99797" y="758975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80797" y="479575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618897" y="606575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225441" y="379494"/>
              <a:ext cx="174507" cy="21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080" fill="norm" stroke="1" extrusionOk="0">
                  <a:moveTo>
                    <a:pt x="20429" y="4790"/>
                  </a:moveTo>
                  <a:cubicBezTo>
                    <a:pt x="20429" y="3350"/>
                    <a:pt x="20429" y="1910"/>
                    <a:pt x="19786" y="984"/>
                  </a:cubicBezTo>
                  <a:cubicBezTo>
                    <a:pt x="19143" y="58"/>
                    <a:pt x="17857" y="-353"/>
                    <a:pt x="15414" y="367"/>
                  </a:cubicBezTo>
                  <a:cubicBezTo>
                    <a:pt x="12971" y="1087"/>
                    <a:pt x="9371" y="2938"/>
                    <a:pt x="6543" y="6024"/>
                  </a:cubicBezTo>
                  <a:cubicBezTo>
                    <a:pt x="3714" y="9110"/>
                    <a:pt x="1657" y="13430"/>
                    <a:pt x="629" y="16104"/>
                  </a:cubicBezTo>
                  <a:cubicBezTo>
                    <a:pt x="-400" y="18778"/>
                    <a:pt x="-400" y="19807"/>
                    <a:pt x="2429" y="20424"/>
                  </a:cubicBezTo>
                  <a:cubicBezTo>
                    <a:pt x="5257" y="21041"/>
                    <a:pt x="10914" y="21247"/>
                    <a:pt x="14514" y="20938"/>
                  </a:cubicBezTo>
                  <a:cubicBezTo>
                    <a:pt x="18114" y="20630"/>
                    <a:pt x="19657" y="19807"/>
                    <a:pt x="21200" y="18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410803" y="414827"/>
              <a:ext cx="132568" cy="19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1" h="20915" fill="norm" stroke="1" extrusionOk="0">
                  <a:moveTo>
                    <a:pt x="16723" y="134"/>
                  </a:moveTo>
                  <a:cubicBezTo>
                    <a:pt x="14144" y="-94"/>
                    <a:pt x="11565" y="-321"/>
                    <a:pt x="8502" y="2066"/>
                  </a:cubicBezTo>
                  <a:cubicBezTo>
                    <a:pt x="5439" y="4454"/>
                    <a:pt x="1893" y="9456"/>
                    <a:pt x="604" y="13094"/>
                  </a:cubicBezTo>
                  <a:cubicBezTo>
                    <a:pt x="-686" y="16732"/>
                    <a:pt x="281" y="19005"/>
                    <a:pt x="1732" y="20142"/>
                  </a:cubicBezTo>
                  <a:cubicBezTo>
                    <a:pt x="3183" y="21279"/>
                    <a:pt x="5117" y="21279"/>
                    <a:pt x="8502" y="19346"/>
                  </a:cubicBezTo>
                  <a:cubicBezTo>
                    <a:pt x="11887" y="17414"/>
                    <a:pt x="16723" y="13548"/>
                    <a:pt x="18818" y="10252"/>
                  </a:cubicBezTo>
                  <a:cubicBezTo>
                    <a:pt x="20914" y="6955"/>
                    <a:pt x="20269" y="4226"/>
                    <a:pt x="19141" y="2748"/>
                  </a:cubicBezTo>
                  <a:cubicBezTo>
                    <a:pt x="18013" y="1271"/>
                    <a:pt x="16401" y="1043"/>
                    <a:pt x="14305" y="1043"/>
                  </a:cubicBezTo>
                  <a:cubicBezTo>
                    <a:pt x="12210" y="1043"/>
                    <a:pt x="9630" y="1271"/>
                    <a:pt x="8341" y="1953"/>
                  </a:cubicBezTo>
                  <a:cubicBezTo>
                    <a:pt x="7051" y="2635"/>
                    <a:pt x="7051" y="3772"/>
                    <a:pt x="7857" y="4681"/>
                  </a:cubicBezTo>
                  <a:cubicBezTo>
                    <a:pt x="8663" y="5591"/>
                    <a:pt x="10275" y="6273"/>
                    <a:pt x="11887" y="6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624313" y="441475"/>
              <a:ext cx="423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67"/>
                    <a:pt x="0" y="11733"/>
                    <a:pt x="0" y="15333"/>
                  </a:cubicBezTo>
                  <a:cubicBezTo>
                    <a:pt x="0" y="18933"/>
                    <a:pt x="1080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615847" y="333525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3600" y="7920"/>
                  </a:cubicBezTo>
                  <a:cubicBezTo>
                    <a:pt x="7200" y="4320"/>
                    <a:pt x="1440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704747" y="386442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4" y="600"/>
                  </a:moveTo>
                  <a:cubicBezTo>
                    <a:pt x="1309" y="6600"/>
                    <a:pt x="655" y="12600"/>
                    <a:pt x="327" y="16350"/>
                  </a:cubicBezTo>
                  <a:cubicBezTo>
                    <a:pt x="0" y="20100"/>
                    <a:pt x="0" y="21600"/>
                    <a:pt x="0" y="21600"/>
                  </a:cubicBezTo>
                  <a:cubicBezTo>
                    <a:pt x="0" y="21600"/>
                    <a:pt x="0" y="20100"/>
                    <a:pt x="818" y="16650"/>
                  </a:cubicBezTo>
                  <a:cubicBezTo>
                    <a:pt x="1636" y="13200"/>
                    <a:pt x="3273" y="7800"/>
                    <a:pt x="4745" y="4500"/>
                  </a:cubicBezTo>
                  <a:cubicBezTo>
                    <a:pt x="6218" y="1200"/>
                    <a:pt x="7527" y="0"/>
                    <a:pt x="9655" y="0"/>
                  </a:cubicBezTo>
                  <a:cubicBezTo>
                    <a:pt x="11782" y="0"/>
                    <a:pt x="14727" y="1200"/>
                    <a:pt x="16855" y="4500"/>
                  </a:cubicBezTo>
                  <a:cubicBezTo>
                    <a:pt x="18982" y="7800"/>
                    <a:pt x="20291" y="13200"/>
                    <a:pt x="21600" y="18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079397" y="36527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104797" y="460525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0"/>
                    <a:pt x="9257" y="0"/>
                    <a:pt x="5657" y="3600"/>
                  </a:cubicBezTo>
                  <a:cubicBezTo>
                    <a:pt x="2057" y="7200"/>
                    <a:pt x="1029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815997" y="250975"/>
              <a:ext cx="2857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295"/>
                    <a:pt x="6720" y="6590"/>
                    <a:pt x="9920" y="10007"/>
                  </a:cubicBezTo>
                  <a:cubicBezTo>
                    <a:pt x="13120" y="13424"/>
                    <a:pt x="16160" y="16963"/>
                    <a:pt x="18080" y="18915"/>
                  </a:cubicBezTo>
                  <a:cubicBezTo>
                    <a:pt x="20000" y="20868"/>
                    <a:pt x="20800" y="2123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911196" y="225575"/>
              <a:ext cx="190552" cy="41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69" fill="norm" stroke="1" extrusionOk="0">
                  <a:moveTo>
                    <a:pt x="21368" y="0"/>
                  </a:moveTo>
                  <a:cubicBezTo>
                    <a:pt x="20181" y="0"/>
                    <a:pt x="18994" y="0"/>
                    <a:pt x="17333" y="1194"/>
                  </a:cubicBezTo>
                  <a:cubicBezTo>
                    <a:pt x="15671" y="2388"/>
                    <a:pt x="13535" y="4776"/>
                    <a:pt x="10924" y="7815"/>
                  </a:cubicBezTo>
                  <a:cubicBezTo>
                    <a:pt x="8313" y="10854"/>
                    <a:pt x="5227" y="14545"/>
                    <a:pt x="3447" y="16661"/>
                  </a:cubicBezTo>
                  <a:cubicBezTo>
                    <a:pt x="1667" y="18778"/>
                    <a:pt x="1192" y="19321"/>
                    <a:pt x="717" y="19918"/>
                  </a:cubicBezTo>
                  <a:cubicBezTo>
                    <a:pt x="243" y="20515"/>
                    <a:pt x="-232" y="21166"/>
                    <a:pt x="124" y="21383"/>
                  </a:cubicBezTo>
                  <a:cubicBezTo>
                    <a:pt x="480" y="21600"/>
                    <a:pt x="1667" y="21383"/>
                    <a:pt x="2854" y="21003"/>
                  </a:cubicBezTo>
                  <a:cubicBezTo>
                    <a:pt x="4041" y="20623"/>
                    <a:pt x="5227" y="20080"/>
                    <a:pt x="6414" y="19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279538" y="421330"/>
              <a:ext cx="266710" cy="10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96" fill="norm" stroke="1" extrusionOk="0">
                  <a:moveTo>
                    <a:pt x="3062" y="20996"/>
                  </a:moveTo>
                  <a:cubicBezTo>
                    <a:pt x="2212" y="20996"/>
                    <a:pt x="1362" y="20996"/>
                    <a:pt x="766" y="19773"/>
                  </a:cubicBezTo>
                  <a:cubicBezTo>
                    <a:pt x="171" y="18551"/>
                    <a:pt x="-169" y="16105"/>
                    <a:pt x="86" y="13049"/>
                  </a:cubicBezTo>
                  <a:cubicBezTo>
                    <a:pt x="341" y="9992"/>
                    <a:pt x="1192" y="6324"/>
                    <a:pt x="2127" y="3675"/>
                  </a:cubicBezTo>
                  <a:cubicBezTo>
                    <a:pt x="3062" y="1026"/>
                    <a:pt x="4083" y="-604"/>
                    <a:pt x="5529" y="211"/>
                  </a:cubicBezTo>
                  <a:cubicBezTo>
                    <a:pt x="6974" y="1026"/>
                    <a:pt x="8845" y="4287"/>
                    <a:pt x="10461" y="7751"/>
                  </a:cubicBezTo>
                  <a:cubicBezTo>
                    <a:pt x="12077" y="11215"/>
                    <a:pt x="13437" y="14883"/>
                    <a:pt x="14543" y="16513"/>
                  </a:cubicBezTo>
                  <a:cubicBezTo>
                    <a:pt x="15648" y="18143"/>
                    <a:pt x="16499" y="17736"/>
                    <a:pt x="17179" y="16717"/>
                  </a:cubicBezTo>
                  <a:cubicBezTo>
                    <a:pt x="17859" y="15698"/>
                    <a:pt x="18370" y="14068"/>
                    <a:pt x="19050" y="11215"/>
                  </a:cubicBezTo>
                  <a:cubicBezTo>
                    <a:pt x="19730" y="8362"/>
                    <a:pt x="20581" y="4287"/>
                    <a:pt x="21431" y="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863747" y="94607"/>
              <a:ext cx="186695" cy="47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49" fill="norm" stroke="1" extrusionOk="0">
                  <a:moveTo>
                    <a:pt x="2160" y="7282"/>
                  </a:moveTo>
                  <a:cubicBezTo>
                    <a:pt x="2160" y="10030"/>
                    <a:pt x="2160" y="12777"/>
                    <a:pt x="2160" y="14909"/>
                  </a:cubicBezTo>
                  <a:cubicBezTo>
                    <a:pt x="2160" y="17040"/>
                    <a:pt x="2160" y="18556"/>
                    <a:pt x="1800" y="19646"/>
                  </a:cubicBezTo>
                  <a:cubicBezTo>
                    <a:pt x="1440" y="20735"/>
                    <a:pt x="720" y="21398"/>
                    <a:pt x="360" y="21446"/>
                  </a:cubicBezTo>
                  <a:cubicBezTo>
                    <a:pt x="0" y="21493"/>
                    <a:pt x="0" y="20925"/>
                    <a:pt x="0" y="19125"/>
                  </a:cubicBezTo>
                  <a:cubicBezTo>
                    <a:pt x="0" y="17325"/>
                    <a:pt x="0" y="14293"/>
                    <a:pt x="720" y="11309"/>
                  </a:cubicBezTo>
                  <a:cubicBezTo>
                    <a:pt x="1440" y="8325"/>
                    <a:pt x="2880" y="5388"/>
                    <a:pt x="4560" y="3493"/>
                  </a:cubicBezTo>
                  <a:cubicBezTo>
                    <a:pt x="6240" y="1598"/>
                    <a:pt x="8160" y="746"/>
                    <a:pt x="9720" y="319"/>
                  </a:cubicBezTo>
                  <a:cubicBezTo>
                    <a:pt x="11280" y="-107"/>
                    <a:pt x="12480" y="-107"/>
                    <a:pt x="13800" y="319"/>
                  </a:cubicBezTo>
                  <a:cubicBezTo>
                    <a:pt x="15120" y="746"/>
                    <a:pt x="16560" y="1598"/>
                    <a:pt x="16680" y="3019"/>
                  </a:cubicBezTo>
                  <a:cubicBezTo>
                    <a:pt x="16800" y="4440"/>
                    <a:pt x="15600" y="6430"/>
                    <a:pt x="14520" y="7614"/>
                  </a:cubicBezTo>
                  <a:cubicBezTo>
                    <a:pt x="13440" y="8798"/>
                    <a:pt x="12480" y="9177"/>
                    <a:pt x="11400" y="9509"/>
                  </a:cubicBezTo>
                  <a:cubicBezTo>
                    <a:pt x="10320" y="9840"/>
                    <a:pt x="9120" y="10125"/>
                    <a:pt x="9240" y="10314"/>
                  </a:cubicBezTo>
                  <a:cubicBezTo>
                    <a:pt x="9360" y="10504"/>
                    <a:pt x="10800" y="10598"/>
                    <a:pt x="13080" y="11356"/>
                  </a:cubicBezTo>
                  <a:cubicBezTo>
                    <a:pt x="15360" y="12114"/>
                    <a:pt x="18480" y="13535"/>
                    <a:pt x="20040" y="15051"/>
                  </a:cubicBezTo>
                  <a:cubicBezTo>
                    <a:pt x="21600" y="16567"/>
                    <a:pt x="21600" y="18177"/>
                    <a:pt x="19680" y="19219"/>
                  </a:cubicBezTo>
                  <a:cubicBezTo>
                    <a:pt x="17760" y="20261"/>
                    <a:pt x="13920" y="20735"/>
                    <a:pt x="10800" y="20640"/>
                  </a:cubicBezTo>
                  <a:cubicBezTo>
                    <a:pt x="7680" y="20546"/>
                    <a:pt x="5280" y="19882"/>
                    <a:pt x="4080" y="19314"/>
                  </a:cubicBezTo>
                  <a:cubicBezTo>
                    <a:pt x="2880" y="18746"/>
                    <a:pt x="2880" y="18272"/>
                    <a:pt x="4200" y="17704"/>
                  </a:cubicBezTo>
                  <a:cubicBezTo>
                    <a:pt x="5520" y="17135"/>
                    <a:pt x="8160" y="16472"/>
                    <a:pt x="10800" y="15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282847" y="30812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163143" y="279491"/>
              <a:ext cx="202255" cy="18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749" fill="norm" stroke="1" extrusionOk="0">
                  <a:moveTo>
                    <a:pt x="1924" y="8908"/>
                  </a:moveTo>
                  <a:cubicBezTo>
                    <a:pt x="2599" y="10332"/>
                    <a:pt x="3274" y="11756"/>
                    <a:pt x="4737" y="12587"/>
                  </a:cubicBezTo>
                  <a:cubicBezTo>
                    <a:pt x="6199" y="13417"/>
                    <a:pt x="8449" y="13655"/>
                    <a:pt x="10362" y="12705"/>
                  </a:cubicBezTo>
                  <a:cubicBezTo>
                    <a:pt x="12274" y="11756"/>
                    <a:pt x="13849" y="9620"/>
                    <a:pt x="14411" y="7365"/>
                  </a:cubicBezTo>
                  <a:cubicBezTo>
                    <a:pt x="14974" y="5110"/>
                    <a:pt x="14524" y="2736"/>
                    <a:pt x="13736" y="1312"/>
                  </a:cubicBezTo>
                  <a:cubicBezTo>
                    <a:pt x="12949" y="-112"/>
                    <a:pt x="11824" y="-587"/>
                    <a:pt x="9687" y="956"/>
                  </a:cubicBezTo>
                  <a:cubicBezTo>
                    <a:pt x="7549" y="2499"/>
                    <a:pt x="4399" y="6059"/>
                    <a:pt x="2487" y="8551"/>
                  </a:cubicBezTo>
                  <a:cubicBezTo>
                    <a:pt x="574" y="11044"/>
                    <a:pt x="-101" y="12468"/>
                    <a:pt x="12" y="14367"/>
                  </a:cubicBezTo>
                  <a:cubicBezTo>
                    <a:pt x="124" y="16266"/>
                    <a:pt x="1024" y="18639"/>
                    <a:pt x="2824" y="19826"/>
                  </a:cubicBezTo>
                  <a:cubicBezTo>
                    <a:pt x="4624" y="21013"/>
                    <a:pt x="7324" y="21013"/>
                    <a:pt x="10587" y="20064"/>
                  </a:cubicBezTo>
                  <a:cubicBezTo>
                    <a:pt x="13849" y="19114"/>
                    <a:pt x="17674" y="17215"/>
                    <a:pt x="21499" y="15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365397" y="259522"/>
              <a:ext cx="297454" cy="21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180" fill="norm" stroke="1" extrusionOk="0">
                  <a:moveTo>
                    <a:pt x="0" y="3490"/>
                  </a:moveTo>
                  <a:cubicBezTo>
                    <a:pt x="1991" y="6370"/>
                    <a:pt x="3983" y="9250"/>
                    <a:pt x="5132" y="11718"/>
                  </a:cubicBezTo>
                  <a:cubicBezTo>
                    <a:pt x="6281" y="14187"/>
                    <a:pt x="6587" y="16244"/>
                    <a:pt x="6511" y="17787"/>
                  </a:cubicBezTo>
                  <a:cubicBezTo>
                    <a:pt x="6434" y="19330"/>
                    <a:pt x="5974" y="20358"/>
                    <a:pt x="5362" y="20873"/>
                  </a:cubicBezTo>
                  <a:cubicBezTo>
                    <a:pt x="4749" y="21387"/>
                    <a:pt x="3983" y="21387"/>
                    <a:pt x="3447" y="19844"/>
                  </a:cubicBezTo>
                  <a:cubicBezTo>
                    <a:pt x="2911" y="18301"/>
                    <a:pt x="2604" y="15216"/>
                    <a:pt x="2834" y="12541"/>
                  </a:cubicBezTo>
                  <a:cubicBezTo>
                    <a:pt x="3064" y="9867"/>
                    <a:pt x="3830" y="7604"/>
                    <a:pt x="4979" y="6164"/>
                  </a:cubicBezTo>
                  <a:cubicBezTo>
                    <a:pt x="6128" y="4724"/>
                    <a:pt x="7660" y="4107"/>
                    <a:pt x="8809" y="3901"/>
                  </a:cubicBezTo>
                  <a:cubicBezTo>
                    <a:pt x="9957" y="3696"/>
                    <a:pt x="10723" y="3901"/>
                    <a:pt x="11106" y="4518"/>
                  </a:cubicBezTo>
                  <a:cubicBezTo>
                    <a:pt x="11489" y="5136"/>
                    <a:pt x="11489" y="6164"/>
                    <a:pt x="11413" y="8530"/>
                  </a:cubicBezTo>
                  <a:cubicBezTo>
                    <a:pt x="11336" y="10896"/>
                    <a:pt x="11183" y="14598"/>
                    <a:pt x="11030" y="16964"/>
                  </a:cubicBezTo>
                  <a:cubicBezTo>
                    <a:pt x="10877" y="19330"/>
                    <a:pt x="10723" y="20358"/>
                    <a:pt x="10647" y="20358"/>
                  </a:cubicBezTo>
                  <a:cubicBezTo>
                    <a:pt x="10570" y="20358"/>
                    <a:pt x="10570" y="19330"/>
                    <a:pt x="11030" y="16450"/>
                  </a:cubicBezTo>
                  <a:cubicBezTo>
                    <a:pt x="11489" y="13570"/>
                    <a:pt x="12409" y="8838"/>
                    <a:pt x="13481" y="5753"/>
                  </a:cubicBezTo>
                  <a:cubicBezTo>
                    <a:pt x="14553" y="2667"/>
                    <a:pt x="15779" y="1227"/>
                    <a:pt x="16774" y="507"/>
                  </a:cubicBezTo>
                  <a:cubicBezTo>
                    <a:pt x="17770" y="-213"/>
                    <a:pt x="18536" y="-213"/>
                    <a:pt x="19455" y="816"/>
                  </a:cubicBezTo>
                  <a:cubicBezTo>
                    <a:pt x="20374" y="1844"/>
                    <a:pt x="21447" y="3901"/>
                    <a:pt x="21523" y="7398"/>
                  </a:cubicBezTo>
                  <a:cubicBezTo>
                    <a:pt x="21600" y="10896"/>
                    <a:pt x="20681" y="15833"/>
                    <a:pt x="19762" y="20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880304" y="78594"/>
              <a:ext cx="145494" cy="42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51" fill="norm" stroke="1" extrusionOk="0">
                  <a:moveTo>
                    <a:pt x="21518" y="3558"/>
                  </a:moveTo>
                  <a:cubicBezTo>
                    <a:pt x="21205" y="3026"/>
                    <a:pt x="20892" y="2494"/>
                    <a:pt x="20422" y="1909"/>
                  </a:cubicBezTo>
                  <a:cubicBezTo>
                    <a:pt x="19953" y="1324"/>
                    <a:pt x="19327" y="685"/>
                    <a:pt x="17761" y="313"/>
                  </a:cubicBezTo>
                  <a:cubicBezTo>
                    <a:pt x="16196" y="-60"/>
                    <a:pt x="13692" y="-166"/>
                    <a:pt x="11657" y="366"/>
                  </a:cubicBezTo>
                  <a:cubicBezTo>
                    <a:pt x="9622" y="898"/>
                    <a:pt x="8057" y="2068"/>
                    <a:pt x="6179" y="4409"/>
                  </a:cubicBezTo>
                  <a:cubicBezTo>
                    <a:pt x="4301" y="6750"/>
                    <a:pt x="2109" y="10262"/>
                    <a:pt x="1014" y="13028"/>
                  </a:cubicBezTo>
                  <a:cubicBezTo>
                    <a:pt x="-82" y="15795"/>
                    <a:pt x="-82" y="17816"/>
                    <a:pt x="75" y="19093"/>
                  </a:cubicBezTo>
                  <a:cubicBezTo>
                    <a:pt x="231" y="20370"/>
                    <a:pt x="544" y="20902"/>
                    <a:pt x="2579" y="21168"/>
                  </a:cubicBezTo>
                  <a:cubicBezTo>
                    <a:pt x="4614" y="21434"/>
                    <a:pt x="8370" y="21434"/>
                    <a:pt x="11344" y="21008"/>
                  </a:cubicBezTo>
                  <a:cubicBezTo>
                    <a:pt x="14318" y="20583"/>
                    <a:pt x="16509" y="19732"/>
                    <a:pt x="18701" y="18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070804" y="175251"/>
              <a:ext cx="144073" cy="48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05" fill="norm" stroke="1" extrusionOk="0">
                  <a:moveTo>
                    <a:pt x="4548" y="5541"/>
                  </a:moveTo>
                  <a:cubicBezTo>
                    <a:pt x="3622" y="7766"/>
                    <a:pt x="2696" y="9991"/>
                    <a:pt x="2233" y="12401"/>
                  </a:cubicBezTo>
                  <a:cubicBezTo>
                    <a:pt x="1770" y="14811"/>
                    <a:pt x="1770" y="17407"/>
                    <a:pt x="1616" y="19029"/>
                  </a:cubicBezTo>
                  <a:cubicBezTo>
                    <a:pt x="1462" y="20652"/>
                    <a:pt x="1153" y="21301"/>
                    <a:pt x="845" y="21393"/>
                  </a:cubicBezTo>
                  <a:cubicBezTo>
                    <a:pt x="536" y="21486"/>
                    <a:pt x="228" y="21022"/>
                    <a:pt x="73" y="19447"/>
                  </a:cubicBezTo>
                  <a:cubicBezTo>
                    <a:pt x="-81" y="17871"/>
                    <a:pt x="-81" y="15182"/>
                    <a:pt x="999" y="12123"/>
                  </a:cubicBezTo>
                  <a:cubicBezTo>
                    <a:pt x="2079" y="9064"/>
                    <a:pt x="4239" y="5634"/>
                    <a:pt x="5782" y="3594"/>
                  </a:cubicBezTo>
                  <a:cubicBezTo>
                    <a:pt x="7325" y="1555"/>
                    <a:pt x="8250" y="906"/>
                    <a:pt x="9793" y="489"/>
                  </a:cubicBezTo>
                  <a:cubicBezTo>
                    <a:pt x="11336" y="71"/>
                    <a:pt x="13496" y="-114"/>
                    <a:pt x="15348" y="71"/>
                  </a:cubicBezTo>
                  <a:cubicBezTo>
                    <a:pt x="17199" y="257"/>
                    <a:pt x="18742" y="813"/>
                    <a:pt x="19822" y="1972"/>
                  </a:cubicBezTo>
                  <a:cubicBezTo>
                    <a:pt x="20902" y="3131"/>
                    <a:pt x="21519" y="4892"/>
                    <a:pt x="20439" y="6190"/>
                  </a:cubicBezTo>
                  <a:cubicBezTo>
                    <a:pt x="19359" y="7488"/>
                    <a:pt x="16582" y="8322"/>
                    <a:pt x="14268" y="8832"/>
                  </a:cubicBezTo>
                  <a:cubicBezTo>
                    <a:pt x="11953" y="9342"/>
                    <a:pt x="10102" y="9527"/>
                    <a:pt x="8405" y="9574"/>
                  </a:cubicBezTo>
                  <a:cubicBezTo>
                    <a:pt x="6708" y="9620"/>
                    <a:pt x="5165" y="9527"/>
                    <a:pt x="4393" y="9249"/>
                  </a:cubicBezTo>
                  <a:cubicBezTo>
                    <a:pt x="3622" y="8971"/>
                    <a:pt x="3622" y="8507"/>
                    <a:pt x="4393" y="7905"/>
                  </a:cubicBezTo>
                  <a:cubicBezTo>
                    <a:pt x="5165" y="7302"/>
                    <a:pt x="6708" y="6561"/>
                    <a:pt x="8250" y="5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241697" y="95166"/>
              <a:ext cx="143934" cy="40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9529" y="521"/>
                  </a:moveTo>
                  <a:cubicBezTo>
                    <a:pt x="11118" y="295"/>
                    <a:pt x="12706" y="69"/>
                    <a:pt x="14294" y="13"/>
                  </a:cubicBezTo>
                  <a:cubicBezTo>
                    <a:pt x="15882" y="-44"/>
                    <a:pt x="17471" y="69"/>
                    <a:pt x="18900" y="804"/>
                  </a:cubicBezTo>
                  <a:cubicBezTo>
                    <a:pt x="20329" y="1539"/>
                    <a:pt x="21600" y="2896"/>
                    <a:pt x="21600" y="5384"/>
                  </a:cubicBezTo>
                  <a:cubicBezTo>
                    <a:pt x="21600" y="7872"/>
                    <a:pt x="20329" y="11491"/>
                    <a:pt x="17312" y="14262"/>
                  </a:cubicBezTo>
                  <a:cubicBezTo>
                    <a:pt x="14294" y="17032"/>
                    <a:pt x="9529" y="18955"/>
                    <a:pt x="6353" y="20029"/>
                  </a:cubicBezTo>
                  <a:cubicBezTo>
                    <a:pt x="3176" y="21104"/>
                    <a:pt x="1588" y="21330"/>
                    <a:pt x="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025797" y="752625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063897" y="803425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03257" y="1552813"/>
              <a:ext cx="162821" cy="48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63" fill="norm" stroke="1" extrusionOk="0">
                  <a:moveTo>
                    <a:pt x="3660" y="2778"/>
                  </a:moveTo>
                  <a:cubicBezTo>
                    <a:pt x="2567" y="3797"/>
                    <a:pt x="1473" y="4817"/>
                    <a:pt x="926" y="6764"/>
                  </a:cubicBezTo>
                  <a:cubicBezTo>
                    <a:pt x="379" y="8711"/>
                    <a:pt x="379" y="11584"/>
                    <a:pt x="653" y="13856"/>
                  </a:cubicBezTo>
                  <a:cubicBezTo>
                    <a:pt x="926" y="16127"/>
                    <a:pt x="1473" y="17796"/>
                    <a:pt x="1883" y="18908"/>
                  </a:cubicBezTo>
                  <a:cubicBezTo>
                    <a:pt x="2293" y="20020"/>
                    <a:pt x="2567" y="20577"/>
                    <a:pt x="2703" y="20577"/>
                  </a:cubicBezTo>
                  <a:cubicBezTo>
                    <a:pt x="2840" y="20577"/>
                    <a:pt x="2840" y="20020"/>
                    <a:pt x="2293" y="18027"/>
                  </a:cubicBezTo>
                  <a:cubicBezTo>
                    <a:pt x="1746" y="16034"/>
                    <a:pt x="653" y="12604"/>
                    <a:pt x="516" y="9638"/>
                  </a:cubicBezTo>
                  <a:cubicBezTo>
                    <a:pt x="379" y="6671"/>
                    <a:pt x="1200" y="4168"/>
                    <a:pt x="2020" y="2638"/>
                  </a:cubicBezTo>
                  <a:cubicBezTo>
                    <a:pt x="2840" y="1109"/>
                    <a:pt x="3660" y="553"/>
                    <a:pt x="4754" y="228"/>
                  </a:cubicBezTo>
                  <a:cubicBezTo>
                    <a:pt x="5848" y="-96"/>
                    <a:pt x="7215" y="-189"/>
                    <a:pt x="9539" y="738"/>
                  </a:cubicBezTo>
                  <a:cubicBezTo>
                    <a:pt x="11863" y="1665"/>
                    <a:pt x="15144" y="3612"/>
                    <a:pt x="17468" y="5976"/>
                  </a:cubicBezTo>
                  <a:cubicBezTo>
                    <a:pt x="19792" y="8340"/>
                    <a:pt x="21159" y="11121"/>
                    <a:pt x="21022" y="13485"/>
                  </a:cubicBezTo>
                  <a:cubicBezTo>
                    <a:pt x="20886" y="15849"/>
                    <a:pt x="19245" y="17796"/>
                    <a:pt x="17194" y="19047"/>
                  </a:cubicBezTo>
                  <a:cubicBezTo>
                    <a:pt x="15144" y="20299"/>
                    <a:pt x="12683" y="20855"/>
                    <a:pt x="10222" y="21133"/>
                  </a:cubicBezTo>
                  <a:cubicBezTo>
                    <a:pt x="7762" y="21411"/>
                    <a:pt x="5301" y="21411"/>
                    <a:pt x="3250" y="21272"/>
                  </a:cubicBezTo>
                  <a:cubicBezTo>
                    <a:pt x="1200" y="21133"/>
                    <a:pt x="-441" y="20855"/>
                    <a:pt x="106" y="20530"/>
                  </a:cubicBezTo>
                  <a:cubicBezTo>
                    <a:pt x="653" y="20206"/>
                    <a:pt x="3387" y="19835"/>
                    <a:pt x="6121" y="19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942747" y="1762275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961797" y="1873898"/>
              <a:ext cx="95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392715" y="1535630"/>
              <a:ext cx="153283" cy="48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19" fill="norm" stroke="1" extrusionOk="0">
                  <a:moveTo>
                    <a:pt x="21138" y="1322"/>
                  </a:moveTo>
                  <a:cubicBezTo>
                    <a:pt x="19679" y="852"/>
                    <a:pt x="18219" y="383"/>
                    <a:pt x="16030" y="148"/>
                  </a:cubicBezTo>
                  <a:cubicBezTo>
                    <a:pt x="13841" y="-87"/>
                    <a:pt x="10922" y="-87"/>
                    <a:pt x="8003" y="476"/>
                  </a:cubicBezTo>
                  <a:cubicBezTo>
                    <a:pt x="5084" y="1040"/>
                    <a:pt x="2165" y="2167"/>
                    <a:pt x="852" y="2965"/>
                  </a:cubicBezTo>
                  <a:cubicBezTo>
                    <a:pt x="-462" y="3763"/>
                    <a:pt x="-170" y="4233"/>
                    <a:pt x="1143" y="4750"/>
                  </a:cubicBezTo>
                  <a:cubicBezTo>
                    <a:pt x="2457" y="5266"/>
                    <a:pt x="4792" y="5830"/>
                    <a:pt x="6835" y="6534"/>
                  </a:cubicBezTo>
                  <a:cubicBezTo>
                    <a:pt x="8879" y="7238"/>
                    <a:pt x="10630" y="8083"/>
                    <a:pt x="10922" y="9070"/>
                  </a:cubicBezTo>
                  <a:cubicBezTo>
                    <a:pt x="11214" y="10056"/>
                    <a:pt x="10046" y="11183"/>
                    <a:pt x="8879" y="11981"/>
                  </a:cubicBezTo>
                  <a:cubicBezTo>
                    <a:pt x="7711" y="12779"/>
                    <a:pt x="6543" y="13249"/>
                    <a:pt x="5376" y="13624"/>
                  </a:cubicBezTo>
                  <a:cubicBezTo>
                    <a:pt x="4208" y="14000"/>
                    <a:pt x="3041" y="14282"/>
                    <a:pt x="2311" y="14188"/>
                  </a:cubicBezTo>
                  <a:cubicBezTo>
                    <a:pt x="1581" y="14094"/>
                    <a:pt x="1289" y="13624"/>
                    <a:pt x="1873" y="13343"/>
                  </a:cubicBezTo>
                  <a:cubicBezTo>
                    <a:pt x="2457" y="13061"/>
                    <a:pt x="3916" y="12967"/>
                    <a:pt x="4792" y="13155"/>
                  </a:cubicBezTo>
                  <a:cubicBezTo>
                    <a:pt x="5668" y="13343"/>
                    <a:pt x="5960" y="13812"/>
                    <a:pt x="6106" y="14939"/>
                  </a:cubicBezTo>
                  <a:cubicBezTo>
                    <a:pt x="6252" y="16066"/>
                    <a:pt x="6252" y="17850"/>
                    <a:pt x="6252" y="19071"/>
                  </a:cubicBezTo>
                  <a:cubicBezTo>
                    <a:pt x="6252" y="20292"/>
                    <a:pt x="6252" y="20950"/>
                    <a:pt x="8295" y="21231"/>
                  </a:cubicBezTo>
                  <a:cubicBezTo>
                    <a:pt x="10338" y="21513"/>
                    <a:pt x="14424" y="21419"/>
                    <a:pt x="18511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773372" y="1590825"/>
              <a:ext cx="198076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201" y="0"/>
                  </a:moveTo>
                  <a:cubicBezTo>
                    <a:pt x="1741" y="4424"/>
                    <a:pt x="1282" y="8848"/>
                    <a:pt x="1167" y="12231"/>
                  </a:cubicBezTo>
                  <a:cubicBezTo>
                    <a:pt x="1052" y="15614"/>
                    <a:pt x="1282" y="17957"/>
                    <a:pt x="1397" y="19453"/>
                  </a:cubicBezTo>
                  <a:cubicBezTo>
                    <a:pt x="1512" y="20949"/>
                    <a:pt x="1512" y="21600"/>
                    <a:pt x="1397" y="21600"/>
                  </a:cubicBezTo>
                  <a:cubicBezTo>
                    <a:pt x="1282" y="21600"/>
                    <a:pt x="1052" y="20949"/>
                    <a:pt x="707" y="19778"/>
                  </a:cubicBezTo>
                  <a:cubicBezTo>
                    <a:pt x="363" y="18607"/>
                    <a:pt x="-97" y="16916"/>
                    <a:pt x="18" y="15810"/>
                  </a:cubicBezTo>
                  <a:cubicBezTo>
                    <a:pt x="133" y="14704"/>
                    <a:pt x="822" y="14183"/>
                    <a:pt x="1741" y="13858"/>
                  </a:cubicBezTo>
                  <a:cubicBezTo>
                    <a:pt x="2660" y="13533"/>
                    <a:pt x="3809" y="13402"/>
                    <a:pt x="5648" y="13012"/>
                  </a:cubicBezTo>
                  <a:cubicBezTo>
                    <a:pt x="7486" y="12622"/>
                    <a:pt x="10014" y="11971"/>
                    <a:pt x="12426" y="10410"/>
                  </a:cubicBezTo>
                  <a:cubicBezTo>
                    <a:pt x="14839" y="8848"/>
                    <a:pt x="17137" y="6376"/>
                    <a:pt x="18516" y="4749"/>
                  </a:cubicBezTo>
                  <a:cubicBezTo>
                    <a:pt x="19894" y="3123"/>
                    <a:pt x="20354" y="2342"/>
                    <a:pt x="20584" y="2277"/>
                  </a:cubicBezTo>
                  <a:cubicBezTo>
                    <a:pt x="20814" y="2212"/>
                    <a:pt x="20814" y="2863"/>
                    <a:pt x="20929" y="5790"/>
                  </a:cubicBezTo>
                  <a:cubicBezTo>
                    <a:pt x="21043" y="8718"/>
                    <a:pt x="21273" y="13923"/>
                    <a:pt x="21503" y="19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034947" y="1857525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460397" y="1571775"/>
              <a:ext cx="44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211"/>
                    <a:pt x="11314" y="8423"/>
                    <a:pt x="7714" y="12023"/>
                  </a:cubicBezTo>
                  <a:cubicBezTo>
                    <a:pt x="4114" y="15623"/>
                    <a:pt x="2057" y="186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328844" y="1619945"/>
              <a:ext cx="258554" cy="11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897" fill="norm" stroke="1" extrusionOk="0">
                  <a:moveTo>
                    <a:pt x="1958" y="20897"/>
                  </a:moveTo>
                  <a:cubicBezTo>
                    <a:pt x="1256" y="18897"/>
                    <a:pt x="553" y="16897"/>
                    <a:pt x="202" y="14897"/>
                  </a:cubicBezTo>
                  <a:cubicBezTo>
                    <a:pt x="-149" y="12897"/>
                    <a:pt x="-149" y="10897"/>
                    <a:pt x="1080" y="8097"/>
                  </a:cubicBezTo>
                  <a:cubicBezTo>
                    <a:pt x="2310" y="5297"/>
                    <a:pt x="4768" y="1697"/>
                    <a:pt x="8368" y="497"/>
                  </a:cubicBezTo>
                  <a:cubicBezTo>
                    <a:pt x="11968" y="-703"/>
                    <a:pt x="16710" y="497"/>
                    <a:pt x="21451" y="1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612797" y="1794025"/>
              <a:ext cx="63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987952" y="1510769"/>
              <a:ext cx="221708" cy="36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090" fill="norm" stroke="1" extrusionOk="0">
                  <a:moveTo>
                    <a:pt x="6676" y="1687"/>
                  </a:moveTo>
                  <a:cubicBezTo>
                    <a:pt x="5860" y="6446"/>
                    <a:pt x="5045" y="11205"/>
                    <a:pt x="4638" y="13951"/>
                  </a:cubicBezTo>
                  <a:cubicBezTo>
                    <a:pt x="4230" y="16697"/>
                    <a:pt x="4230" y="17429"/>
                    <a:pt x="4128" y="18161"/>
                  </a:cubicBezTo>
                  <a:cubicBezTo>
                    <a:pt x="4026" y="18893"/>
                    <a:pt x="3823" y="19626"/>
                    <a:pt x="3211" y="19870"/>
                  </a:cubicBezTo>
                  <a:cubicBezTo>
                    <a:pt x="2600" y="20114"/>
                    <a:pt x="1581" y="19870"/>
                    <a:pt x="970" y="19137"/>
                  </a:cubicBezTo>
                  <a:cubicBezTo>
                    <a:pt x="359" y="18405"/>
                    <a:pt x="155" y="17185"/>
                    <a:pt x="53" y="16270"/>
                  </a:cubicBezTo>
                  <a:cubicBezTo>
                    <a:pt x="-49" y="15354"/>
                    <a:pt x="-49" y="14744"/>
                    <a:pt x="460" y="14317"/>
                  </a:cubicBezTo>
                  <a:cubicBezTo>
                    <a:pt x="970" y="13890"/>
                    <a:pt x="1989" y="13646"/>
                    <a:pt x="4536" y="12487"/>
                  </a:cubicBezTo>
                  <a:cubicBezTo>
                    <a:pt x="7083" y="11327"/>
                    <a:pt x="11159" y="9253"/>
                    <a:pt x="14113" y="7178"/>
                  </a:cubicBezTo>
                  <a:cubicBezTo>
                    <a:pt x="17068" y="5104"/>
                    <a:pt x="18902" y="3029"/>
                    <a:pt x="20023" y="1626"/>
                  </a:cubicBezTo>
                  <a:cubicBezTo>
                    <a:pt x="21143" y="222"/>
                    <a:pt x="21551" y="-510"/>
                    <a:pt x="21245" y="405"/>
                  </a:cubicBezTo>
                  <a:cubicBezTo>
                    <a:pt x="20940" y="1321"/>
                    <a:pt x="19921" y="3883"/>
                    <a:pt x="19513" y="7605"/>
                  </a:cubicBezTo>
                  <a:cubicBezTo>
                    <a:pt x="19106" y="11327"/>
                    <a:pt x="19309" y="16209"/>
                    <a:pt x="19513" y="21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3235097" y="1813075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501797" y="1489225"/>
              <a:ext cx="889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857"/>
                    <a:pt x="13371" y="7714"/>
                    <a:pt x="10543" y="11057"/>
                  </a:cubicBezTo>
                  <a:cubicBezTo>
                    <a:pt x="7714" y="14400"/>
                    <a:pt x="6171" y="17229"/>
                    <a:pt x="4629" y="18900"/>
                  </a:cubicBezTo>
                  <a:cubicBezTo>
                    <a:pt x="3086" y="20571"/>
                    <a:pt x="1543" y="21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508147" y="1538930"/>
              <a:ext cx="227656" cy="33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01" fill="norm" stroke="1" extrusionOk="0">
                  <a:moveTo>
                    <a:pt x="0" y="10534"/>
                  </a:moveTo>
                  <a:cubicBezTo>
                    <a:pt x="5000" y="8521"/>
                    <a:pt x="10000" y="6509"/>
                    <a:pt x="13400" y="4899"/>
                  </a:cubicBezTo>
                  <a:cubicBezTo>
                    <a:pt x="16800" y="3289"/>
                    <a:pt x="18600" y="2082"/>
                    <a:pt x="19800" y="1210"/>
                  </a:cubicBezTo>
                  <a:cubicBezTo>
                    <a:pt x="21000" y="338"/>
                    <a:pt x="21600" y="-199"/>
                    <a:pt x="21500" y="69"/>
                  </a:cubicBezTo>
                  <a:cubicBezTo>
                    <a:pt x="21400" y="338"/>
                    <a:pt x="20600" y="1411"/>
                    <a:pt x="19500" y="3826"/>
                  </a:cubicBezTo>
                  <a:cubicBezTo>
                    <a:pt x="18400" y="6241"/>
                    <a:pt x="17000" y="9997"/>
                    <a:pt x="16300" y="13150"/>
                  </a:cubicBezTo>
                  <a:cubicBezTo>
                    <a:pt x="15600" y="16303"/>
                    <a:pt x="15600" y="18852"/>
                    <a:pt x="15600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711347" y="1813075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276497" y="1527325"/>
              <a:ext cx="44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400"/>
                    <a:pt x="11314" y="8800"/>
                    <a:pt x="7714" y="12400"/>
                  </a:cubicBezTo>
                  <a:cubicBezTo>
                    <a:pt x="4114" y="16000"/>
                    <a:pt x="2057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126427" y="1499663"/>
              <a:ext cx="315171" cy="7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71" fill="norm" stroke="1" extrusionOk="0">
                  <a:moveTo>
                    <a:pt x="705" y="21071"/>
                  </a:moveTo>
                  <a:cubicBezTo>
                    <a:pt x="273" y="18229"/>
                    <a:pt x="-159" y="15387"/>
                    <a:pt x="57" y="13397"/>
                  </a:cubicBezTo>
                  <a:cubicBezTo>
                    <a:pt x="273" y="11408"/>
                    <a:pt x="1137" y="10271"/>
                    <a:pt x="4305" y="7997"/>
                  </a:cubicBezTo>
                  <a:cubicBezTo>
                    <a:pt x="7473" y="5724"/>
                    <a:pt x="12945" y="2313"/>
                    <a:pt x="16185" y="892"/>
                  </a:cubicBezTo>
                  <a:cubicBezTo>
                    <a:pt x="19425" y="-529"/>
                    <a:pt x="20433" y="39"/>
                    <a:pt x="21441" y="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409847" y="1774975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127397" y="1552725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908"/>
                    <a:pt x="7200" y="5815"/>
                    <a:pt x="3600" y="9415"/>
                  </a:cubicBezTo>
                  <a:cubicBezTo>
                    <a:pt x="0" y="13015"/>
                    <a:pt x="0" y="173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925934" y="1569659"/>
              <a:ext cx="347514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3428" y="21600"/>
                  </a:moveTo>
                  <a:cubicBezTo>
                    <a:pt x="2249" y="18073"/>
                    <a:pt x="1071" y="14547"/>
                    <a:pt x="482" y="11682"/>
                  </a:cubicBezTo>
                  <a:cubicBezTo>
                    <a:pt x="-107" y="8816"/>
                    <a:pt x="-107" y="6612"/>
                    <a:pt x="220" y="5069"/>
                  </a:cubicBezTo>
                  <a:cubicBezTo>
                    <a:pt x="548" y="3527"/>
                    <a:pt x="1202" y="2645"/>
                    <a:pt x="3362" y="1763"/>
                  </a:cubicBezTo>
                  <a:cubicBezTo>
                    <a:pt x="5522" y="882"/>
                    <a:pt x="9188" y="0"/>
                    <a:pt x="12460" y="0"/>
                  </a:cubicBezTo>
                  <a:cubicBezTo>
                    <a:pt x="15733" y="0"/>
                    <a:pt x="18613" y="882"/>
                    <a:pt x="21493" y="1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381397" y="1359646"/>
              <a:ext cx="110390" cy="59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65" fill="norm" stroke="1" extrusionOk="0">
                  <a:moveTo>
                    <a:pt x="0" y="1457"/>
                  </a:moveTo>
                  <a:cubicBezTo>
                    <a:pt x="815" y="1078"/>
                    <a:pt x="1630" y="699"/>
                    <a:pt x="4279" y="396"/>
                  </a:cubicBezTo>
                  <a:cubicBezTo>
                    <a:pt x="6928" y="92"/>
                    <a:pt x="11411" y="-135"/>
                    <a:pt x="14875" y="92"/>
                  </a:cubicBezTo>
                  <a:cubicBezTo>
                    <a:pt x="18340" y="320"/>
                    <a:pt x="20785" y="1002"/>
                    <a:pt x="21192" y="1987"/>
                  </a:cubicBezTo>
                  <a:cubicBezTo>
                    <a:pt x="21600" y="2972"/>
                    <a:pt x="19970" y="4261"/>
                    <a:pt x="17321" y="5511"/>
                  </a:cubicBezTo>
                  <a:cubicBezTo>
                    <a:pt x="14672" y="6762"/>
                    <a:pt x="11004" y="7974"/>
                    <a:pt x="9170" y="9111"/>
                  </a:cubicBezTo>
                  <a:cubicBezTo>
                    <a:pt x="7336" y="10248"/>
                    <a:pt x="7336" y="11309"/>
                    <a:pt x="9170" y="12408"/>
                  </a:cubicBezTo>
                  <a:cubicBezTo>
                    <a:pt x="11004" y="13507"/>
                    <a:pt x="14672" y="14644"/>
                    <a:pt x="16506" y="15591"/>
                  </a:cubicBezTo>
                  <a:cubicBezTo>
                    <a:pt x="18340" y="16539"/>
                    <a:pt x="18340" y="17297"/>
                    <a:pt x="15691" y="18244"/>
                  </a:cubicBezTo>
                  <a:cubicBezTo>
                    <a:pt x="13042" y="19191"/>
                    <a:pt x="7743" y="20328"/>
                    <a:pt x="2445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629047" y="185752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70730" y="2696671"/>
              <a:ext cx="165462" cy="46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82" fill="norm" stroke="1" extrusionOk="0">
                  <a:moveTo>
                    <a:pt x="5940" y="4061"/>
                  </a:moveTo>
                  <a:cubicBezTo>
                    <a:pt x="5400" y="6895"/>
                    <a:pt x="4860" y="9730"/>
                    <a:pt x="4590" y="12613"/>
                  </a:cubicBezTo>
                  <a:cubicBezTo>
                    <a:pt x="4320" y="15496"/>
                    <a:pt x="4320" y="18428"/>
                    <a:pt x="3780" y="18868"/>
                  </a:cubicBezTo>
                  <a:cubicBezTo>
                    <a:pt x="3240" y="19308"/>
                    <a:pt x="2160" y="17256"/>
                    <a:pt x="1350" y="14372"/>
                  </a:cubicBezTo>
                  <a:cubicBezTo>
                    <a:pt x="540" y="11489"/>
                    <a:pt x="0" y="7775"/>
                    <a:pt x="0" y="5332"/>
                  </a:cubicBezTo>
                  <a:cubicBezTo>
                    <a:pt x="0" y="2888"/>
                    <a:pt x="540" y="1715"/>
                    <a:pt x="1350" y="982"/>
                  </a:cubicBezTo>
                  <a:cubicBezTo>
                    <a:pt x="2160" y="249"/>
                    <a:pt x="3240" y="-44"/>
                    <a:pt x="4725" y="5"/>
                  </a:cubicBezTo>
                  <a:cubicBezTo>
                    <a:pt x="6210" y="54"/>
                    <a:pt x="8100" y="445"/>
                    <a:pt x="10800" y="2008"/>
                  </a:cubicBezTo>
                  <a:cubicBezTo>
                    <a:pt x="13500" y="3572"/>
                    <a:pt x="17010" y="6309"/>
                    <a:pt x="19035" y="8948"/>
                  </a:cubicBezTo>
                  <a:cubicBezTo>
                    <a:pt x="21060" y="11587"/>
                    <a:pt x="21600" y="14128"/>
                    <a:pt x="20655" y="16083"/>
                  </a:cubicBezTo>
                  <a:cubicBezTo>
                    <a:pt x="19710" y="18037"/>
                    <a:pt x="17280" y="19406"/>
                    <a:pt x="15390" y="20188"/>
                  </a:cubicBezTo>
                  <a:cubicBezTo>
                    <a:pt x="13500" y="20970"/>
                    <a:pt x="12150" y="21165"/>
                    <a:pt x="10665" y="21312"/>
                  </a:cubicBezTo>
                  <a:cubicBezTo>
                    <a:pt x="9180" y="21458"/>
                    <a:pt x="7560" y="21556"/>
                    <a:pt x="6210" y="21409"/>
                  </a:cubicBezTo>
                  <a:cubicBezTo>
                    <a:pt x="4860" y="21263"/>
                    <a:pt x="3780" y="20872"/>
                    <a:pt x="3780" y="20285"/>
                  </a:cubicBezTo>
                  <a:cubicBezTo>
                    <a:pt x="3780" y="19699"/>
                    <a:pt x="4860" y="18917"/>
                    <a:pt x="5940" y="18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828447" y="2930675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809397" y="3025925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322100" y="2716491"/>
              <a:ext cx="160398" cy="46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49" fill="norm" stroke="1" extrusionOk="0">
                  <a:moveTo>
                    <a:pt x="21257" y="1083"/>
                  </a:moveTo>
                  <a:cubicBezTo>
                    <a:pt x="18452" y="599"/>
                    <a:pt x="15647" y="115"/>
                    <a:pt x="12701" y="18"/>
                  </a:cubicBezTo>
                  <a:cubicBezTo>
                    <a:pt x="9756" y="-79"/>
                    <a:pt x="6670" y="212"/>
                    <a:pt x="4286" y="793"/>
                  </a:cubicBezTo>
                  <a:cubicBezTo>
                    <a:pt x="1901" y="1374"/>
                    <a:pt x="218" y="2246"/>
                    <a:pt x="358" y="3069"/>
                  </a:cubicBezTo>
                  <a:cubicBezTo>
                    <a:pt x="499" y="3892"/>
                    <a:pt x="2462" y="4667"/>
                    <a:pt x="4706" y="5587"/>
                  </a:cubicBezTo>
                  <a:cubicBezTo>
                    <a:pt x="6951" y="6508"/>
                    <a:pt x="9475" y="7573"/>
                    <a:pt x="10457" y="8638"/>
                  </a:cubicBezTo>
                  <a:cubicBezTo>
                    <a:pt x="11439" y="9704"/>
                    <a:pt x="10878" y="10769"/>
                    <a:pt x="9896" y="11447"/>
                  </a:cubicBezTo>
                  <a:cubicBezTo>
                    <a:pt x="8914" y="12125"/>
                    <a:pt x="7512" y="12416"/>
                    <a:pt x="7091" y="12319"/>
                  </a:cubicBezTo>
                  <a:cubicBezTo>
                    <a:pt x="6670" y="12222"/>
                    <a:pt x="7231" y="11738"/>
                    <a:pt x="8073" y="11641"/>
                  </a:cubicBezTo>
                  <a:cubicBezTo>
                    <a:pt x="8914" y="11544"/>
                    <a:pt x="10036" y="11835"/>
                    <a:pt x="10317" y="12222"/>
                  </a:cubicBezTo>
                  <a:cubicBezTo>
                    <a:pt x="10597" y="12610"/>
                    <a:pt x="10036" y="13094"/>
                    <a:pt x="8213" y="14305"/>
                  </a:cubicBezTo>
                  <a:cubicBezTo>
                    <a:pt x="6389" y="15516"/>
                    <a:pt x="3304" y="17453"/>
                    <a:pt x="1621" y="18712"/>
                  </a:cubicBezTo>
                  <a:cubicBezTo>
                    <a:pt x="-62" y="19971"/>
                    <a:pt x="-343" y="20552"/>
                    <a:pt x="358" y="20940"/>
                  </a:cubicBezTo>
                  <a:cubicBezTo>
                    <a:pt x="1060" y="21327"/>
                    <a:pt x="2743" y="21521"/>
                    <a:pt x="6249" y="21424"/>
                  </a:cubicBezTo>
                  <a:cubicBezTo>
                    <a:pt x="9756" y="21327"/>
                    <a:pt x="15086" y="20940"/>
                    <a:pt x="20415" y="20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766044" y="2727222"/>
              <a:ext cx="230804" cy="37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98" fill="norm" stroke="1" extrusionOk="0">
                  <a:moveTo>
                    <a:pt x="4917" y="372"/>
                  </a:moveTo>
                  <a:cubicBezTo>
                    <a:pt x="5114" y="3594"/>
                    <a:pt x="5310" y="6817"/>
                    <a:pt x="5605" y="10098"/>
                  </a:cubicBezTo>
                  <a:cubicBezTo>
                    <a:pt x="5899" y="13380"/>
                    <a:pt x="6292" y="16722"/>
                    <a:pt x="6390" y="18691"/>
                  </a:cubicBezTo>
                  <a:cubicBezTo>
                    <a:pt x="6488" y="20660"/>
                    <a:pt x="6292" y="21256"/>
                    <a:pt x="5703" y="21376"/>
                  </a:cubicBezTo>
                  <a:cubicBezTo>
                    <a:pt x="5114" y="21495"/>
                    <a:pt x="4132" y="21137"/>
                    <a:pt x="3150" y="20242"/>
                  </a:cubicBezTo>
                  <a:cubicBezTo>
                    <a:pt x="2168" y="19347"/>
                    <a:pt x="1187" y="17915"/>
                    <a:pt x="597" y="16901"/>
                  </a:cubicBezTo>
                  <a:cubicBezTo>
                    <a:pt x="8" y="15886"/>
                    <a:pt x="-188" y="15289"/>
                    <a:pt x="205" y="14991"/>
                  </a:cubicBezTo>
                  <a:cubicBezTo>
                    <a:pt x="597" y="14693"/>
                    <a:pt x="1579" y="14693"/>
                    <a:pt x="3739" y="14036"/>
                  </a:cubicBezTo>
                  <a:cubicBezTo>
                    <a:pt x="5899" y="13380"/>
                    <a:pt x="9237" y="12067"/>
                    <a:pt x="11790" y="9919"/>
                  </a:cubicBezTo>
                  <a:cubicBezTo>
                    <a:pt x="14343" y="7771"/>
                    <a:pt x="16110" y="4788"/>
                    <a:pt x="17190" y="2878"/>
                  </a:cubicBezTo>
                  <a:cubicBezTo>
                    <a:pt x="18270" y="969"/>
                    <a:pt x="18663" y="134"/>
                    <a:pt x="18859" y="14"/>
                  </a:cubicBezTo>
                  <a:cubicBezTo>
                    <a:pt x="19056" y="-105"/>
                    <a:pt x="19056" y="492"/>
                    <a:pt x="18859" y="2998"/>
                  </a:cubicBezTo>
                  <a:cubicBezTo>
                    <a:pt x="18663" y="5504"/>
                    <a:pt x="18270" y="9919"/>
                    <a:pt x="18663" y="13201"/>
                  </a:cubicBezTo>
                  <a:cubicBezTo>
                    <a:pt x="19056" y="16483"/>
                    <a:pt x="20234" y="18631"/>
                    <a:pt x="21412" y="20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2015897" y="3064025"/>
              <a:ext cx="57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538"/>
                    <a:pt x="10400" y="11077"/>
                    <a:pt x="6800" y="14677"/>
                  </a:cubicBezTo>
                  <a:cubicBezTo>
                    <a:pt x="3200" y="18277"/>
                    <a:pt x="1600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363030" y="2695725"/>
              <a:ext cx="223726" cy="35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49" fill="norm" stroke="1" extrusionOk="0">
                  <a:moveTo>
                    <a:pt x="6317" y="0"/>
                  </a:moveTo>
                  <a:cubicBezTo>
                    <a:pt x="6317" y="4828"/>
                    <a:pt x="6317" y="9656"/>
                    <a:pt x="6113" y="12896"/>
                  </a:cubicBezTo>
                  <a:cubicBezTo>
                    <a:pt x="5909" y="16136"/>
                    <a:pt x="5502" y="17788"/>
                    <a:pt x="4992" y="19059"/>
                  </a:cubicBezTo>
                  <a:cubicBezTo>
                    <a:pt x="4483" y="20329"/>
                    <a:pt x="3872" y="21219"/>
                    <a:pt x="3158" y="21409"/>
                  </a:cubicBezTo>
                  <a:cubicBezTo>
                    <a:pt x="2445" y="21600"/>
                    <a:pt x="1630" y="21092"/>
                    <a:pt x="1019" y="20075"/>
                  </a:cubicBezTo>
                  <a:cubicBezTo>
                    <a:pt x="408" y="19059"/>
                    <a:pt x="0" y="17534"/>
                    <a:pt x="0" y="16454"/>
                  </a:cubicBezTo>
                  <a:cubicBezTo>
                    <a:pt x="0" y="15374"/>
                    <a:pt x="408" y="14739"/>
                    <a:pt x="1121" y="14421"/>
                  </a:cubicBezTo>
                  <a:cubicBezTo>
                    <a:pt x="1834" y="14104"/>
                    <a:pt x="2853" y="14104"/>
                    <a:pt x="4585" y="13913"/>
                  </a:cubicBezTo>
                  <a:cubicBezTo>
                    <a:pt x="6317" y="13722"/>
                    <a:pt x="8762" y="13341"/>
                    <a:pt x="11411" y="11944"/>
                  </a:cubicBezTo>
                  <a:cubicBezTo>
                    <a:pt x="14060" y="10546"/>
                    <a:pt x="16913" y="8132"/>
                    <a:pt x="18645" y="6544"/>
                  </a:cubicBezTo>
                  <a:cubicBezTo>
                    <a:pt x="20377" y="4955"/>
                    <a:pt x="20989" y="4193"/>
                    <a:pt x="21294" y="4129"/>
                  </a:cubicBezTo>
                  <a:cubicBezTo>
                    <a:pt x="21600" y="4066"/>
                    <a:pt x="21600" y="4701"/>
                    <a:pt x="21396" y="7115"/>
                  </a:cubicBezTo>
                  <a:cubicBezTo>
                    <a:pt x="21192" y="9529"/>
                    <a:pt x="20785" y="13722"/>
                    <a:pt x="20683" y="16327"/>
                  </a:cubicBezTo>
                  <a:cubicBezTo>
                    <a:pt x="20581" y="18932"/>
                    <a:pt x="20785" y="19948"/>
                    <a:pt x="20989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2657247" y="3025925"/>
              <a:ext cx="50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305"/>
                    <a:pt x="9000" y="10611"/>
                    <a:pt x="5400" y="14211"/>
                  </a:cubicBezTo>
                  <a:cubicBezTo>
                    <a:pt x="1800" y="17811"/>
                    <a:pt x="900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2936647" y="2683025"/>
              <a:ext cx="698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000"/>
                    <a:pt x="15055" y="6000"/>
                    <a:pt x="12764" y="9000"/>
                  </a:cubicBezTo>
                  <a:cubicBezTo>
                    <a:pt x="10473" y="12000"/>
                    <a:pt x="9164" y="15000"/>
                    <a:pt x="7200" y="17100"/>
                  </a:cubicBezTo>
                  <a:cubicBezTo>
                    <a:pt x="5236" y="19200"/>
                    <a:pt x="2618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2917597" y="2693609"/>
              <a:ext cx="220134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037"/>
                  </a:moveTo>
                  <a:cubicBezTo>
                    <a:pt x="1454" y="15515"/>
                    <a:pt x="2908" y="13994"/>
                    <a:pt x="5815" y="11941"/>
                  </a:cubicBezTo>
                  <a:cubicBezTo>
                    <a:pt x="8723" y="9887"/>
                    <a:pt x="13085" y="7301"/>
                    <a:pt x="15681" y="5628"/>
                  </a:cubicBezTo>
                  <a:cubicBezTo>
                    <a:pt x="18277" y="3955"/>
                    <a:pt x="19108" y="3194"/>
                    <a:pt x="19938" y="2206"/>
                  </a:cubicBezTo>
                  <a:cubicBezTo>
                    <a:pt x="20769" y="1217"/>
                    <a:pt x="21600" y="0"/>
                    <a:pt x="21600" y="0"/>
                  </a:cubicBezTo>
                  <a:cubicBezTo>
                    <a:pt x="21600" y="0"/>
                    <a:pt x="20769" y="1217"/>
                    <a:pt x="19835" y="3651"/>
                  </a:cubicBezTo>
                  <a:cubicBezTo>
                    <a:pt x="18900" y="6085"/>
                    <a:pt x="17862" y="9735"/>
                    <a:pt x="17550" y="12930"/>
                  </a:cubicBezTo>
                  <a:cubicBezTo>
                    <a:pt x="17238" y="16124"/>
                    <a:pt x="17654" y="18862"/>
                    <a:pt x="180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3120797" y="2975125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558947" y="2695725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146"/>
                    <a:pt x="14400" y="12293"/>
                    <a:pt x="12600" y="15893"/>
                  </a:cubicBezTo>
                  <a:cubicBezTo>
                    <a:pt x="10800" y="19493"/>
                    <a:pt x="10800" y="20546"/>
                    <a:pt x="9000" y="21073"/>
                  </a:cubicBezTo>
                  <a:cubicBezTo>
                    <a:pt x="7200" y="21600"/>
                    <a:pt x="36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3430065" y="2657625"/>
              <a:ext cx="32573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632" y="21600"/>
                  </a:moveTo>
                  <a:cubicBezTo>
                    <a:pt x="1796" y="19584"/>
                    <a:pt x="960" y="17568"/>
                    <a:pt x="472" y="15840"/>
                  </a:cubicBezTo>
                  <a:cubicBezTo>
                    <a:pt x="-16" y="14112"/>
                    <a:pt x="-155" y="12672"/>
                    <a:pt x="193" y="11232"/>
                  </a:cubicBezTo>
                  <a:cubicBezTo>
                    <a:pt x="542" y="9792"/>
                    <a:pt x="1378" y="8352"/>
                    <a:pt x="4304" y="6480"/>
                  </a:cubicBezTo>
                  <a:cubicBezTo>
                    <a:pt x="7231" y="4608"/>
                    <a:pt x="12248" y="2304"/>
                    <a:pt x="15453" y="1152"/>
                  </a:cubicBezTo>
                  <a:cubicBezTo>
                    <a:pt x="18658" y="0"/>
                    <a:pt x="20051" y="0"/>
                    <a:pt x="214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3692297" y="2937025"/>
              <a:ext cx="57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600"/>
                    <a:pt x="15200" y="7200"/>
                    <a:pt x="11600" y="10800"/>
                  </a:cubicBezTo>
                  <a:cubicBezTo>
                    <a:pt x="8000" y="14400"/>
                    <a:pt x="40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3953441" y="2663975"/>
              <a:ext cx="19312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9069" y="0"/>
                  </a:moveTo>
                  <a:cubicBezTo>
                    <a:pt x="8129" y="3916"/>
                    <a:pt x="7190" y="7832"/>
                    <a:pt x="6603" y="10421"/>
                  </a:cubicBezTo>
                  <a:cubicBezTo>
                    <a:pt x="6016" y="13011"/>
                    <a:pt x="5782" y="14274"/>
                    <a:pt x="5429" y="15221"/>
                  </a:cubicBezTo>
                  <a:cubicBezTo>
                    <a:pt x="5077" y="16168"/>
                    <a:pt x="4608" y="16800"/>
                    <a:pt x="3903" y="17305"/>
                  </a:cubicBezTo>
                  <a:cubicBezTo>
                    <a:pt x="3199" y="17811"/>
                    <a:pt x="2260" y="18189"/>
                    <a:pt x="1555" y="17747"/>
                  </a:cubicBezTo>
                  <a:cubicBezTo>
                    <a:pt x="851" y="17305"/>
                    <a:pt x="382" y="16042"/>
                    <a:pt x="147" y="15032"/>
                  </a:cubicBezTo>
                  <a:cubicBezTo>
                    <a:pt x="-88" y="14021"/>
                    <a:pt x="-88" y="13263"/>
                    <a:pt x="499" y="12695"/>
                  </a:cubicBezTo>
                  <a:cubicBezTo>
                    <a:pt x="1086" y="12126"/>
                    <a:pt x="2260" y="11747"/>
                    <a:pt x="4842" y="10800"/>
                  </a:cubicBezTo>
                  <a:cubicBezTo>
                    <a:pt x="7425" y="9853"/>
                    <a:pt x="11416" y="8337"/>
                    <a:pt x="14351" y="6821"/>
                  </a:cubicBezTo>
                  <a:cubicBezTo>
                    <a:pt x="17286" y="5305"/>
                    <a:pt x="19164" y="3789"/>
                    <a:pt x="20221" y="2716"/>
                  </a:cubicBezTo>
                  <a:cubicBezTo>
                    <a:pt x="21277" y="1642"/>
                    <a:pt x="21512" y="1011"/>
                    <a:pt x="21395" y="1011"/>
                  </a:cubicBezTo>
                  <a:cubicBezTo>
                    <a:pt x="21277" y="1011"/>
                    <a:pt x="20808" y="1642"/>
                    <a:pt x="20103" y="3916"/>
                  </a:cubicBezTo>
                  <a:cubicBezTo>
                    <a:pt x="19399" y="6189"/>
                    <a:pt x="18460" y="10105"/>
                    <a:pt x="17990" y="13326"/>
                  </a:cubicBezTo>
                  <a:cubicBezTo>
                    <a:pt x="17521" y="16547"/>
                    <a:pt x="17521" y="19074"/>
                    <a:pt x="175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187597" y="2975125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378097" y="2670325"/>
              <a:ext cx="1079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4168"/>
                    <a:pt x="12282" y="8337"/>
                    <a:pt x="8682" y="11937"/>
                  </a:cubicBezTo>
                  <a:cubicBezTo>
                    <a:pt x="5082" y="15537"/>
                    <a:pt x="2541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4384447" y="2719996"/>
              <a:ext cx="262291" cy="25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17" fill="norm" stroke="1" extrusionOk="0">
                  <a:moveTo>
                    <a:pt x="0" y="15091"/>
                  </a:moveTo>
                  <a:cubicBezTo>
                    <a:pt x="3802" y="13127"/>
                    <a:pt x="7603" y="11163"/>
                    <a:pt x="10714" y="9021"/>
                  </a:cubicBezTo>
                  <a:cubicBezTo>
                    <a:pt x="13824" y="6879"/>
                    <a:pt x="16243" y="4558"/>
                    <a:pt x="17971" y="2862"/>
                  </a:cubicBezTo>
                  <a:cubicBezTo>
                    <a:pt x="19699" y="1167"/>
                    <a:pt x="20736" y="96"/>
                    <a:pt x="21168" y="6"/>
                  </a:cubicBezTo>
                  <a:cubicBezTo>
                    <a:pt x="21600" y="-83"/>
                    <a:pt x="21427" y="810"/>
                    <a:pt x="20909" y="3844"/>
                  </a:cubicBezTo>
                  <a:cubicBezTo>
                    <a:pt x="20390" y="6879"/>
                    <a:pt x="19526" y="12056"/>
                    <a:pt x="19094" y="15091"/>
                  </a:cubicBezTo>
                  <a:cubicBezTo>
                    <a:pt x="18662" y="18125"/>
                    <a:pt x="18662" y="19018"/>
                    <a:pt x="19008" y="19732"/>
                  </a:cubicBezTo>
                  <a:cubicBezTo>
                    <a:pt x="19354" y="20446"/>
                    <a:pt x="20045" y="20981"/>
                    <a:pt x="20736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4695597" y="2524710"/>
              <a:ext cx="159882" cy="63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13" fill="norm" stroke="1" extrusionOk="0">
                  <a:moveTo>
                    <a:pt x="10232" y="1276"/>
                  </a:moveTo>
                  <a:cubicBezTo>
                    <a:pt x="10800" y="918"/>
                    <a:pt x="11368" y="559"/>
                    <a:pt x="12789" y="308"/>
                  </a:cubicBezTo>
                  <a:cubicBezTo>
                    <a:pt x="14211" y="57"/>
                    <a:pt x="16484" y="-87"/>
                    <a:pt x="18332" y="57"/>
                  </a:cubicBezTo>
                  <a:cubicBezTo>
                    <a:pt x="20179" y="200"/>
                    <a:pt x="21600" y="631"/>
                    <a:pt x="21458" y="1563"/>
                  </a:cubicBezTo>
                  <a:cubicBezTo>
                    <a:pt x="21316" y="2496"/>
                    <a:pt x="19611" y="3932"/>
                    <a:pt x="17053" y="5331"/>
                  </a:cubicBezTo>
                  <a:cubicBezTo>
                    <a:pt x="14495" y="6730"/>
                    <a:pt x="11084" y="8094"/>
                    <a:pt x="9237" y="8955"/>
                  </a:cubicBezTo>
                  <a:cubicBezTo>
                    <a:pt x="7389" y="9816"/>
                    <a:pt x="7105" y="10175"/>
                    <a:pt x="7958" y="10713"/>
                  </a:cubicBezTo>
                  <a:cubicBezTo>
                    <a:pt x="8811" y="11251"/>
                    <a:pt x="10800" y="11969"/>
                    <a:pt x="12647" y="13296"/>
                  </a:cubicBezTo>
                  <a:cubicBezTo>
                    <a:pt x="14495" y="14624"/>
                    <a:pt x="16200" y="16562"/>
                    <a:pt x="17053" y="17889"/>
                  </a:cubicBezTo>
                  <a:cubicBezTo>
                    <a:pt x="17905" y="19217"/>
                    <a:pt x="17905" y="19934"/>
                    <a:pt x="17337" y="20437"/>
                  </a:cubicBezTo>
                  <a:cubicBezTo>
                    <a:pt x="16768" y="20939"/>
                    <a:pt x="15632" y="21226"/>
                    <a:pt x="12647" y="21369"/>
                  </a:cubicBezTo>
                  <a:cubicBezTo>
                    <a:pt x="9663" y="21513"/>
                    <a:pt x="4832" y="21513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07797" y="2084999"/>
              <a:ext cx="63501" cy="11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520"/>
                  </a:moveTo>
                  <a:cubicBezTo>
                    <a:pt x="4320" y="977"/>
                    <a:pt x="8640" y="-566"/>
                    <a:pt x="10800" y="205"/>
                  </a:cubicBezTo>
                  <a:cubicBezTo>
                    <a:pt x="12960" y="977"/>
                    <a:pt x="12960" y="4063"/>
                    <a:pt x="14400" y="7920"/>
                  </a:cubicBezTo>
                  <a:cubicBezTo>
                    <a:pt x="15840" y="11777"/>
                    <a:pt x="18720" y="16405"/>
                    <a:pt x="21600" y="21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631034" y="3216931"/>
              <a:ext cx="260914" cy="13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18" fill="norm" stroke="1" extrusionOk="0">
                  <a:moveTo>
                    <a:pt x="569" y="9175"/>
                  </a:moveTo>
                  <a:cubicBezTo>
                    <a:pt x="220" y="7461"/>
                    <a:pt x="-128" y="5747"/>
                    <a:pt x="46" y="4375"/>
                  </a:cubicBezTo>
                  <a:cubicBezTo>
                    <a:pt x="220" y="3004"/>
                    <a:pt x="917" y="1975"/>
                    <a:pt x="1788" y="1289"/>
                  </a:cubicBezTo>
                  <a:cubicBezTo>
                    <a:pt x="2659" y="604"/>
                    <a:pt x="3704" y="261"/>
                    <a:pt x="4837" y="89"/>
                  </a:cubicBezTo>
                  <a:cubicBezTo>
                    <a:pt x="5969" y="-82"/>
                    <a:pt x="7188" y="-82"/>
                    <a:pt x="7885" y="775"/>
                  </a:cubicBezTo>
                  <a:cubicBezTo>
                    <a:pt x="8582" y="1632"/>
                    <a:pt x="8756" y="3347"/>
                    <a:pt x="8233" y="5747"/>
                  </a:cubicBezTo>
                  <a:cubicBezTo>
                    <a:pt x="7711" y="8147"/>
                    <a:pt x="6491" y="11232"/>
                    <a:pt x="5359" y="13804"/>
                  </a:cubicBezTo>
                  <a:cubicBezTo>
                    <a:pt x="4227" y="16375"/>
                    <a:pt x="3182" y="18432"/>
                    <a:pt x="3704" y="18947"/>
                  </a:cubicBezTo>
                  <a:cubicBezTo>
                    <a:pt x="4227" y="19461"/>
                    <a:pt x="6317" y="18432"/>
                    <a:pt x="9540" y="18604"/>
                  </a:cubicBezTo>
                  <a:cubicBezTo>
                    <a:pt x="12762" y="18775"/>
                    <a:pt x="17117" y="20147"/>
                    <a:pt x="21472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3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942974" y="679909"/>
              <a:ext cx="337081" cy="192423"/>
            </a:xfrm>
            <a:prstGeom prst="rect">
              <a:avLst/>
            </a:prstGeom>
            <a:effectLst/>
          </p:spPr>
        </p:pic>
        <p:pic>
          <p:nvPicPr>
            <p:cNvPr id="44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435446" y="111809"/>
              <a:ext cx="256402" cy="614891"/>
            </a:xfrm>
            <a:prstGeom prst="rect">
              <a:avLst/>
            </a:prstGeom>
            <a:effectLst/>
          </p:spPr>
        </p:pic>
        <p:pic>
          <p:nvPicPr>
            <p:cNvPr id="44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810147" y="143025"/>
              <a:ext cx="196851" cy="82551"/>
            </a:xfrm>
            <a:prstGeom prst="rect">
              <a:avLst/>
            </a:prstGeom>
            <a:effectLst/>
          </p:spPr>
        </p:pic>
        <p:pic>
          <p:nvPicPr>
            <p:cNvPr id="44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806612" y="257325"/>
              <a:ext cx="225786" cy="112600"/>
            </a:xfrm>
            <a:prstGeom prst="rect">
              <a:avLst/>
            </a:prstGeom>
            <a:effectLst/>
          </p:spPr>
        </p:pic>
        <p:pic>
          <p:nvPicPr>
            <p:cNvPr id="44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158195" y="936"/>
              <a:ext cx="250072" cy="373578"/>
            </a:xfrm>
            <a:prstGeom prst="rect">
              <a:avLst/>
            </a:prstGeom>
            <a:effectLst/>
          </p:spPr>
        </p:pic>
        <p:pic>
          <p:nvPicPr>
            <p:cNvPr id="449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445147" y="200175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45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648347" y="-38100"/>
              <a:ext cx="219166" cy="421368"/>
            </a:xfrm>
            <a:prstGeom prst="rect">
              <a:avLst/>
            </a:prstGeom>
            <a:effectLst/>
          </p:spPr>
        </p:pic>
        <p:pic>
          <p:nvPicPr>
            <p:cNvPr id="45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153047" y="469795"/>
              <a:ext cx="707275" cy="200281"/>
            </a:xfrm>
            <a:prstGeom prst="rect">
              <a:avLst/>
            </a:prstGeom>
            <a:effectLst/>
          </p:spPr>
        </p:pic>
        <p:pic>
          <p:nvPicPr>
            <p:cNvPr id="45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270468" y="606525"/>
              <a:ext cx="606480" cy="137635"/>
            </a:xfrm>
            <a:prstGeom prst="rect">
              <a:avLst/>
            </a:prstGeom>
            <a:effectLst/>
          </p:spPr>
        </p:pic>
      </p:grpSp>
      <p:grpSp>
        <p:nvGrpSpPr>
          <p:cNvPr id="559" name="Drawing"/>
          <p:cNvGrpSpPr/>
          <p:nvPr/>
        </p:nvGrpSpPr>
        <p:grpSpPr>
          <a:xfrm>
            <a:off x="8166100" y="1193800"/>
            <a:ext cx="3708401" cy="5676901"/>
            <a:chOff x="-12700" y="-38099"/>
            <a:chExt cx="3708400" cy="5676900"/>
          </a:xfrm>
        </p:grpSpPr>
        <p:sp>
          <p:nvSpPr>
            <p:cNvPr id="458" name="Line"/>
            <p:cNvSpPr/>
            <p:nvPr/>
          </p:nvSpPr>
          <p:spPr>
            <a:xfrm>
              <a:off x="250331" y="1786147"/>
              <a:ext cx="207075" cy="71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546" fill="norm" stroke="1" extrusionOk="0">
                  <a:moveTo>
                    <a:pt x="1638" y="7830"/>
                  </a:moveTo>
                  <a:cubicBezTo>
                    <a:pt x="1214" y="9945"/>
                    <a:pt x="791" y="12060"/>
                    <a:pt x="685" y="14239"/>
                  </a:cubicBezTo>
                  <a:cubicBezTo>
                    <a:pt x="579" y="16418"/>
                    <a:pt x="791" y="18662"/>
                    <a:pt x="791" y="19944"/>
                  </a:cubicBezTo>
                  <a:cubicBezTo>
                    <a:pt x="791" y="21226"/>
                    <a:pt x="579" y="21546"/>
                    <a:pt x="473" y="21546"/>
                  </a:cubicBezTo>
                  <a:cubicBezTo>
                    <a:pt x="367" y="21546"/>
                    <a:pt x="367" y="21226"/>
                    <a:pt x="473" y="19847"/>
                  </a:cubicBezTo>
                  <a:cubicBezTo>
                    <a:pt x="579" y="18469"/>
                    <a:pt x="791" y="16034"/>
                    <a:pt x="1320" y="13598"/>
                  </a:cubicBezTo>
                  <a:cubicBezTo>
                    <a:pt x="1850" y="11163"/>
                    <a:pt x="2697" y="8727"/>
                    <a:pt x="3861" y="6580"/>
                  </a:cubicBezTo>
                  <a:cubicBezTo>
                    <a:pt x="5026" y="4433"/>
                    <a:pt x="6508" y="2574"/>
                    <a:pt x="7567" y="1516"/>
                  </a:cubicBezTo>
                  <a:cubicBezTo>
                    <a:pt x="8626" y="459"/>
                    <a:pt x="9261" y="202"/>
                    <a:pt x="10108" y="74"/>
                  </a:cubicBezTo>
                  <a:cubicBezTo>
                    <a:pt x="10956" y="-54"/>
                    <a:pt x="12014" y="-54"/>
                    <a:pt x="13708" y="395"/>
                  </a:cubicBezTo>
                  <a:cubicBezTo>
                    <a:pt x="15403" y="843"/>
                    <a:pt x="17732" y="1741"/>
                    <a:pt x="19214" y="2766"/>
                  </a:cubicBezTo>
                  <a:cubicBezTo>
                    <a:pt x="20697" y="3792"/>
                    <a:pt x="21332" y="4945"/>
                    <a:pt x="19956" y="6067"/>
                  </a:cubicBezTo>
                  <a:cubicBezTo>
                    <a:pt x="18579" y="7189"/>
                    <a:pt x="15191" y="8278"/>
                    <a:pt x="12226" y="8983"/>
                  </a:cubicBezTo>
                  <a:cubicBezTo>
                    <a:pt x="9261" y="9688"/>
                    <a:pt x="6720" y="10009"/>
                    <a:pt x="4497" y="10169"/>
                  </a:cubicBezTo>
                  <a:cubicBezTo>
                    <a:pt x="2273" y="10329"/>
                    <a:pt x="367" y="10329"/>
                    <a:pt x="50" y="10169"/>
                  </a:cubicBezTo>
                  <a:cubicBezTo>
                    <a:pt x="-268" y="10009"/>
                    <a:pt x="1003" y="9688"/>
                    <a:pt x="2273" y="9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60400" y="1881716"/>
              <a:ext cx="17780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5247"/>
                    <a:pt x="514" y="8894"/>
                    <a:pt x="1414" y="5082"/>
                  </a:cubicBezTo>
                  <a:cubicBezTo>
                    <a:pt x="2314" y="1271"/>
                    <a:pt x="3857" y="0"/>
                    <a:pt x="7329" y="0"/>
                  </a:cubicBezTo>
                  <a:cubicBezTo>
                    <a:pt x="10800" y="0"/>
                    <a:pt x="16200" y="1271"/>
                    <a:pt x="21600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92150" y="204470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8000"/>
                    <a:pt x="11314" y="14400"/>
                    <a:pt x="14914" y="10800"/>
                  </a:cubicBezTo>
                  <a:cubicBezTo>
                    <a:pt x="18514" y="7200"/>
                    <a:pt x="2005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398006" y="1833070"/>
              <a:ext cx="175121" cy="25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0979" fill="norm" stroke="1" extrusionOk="0">
                  <a:moveTo>
                    <a:pt x="16268" y="7079"/>
                  </a:moveTo>
                  <a:cubicBezTo>
                    <a:pt x="16764" y="6194"/>
                    <a:pt x="17261" y="5309"/>
                    <a:pt x="17757" y="4158"/>
                  </a:cubicBezTo>
                  <a:cubicBezTo>
                    <a:pt x="18254" y="3007"/>
                    <a:pt x="18751" y="1590"/>
                    <a:pt x="18254" y="794"/>
                  </a:cubicBezTo>
                  <a:cubicBezTo>
                    <a:pt x="17757" y="-3"/>
                    <a:pt x="16268" y="-180"/>
                    <a:pt x="14282" y="174"/>
                  </a:cubicBezTo>
                  <a:cubicBezTo>
                    <a:pt x="12295" y="528"/>
                    <a:pt x="9813" y="1413"/>
                    <a:pt x="7082" y="4069"/>
                  </a:cubicBezTo>
                  <a:cubicBezTo>
                    <a:pt x="4351" y="6725"/>
                    <a:pt x="1371" y="11151"/>
                    <a:pt x="378" y="14427"/>
                  </a:cubicBezTo>
                  <a:cubicBezTo>
                    <a:pt x="-615" y="17702"/>
                    <a:pt x="378" y="19827"/>
                    <a:pt x="2985" y="20623"/>
                  </a:cubicBezTo>
                  <a:cubicBezTo>
                    <a:pt x="5592" y="21420"/>
                    <a:pt x="9813" y="20889"/>
                    <a:pt x="13164" y="18941"/>
                  </a:cubicBezTo>
                  <a:cubicBezTo>
                    <a:pt x="16516" y="16994"/>
                    <a:pt x="18999" y="13630"/>
                    <a:pt x="19992" y="10620"/>
                  </a:cubicBezTo>
                  <a:cubicBezTo>
                    <a:pt x="20985" y="7610"/>
                    <a:pt x="20488" y="4954"/>
                    <a:pt x="19619" y="3361"/>
                  </a:cubicBezTo>
                  <a:cubicBezTo>
                    <a:pt x="18751" y="1768"/>
                    <a:pt x="17509" y="1236"/>
                    <a:pt x="16392" y="1413"/>
                  </a:cubicBezTo>
                  <a:cubicBezTo>
                    <a:pt x="15275" y="1590"/>
                    <a:pt x="14282" y="2476"/>
                    <a:pt x="13909" y="3715"/>
                  </a:cubicBezTo>
                  <a:cubicBezTo>
                    <a:pt x="13537" y="4954"/>
                    <a:pt x="13785" y="6548"/>
                    <a:pt x="14033" y="8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708150" y="20066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778444" y="1817806"/>
              <a:ext cx="146822" cy="28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354" fill="norm" stroke="1" extrusionOk="0">
                  <a:moveTo>
                    <a:pt x="19466" y="3207"/>
                  </a:moveTo>
                  <a:cubicBezTo>
                    <a:pt x="19466" y="2413"/>
                    <a:pt x="19466" y="1619"/>
                    <a:pt x="18875" y="984"/>
                  </a:cubicBezTo>
                  <a:cubicBezTo>
                    <a:pt x="18283" y="348"/>
                    <a:pt x="17099" y="-128"/>
                    <a:pt x="14288" y="31"/>
                  </a:cubicBezTo>
                  <a:cubicBezTo>
                    <a:pt x="11477" y="190"/>
                    <a:pt x="7039" y="984"/>
                    <a:pt x="3932" y="2572"/>
                  </a:cubicBezTo>
                  <a:cubicBezTo>
                    <a:pt x="825" y="4160"/>
                    <a:pt x="-950" y="6543"/>
                    <a:pt x="529" y="8528"/>
                  </a:cubicBezTo>
                  <a:cubicBezTo>
                    <a:pt x="2009" y="10513"/>
                    <a:pt x="6743" y="12101"/>
                    <a:pt x="10442" y="13372"/>
                  </a:cubicBezTo>
                  <a:cubicBezTo>
                    <a:pt x="14140" y="14643"/>
                    <a:pt x="16803" y="15596"/>
                    <a:pt x="18431" y="16469"/>
                  </a:cubicBezTo>
                  <a:cubicBezTo>
                    <a:pt x="20058" y="17343"/>
                    <a:pt x="20650" y="18137"/>
                    <a:pt x="20502" y="18851"/>
                  </a:cubicBezTo>
                  <a:cubicBezTo>
                    <a:pt x="20354" y="19566"/>
                    <a:pt x="19466" y="20201"/>
                    <a:pt x="18283" y="20678"/>
                  </a:cubicBezTo>
                  <a:cubicBezTo>
                    <a:pt x="17099" y="21154"/>
                    <a:pt x="15620" y="21472"/>
                    <a:pt x="13697" y="21313"/>
                  </a:cubicBezTo>
                  <a:cubicBezTo>
                    <a:pt x="11773" y="21154"/>
                    <a:pt x="9406" y="20519"/>
                    <a:pt x="8075" y="19804"/>
                  </a:cubicBezTo>
                  <a:cubicBezTo>
                    <a:pt x="6743" y="19090"/>
                    <a:pt x="6447" y="18296"/>
                    <a:pt x="6151" y="17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828799" y="1784349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40" y="14400"/>
                    <a:pt x="4480" y="7200"/>
                    <a:pt x="8080" y="3600"/>
                  </a:cubicBezTo>
                  <a:cubicBezTo>
                    <a:pt x="11680" y="0"/>
                    <a:pt x="166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96338" y="1452033"/>
              <a:ext cx="292612" cy="24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14" fill="norm" stroke="1" extrusionOk="0">
                  <a:moveTo>
                    <a:pt x="11226" y="5675"/>
                  </a:moveTo>
                  <a:cubicBezTo>
                    <a:pt x="11226" y="4759"/>
                    <a:pt x="11226" y="3844"/>
                    <a:pt x="10993" y="3753"/>
                  </a:cubicBezTo>
                  <a:cubicBezTo>
                    <a:pt x="10760" y="3661"/>
                    <a:pt x="10294" y="4393"/>
                    <a:pt x="8895" y="6681"/>
                  </a:cubicBezTo>
                  <a:cubicBezTo>
                    <a:pt x="7496" y="8969"/>
                    <a:pt x="5165" y="12814"/>
                    <a:pt x="3767" y="15102"/>
                  </a:cubicBezTo>
                  <a:cubicBezTo>
                    <a:pt x="2368" y="17390"/>
                    <a:pt x="1902" y="18122"/>
                    <a:pt x="1358" y="19129"/>
                  </a:cubicBezTo>
                  <a:cubicBezTo>
                    <a:pt x="814" y="20136"/>
                    <a:pt x="193" y="21417"/>
                    <a:pt x="37" y="21508"/>
                  </a:cubicBezTo>
                  <a:cubicBezTo>
                    <a:pt x="-118" y="21600"/>
                    <a:pt x="193" y="20502"/>
                    <a:pt x="1281" y="18488"/>
                  </a:cubicBezTo>
                  <a:cubicBezTo>
                    <a:pt x="2368" y="16475"/>
                    <a:pt x="4233" y="13546"/>
                    <a:pt x="5787" y="10617"/>
                  </a:cubicBezTo>
                  <a:cubicBezTo>
                    <a:pt x="7341" y="7688"/>
                    <a:pt x="8584" y="4759"/>
                    <a:pt x="9361" y="2837"/>
                  </a:cubicBezTo>
                  <a:cubicBezTo>
                    <a:pt x="10138" y="915"/>
                    <a:pt x="10449" y="0"/>
                    <a:pt x="10604" y="0"/>
                  </a:cubicBezTo>
                  <a:cubicBezTo>
                    <a:pt x="10760" y="0"/>
                    <a:pt x="10760" y="915"/>
                    <a:pt x="11459" y="2746"/>
                  </a:cubicBezTo>
                  <a:cubicBezTo>
                    <a:pt x="12158" y="4576"/>
                    <a:pt x="13557" y="7322"/>
                    <a:pt x="15344" y="10251"/>
                  </a:cubicBezTo>
                  <a:cubicBezTo>
                    <a:pt x="17131" y="13180"/>
                    <a:pt x="19306" y="16292"/>
                    <a:pt x="21482" y="1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85443" y="3215687"/>
              <a:ext cx="244724" cy="54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43" fill="norm" stroke="1" extrusionOk="0">
                  <a:moveTo>
                    <a:pt x="4108" y="4104"/>
                  </a:moveTo>
                  <a:cubicBezTo>
                    <a:pt x="3745" y="6412"/>
                    <a:pt x="3382" y="8721"/>
                    <a:pt x="2837" y="11153"/>
                  </a:cubicBezTo>
                  <a:cubicBezTo>
                    <a:pt x="2293" y="13585"/>
                    <a:pt x="1567" y="16141"/>
                    <a:pt x="1204" y="17625"/>
                  </a:cubicBezTo>
                  <a:cubicBezTo>
                    <a:pt x="841" y="19109"/>
                    <a:pt x="841" y="19521"/>
                    <a:pt x="750" y="20057"/>
                  </a:cubicBezTo>
                  <a:cubicBezTo>
                    <a:pt x="659" y="20593"/>
                    <a:pt x="478" y="21252"/>
                    <a:pt x="296" y="21335"/>
                  </a:cubicBezTo>
                  <a:cubicBezTo>
                    <a:pt x="115" y="21417"/>
                    <a:pt x="-67" y="20922"/>
                    <a:pt x="24" y="19232"/>
                  </a:cubicBezTo>
                  <a:cubicBezTo>
                    <a:pt x="115" y="17542"/>
                    <a:pt x="478" y="14657"/>
                    <a:pt x="1022" y="12019"/>
                  </a:cubicBezTo>
                  <a:cubicBezTo>
                    <a:pt x="1567" y="9380"/>
                    <a:pt x="2293" y="6990"/>
                    <a:pt x="3654" y="5052"/>
                  </a:cubicBezTo>
                  <a:cubicBezTo>
                    <a:pt x="5015" y="3115"/>
                    <a:pt x="7012" y="1631"/>
                    <a:pt x="8918" y="806"/>
                  </a:cubicBezTo>
                  <a:cubicBezTo>
                    <a:pt x="10824" y="-18"/>
                    <a:pt x="12639" y="-183"/>
                    <a:pt x="14545" y="188"/>
                  </a:cubicBezTo>
                  <a:cubicBezTo>
                    <a:pt x="16451" y="559"/>
                    <a:pt x="18447" y="1466"/>
                    <a:pt x="19718" y="2538"/>
                  </a:cubicBezTo>
                  <a:cubicBezTo>
                    <a:pt x="20988" y="3609"/>
                    <a:pt x="21533" y="4846"/>
                    <a:pt x="20262" y="6165"/>
                  </a:cubicBezTo>
                  <a:cubicBezTo>
                    <a:pt x="18992" y="7484"/>
                    <a:pt x="15906" y="8886"/>
                    <a:pt x="13365" y="9669"/>
                  </a:cubicBezTo>
                  <a:cubicBezTo>
                    <a:pt x="10824" y="10452"/>
                    <a:pt x="8827" y="10617"/>
                    <a:pt x="7466" y="10452"/>
                  </a:cubicBezTo>
                  <a:cubicBezTo>
                    <a:pt x="6104" y="10287"/>
                    <a:pt x="5378" y="9793"/>
                    <a:pt x="4652" y="9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240086" y="2906293"/>
              <a:ext cx="223464" cy="18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36" fill="norm" stroke="1" extrusionOk="0">
                  <a:moveTo>
                    <a:pt x="4396" y="9588"/>
                  </a:moveTo>
                  <a:cubicBezTo>
                    <a:pt x="3377" y="12708"/>
                    <a:pt x="2358" y="15828"/>
                    <a:pt x="1543" y="17988"/>
                  </a:cubicBezTo>
                  <a:cubicBezTo>
                    <a:pt x="728" y="20148"/>
                    <a:pt x="117" y="21348"/>
                    <a:pt x="15" y="21228"/>
                  </a:cubicBezTo>
                  <a:cubicBezTo>
                    <a:pt x="-87" y="21108"/>
                    <a:pt x="321" y="19668"/>
                    <a:pt x="1645" y="16428"/>
                  </a:cubicBezTo>
                  <a:cubicBezTo>
                    <a:pt x="2970" y="13188"/>
                    <a:pt x="5211" y="8148"/>
                    <a:pt x="6638" y="5148"/>
                  </a:cubicBezTo>
                  <a:cubicBezTo>
                    <a:pt x="8064" y="2148"/>
                    <a:pt x="8675" y="1188"/>
                    <a:pt x="9490" y="588"/>
                  </a:cubicBezTo>
                  <a:cubicBezTo>
                    <a:pt x="10305" y="-12"/>
                    <a:pt x="11324" y="-252"/>
                    <a:pt x="11936" y="348"/>
                  </a:cubicBezTo>
                  <a:cubicBezTo>
                    <a:pt x="12547" y="948"/>
                    <a:pt x="12751" y="2388"/>
                    <a:pt x="12853" y="5028"/>
                  </a:cubicBezTo>
                  <a:cubicBezTo>
                    <a:pt x="12955" y="7668"/>
                    <a:pt x="12955" y="11508"/>
                    <a:pt x="13260" y="13908"/>
                  </a:cubicBezTo>
                  <a:cubicBezTo>
                    <a:pt x="13566" y="16308"/>
                    <a:pt x="14177" y="17268"/>
                    <a:pt x="15604" y="18108"/>
                  </a:cubicBezTo>
                  <a:cubicBezTo>
                    <a:pt x="17030" y="18948"/>
                    <a:pt x="19271" y="19668"/>
                    <a:pt x="21513" y="20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641350" y="3282950"/>
              <a:ext cx="107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603250" y="344170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325799" y="3076839"/>
              <a:ext cx="245096" cy="38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29" fill="norm" stroke="1" extrusionOk="0">
                  <a:moveTo>
                    <a:pt x="20985" y="1954"/>
                  </a:moveTo>
                  <a:cubicBezTo>
                    <a:pt x="21168" y="1357"/>
                    <a:pt x="21351" y="760"/>
                    <a:pt x="20985" y="402"/>
                  </a:cubicBezTo>
                  <a:cubicBezTo>
                    <a:pt x="20619" y="44"/>
                    <a:pt x="19704" y="-75"/>
                    <a:pt x="17415" y="44"/>
                  </a:cubicBezTo>
                  <a:cubicBezTo>
                    <a:pt x="15127" y="164"/>
                    <a:pt x="11466" y="522"/>
                    <a:pt x="8904" y="1059"/>
                  </a:cubicBezTo>
                  <a:cubicBezTo>
                    <a:pt x="6341" y="1596"/>
                    <a:pt x="4876" y="2312"/>
                    <a:pt x="3778" y="3684"/>
                  </a:cubicBezTo>
                  <a:cubicBezTo>
                    <a:pt x="2680" y="5056"/>
                    <a:pt x="1948" y="7085"/>
                    <a:pt x="1398" y="8637"/>
                  </a:cubicBezTo>
                  <a:cubicBezTo>
                    <a:pt x="849" y="10188"/>
                    <a:pt x="483" y="11262"/>
                    <a:pt x="666" y="11620"/>
                  </a:cubicBezTo>
                  <a:cubicBezTo>
                    <a:pt x="849" y="11978"/>
                    <a:pt x="1582" y="11620"/>
                    <a:pt x="2680" y="11441"/>
                  </a:cubicBezTo>
                  <a:cubicBezTo>
                    <a:pt x="3778" y="11262"/>
                    <a:pt x="5243" y="11262"/>
                    <a:pt x="6432" y="11381"/>
                  </a:cubicBezTo>
                  <a:cubicBezTo>
                    <a:pt x="7622" y="11501"/>
                    <a:pt x="8537" y="11739"/>
                    <a:pt x="9270" y="12694"/>
                  </a:cubicBezTo>
                  <a:cubicBezTo>
                    <a:pt x="10002" y="13649"/>
                    <a:pt x="10551" y="15319"/>
                    <a:pt x="10368" y="16692"/>
                  </a:cubicBezTo>
                  <a:cubicBezTo>
                    <a:pt x="10185" y="18064"/>
                    <a:pt x="9270" y="19138"/>
                    <a:pt x="7897" y="19914"/>
                  </a:cubicBezTo>
                  <a:cubicBezTo>
                    <a:pt x="6524" y="20690"/>
                    <a:pt x="4693" y="21167"/>
                    <a:pt x="3320" y="21346"/>
                  </a:cubicBezTo>
                  <a:cubicBezTo>
                    <a:pt x="1948" y="21525"/>
                    <a:pt x="1032" y="21406"/>
                    <a:pt x="483" y="21048"/>
                  </a:cubicBezTo>
                  <a:cubicBezTo>
                    <a:pt x="-66" y="20690"/>
                    <a:pt x="-249" y="20093"/>
                    <a:pt x="483" y="19437"/>
                  </a:cubicBezTo>
                  <a:cubicBezTo>
                    <a:pt x="1215" y="18780"/>
                    <a:pt x="2863" y="18064"/>
                    <a:pt x="4510" y="17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485899" y="3154576"/>
              <a:ext cx="311151" cy="42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69"/>
                  </a:moveTo>
                  <a:cubicBezTo>
                    <a:pt x="20718" y="-38"/>
                    <a:pt x="19837" y="-144"/>
                    <a:pt x="18514" y="760"/>
                  </a:cubicBezTo>
                  <a:cubicBezTo>
                    <a:pt x="17192" y="1665"/>
                    <a:pt x="15429" y="3580"/>
                    <a:pt x="13078" y="6347"/>
                  </a:cubicBezTo>
                  <a:cubicBezTo>
                    <a:pt x="10727" y="9113"/>
                    <a:pt x="7788" y="12731"/>
                    <a:pt x="5510" y="15391"/>
                  </a:cubicBezTo>
                  <a:cubicBezTo>
                    <a:pt x="3233" y="18051"/>
                    <a:pt x="1616" y="19754"/>
                    <a:pt x="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658529" y="3297969"/>
              <a:ext cx="267966" cy="41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35" fill="norm" stroke="1" extrusionOk="0">
                  <a:moveTo>
                    <a:pt x="21168" y="1835"/>
                  </a:moveTo>
                  <a:cubicBezTo>
                    <a:pt x="21337" y="1184"/>
                    <a:pt x="21506" y="532"/>
                    <a:pt x="21168" y="207"/>
                  </a:cubicBezTo>
                  <a:cubicBezTo>
                    <a:pt x="20831" y="-119"/>
                    <a:pt x="19987" y="-119"/>
                    <a:pt x="18553" y="641"/>
                  </a:cubicBezTo>
                  <a:cubicBezTo>
                    <a:pt x="17118" y="1401"/>
                    <a:pt x="15093" y="2920"/>
                    <a:pt x="12309" y="5308"/>
                  </a:cubicBezTo>
                  <a:cubicBezTo>
                    <a:pt x="9525" y="7696"/>
                    <a:pt x="5981" y="10952"/>
                    <a:pt x="3787" y="13232"/>
                  </a:cubicBezTo>
                  <a:cubicBezTo>
                    <a:pt x="1593" y="15511"/>
                    <a:pt x="750" y="16814"/>
                    <a:pt x="328" y="17899"/>
                  </a:cubicBezTo>
                  <a:cubicBezTo>
                    <a:pt x="-94" y="18985"/>
                    <a:pt x="-94" y="19853"/>
                    <a:pt x="243" y="20450"/>
                  </a:cubicBezTo>
                  <a:cubicBezTo>
                    <a:pt x="581" y="21047"/>
                    <a:pt x="1256" y="21372"/>
                    <a:pt x="3112" y="21427"/>
                  </a:cubicBezTo>
                  <a:cubicBezTo>
                    <a:pt x="4968" y="21481"/>
                    <a:pt x="8006" y="21264"/>
                    <a:pt x="10115" y="20775"/>
                  </a:cubicBezTo>
                  <a:cubicBezTo>
                    <a:pt x="12225" y="20287"/>
                    <a:pt x="13406" y="19527"/>
                    <a:pt x="13997" y="18822"/>
                  </a:cubicBezTo>
                  <a:cubicBezTo>
                    <a:pt x="14587" y="18116"/>
                    <a:pt x="14587" y="17465"/>
                    <a:pt x="12815" y="16759"/>
                  </a:cubicBezTo>
                  <a:cubicBezTo>
                    <a:pt x="11043" y="16054"/>
                    <a:pt x="7500" y="15294"/>
                    <a:pt x="5306" y="15023"/>
                  </a:cubicBezTo>
                  <a:cubicBezTo>
                    <a:pt x="3112" y="14751"/>
                    <a:pt x="2268" y="14968"/>
                    <a:pt x="1425" y="15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7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565400" y="1657350"/>
              <a:ext cx="1085850" cy="513402"/>
            </a:xfrm>
            <a:prstGeom prst="rect">
              <a:avLst/>
            </a:prstGeom>
            <a:effectLst/>
          </p:spPr>
        </p:pic>
        <p:pic>
          <p:nvPicPr>
            <p:cNvPr id="47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590800" y="3194050"/>
              <a:ext cx="825500" cy="389251"/>
            </a:xfrm>
            <a:prstGeom prst="rect">
              <a:avLst/>
            </a:prstGeom>
            <a:effectLst/>
          </p:spPr>
        </p:pic>
        <p:pic>
          <p:nvPicPr>
            <p:cNvPr id="47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524794" y="44450"/>
              <a:ext cx="215107" cy="537650"/>
            </a:xfrm>
            <a:prstGeom prst="rect">
              <a:avLst/>
            </a:prstGeom>
            <a:effectLst/>
          </p:spPr>
        </p:pic>
        <p:pic>
          <p:nvPicPr>
            <p:cNvPr id="47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454584" y="279400"/>
              <a:ext cx="266267" cy="146050"/>
            </a:xfrm>
            <a:prstGeom prst="rect">
              <a:avLst/>
            </a:prstGeom>
            <a:effectLst/>
          </p:spPr>
        </p:pic>
        <p:pic>
          <p:nvPicPr>
            <p:cNvPr id="48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663700" y="273050"/>
              <a:ext cx="247650" cy="267492"/>
            </a:xfrm>
            <a:prstGeom prst="rect">
              <a:avLst/>
            </a:prstGeom>
            <a:effectLst/>
          </p:spPr>
        </p:pic>
        <p:pic>
          <p:nvPicPr>
            <p:cNvPr id="48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861276" y="267303"/>
              <a:ext cx="494575" cy="239887"/>
            </a:xfrm>
            <a:prstGeom prst="rect">
              <a:avLst/>
            </a:prstGeom>
            <a:effectLst/>
          </p:spPr>
        </p:pic>
        <p:pic>
          <p:nvPicPr>
            <p:cNvPr id="48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870200" y="19050"/>
              <a:ext cx="257599" cy="495562"/>
            </a:xfrm>
            <a:prstGeom prst="rect">
              <a:avLst/>
            </a:prstGeom>
            <a:effectLst/>
          </p:spPr>
        </p:pic>
        <p:pic>
          <p:nvPicPr>
            <p:cNvPr id="48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118644" y="-38100"/>
              <a:ext cx="494506" cy="484868"/>
            </a:xfrm>
            <a:prstGeom prst="rect">
              <a:avLst/>
            </a:prstGeom>
            <a:effectLst/>
          </p:spPr>
        </p:pic>
        <p:pic>
          <p:nvPicPr>
            <p:cNvPr id="48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357481" y="152400"/>
              <a:ext cx="338220" cy="127000"/>
            </a:xfrm>
            <a:prstGeom prst="rect">
              <a:avLst/>
            </a:prstGeom>
            <a:effectLst/>
          </p:spPr>
        </p:pic>
        <p:pic>
          <p:nvPicPr>
            <p:cNvPr id="49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887656" y="755650"/>
              <a:ext cx="334844" cy="292592"/>
            </a:xfrm>
            <a:prstGeom prst="rect">
              <a:avLst/>
            </a:prstGeom>
            <a:effectLst/>
          </p:spPr>
        </p:pic>
        <p:pic>
          <p:nvPicPr>
            <p:cNvPr id="49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175314" y="783481"/>
              <a:ext cx="174187" cy="238869"/>
            </a:xfrm>
            <a:prstGeom prst="rect">
              <a:avLst/>
            </a:prstGeom>
            <a:effectLst/>
          </p:spPr>
        </p:pic>
        <p:pic>
          <p:nvPicPr>
            <p:cNvPr id="49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400877" y="622300"/>
              <a:ext cx="240724" cy="384228"/>
            </a:xfrm>
            <a:prstGeom prst="rect">
              <a:avLst/>
            </a:prstGeom>
            <a:effectLst/>
          </p:spPr>
        </p:pic>
        <p:pic>
          <p:nvPicPr>
            <p:cNvPr id="49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597707" y="774700"/>
              <a:ext cx="196293" cy="222250"/>
            </a:xfrm>
            <a:prstGeom prst="rect">
              <a:avLst/>
            </a:prstGeom>
            <a:effectLst/>
          </p:spPr>
        </p:pic>
        <p:pic>
          <p:nvPicPr>
            <p:cNvPr id="49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862132" y="774700"/>
              <a:ext cx="176591" cy="187061"/>
            </a:xfrm>
            <a:prstGeom prst="rect">
              <a:avLst/>
            </a:prstGeom>
            <a:effectLst/>
          </p:spPr>
        </p:pic>
        <p:pic>
          <p:nvPicPr>
            <p:cNvPr id="50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025515" y="723849"/>
              <a:ext cx="348452" cy="208422"/>
            </a:xfrm>
            <a:prstGeom prst="rect">
              <a:avLst/>
            </a:prstGeom>
            <a:effectLst/>
          </p:spPr>
        </p:pic>
        <p:pic>
          <p:nvPicPr>
            <p:cNvPr id="50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345235" y="700999"/>
              <a:ext cx="245193" cy="245151"/>
            </a:xfrm>
            <a:prstGeom prst="rect">
              <a:avLst/>
            </a:prstGeom>
            <a:effectLst/>
          </p:spPr>
        </p:pic>
        <p:pic>
          <p:nvPicPr>
            <p:cNvPr id="50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410696" y="562472"/>
              <a:ext cx="659405" cy="135495"/>
            </a:xfrm>
            <a:prstGeom prst="rect">
              <a:avLst/>
            </a:prstGeom>
            <a:effectLst/>
          </p:spPr>
        </p:pic>
        <p:pic>
          <p:nvPicPr>
            <p:cNvPr id="507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618978" y="596900"/>
              <a:ext cx="355872" cy="113937"/>
            </a:xfrm>
            <a:prstGeom prst="rect">
              <a:avLst/>
            </a:prstGeom>
            <a:effectLst/>
          </p:spPr>
        </p:pic>
        <p:pic>
          <p:nvPicPr>
            <p:cNvPr id="50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089150" y="1047750"/>
              <a:ext cx="1028700" cy="177800"/>
            </a:xfrm>
            <a:prstGeom prst="rect">
              <a:avLst/>
            </a:prstGeom>
            <a:effectLst/>
          </p:spPr>
        </p:pic>
        <p:pic>
          <p:nvPicPr>
            <p:cNvPr id="51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451099" y="1162049"/>
              <a:ext cx="781051" cy="94309"/>
            </a:xfrm>
            <a:prstGeom prst="rect">
              <a:avLst/>
            </a:prstGeom>
            <a:effectLst/>
          </p:spPr>
        </p:pic>
        <p:pic>
          <p:nvPicPr>
            <p:cNvPr id="51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-12700" y="3901815"/>
              <a:ext cx="800100" cy="98686"/>
            </a:xfrm>
            <a:prstGeom prst="rect">
              <a:avLst/>
            </a:prstGeom>
            <a:effectLst/>
          </p:spPr>
        </p:pic>
        <p:pic>
          <p:nvPicPr>
            <p:cNvPr id="51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1750" y="3975100"/>
              <a:ext cx="476250" cy="107950"/>
            </a:xfrm>
            <a:prstGeom prst="rect">
              <a:avLst/>
            </a:prstGeom>
            <a:effectLst/>
          </p:spPr>
        </p:pic>
        <p:pic>
          <p:nvPicPr>
            <p:cNvPr id="517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03092" y="4248150"/>
              <a:ext cx="181237" cy="398162"/>
            </a:xfrm>
            <a:prstGeom prst="rect">
              <a:avLst/>
            </a:prstGeom>
            <a:effectLst/>
          </p:spPr>
        </p:pic>
        <p:pic>
          <p:nvPicPr>
            <p:cNvPr id="519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515358" y="4437006"/>
              <a:ext cx="208542" cy="159584"/>
            </a:xfrm>
            <a:prstGeom prst="rect">
              <a:avLst/>
            </a:prstGeom>
            <a:effectLst/>
          </p:spPr>
        </p:pic>
        <p:pic>
          <p:nvPicPr>
            <p:cNvPr id="521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93973" y="4412715"/>
              <a:ext cx="118828" cy="197386"/>
            </a:xfrm>
            <a:prstGeom prst="rect">
              <a:avLst/>
            </a:prstGeom>
            <a:effectLst/>
          </p:spPr>
        </p:pic>
        <p:pic>
          <p:nvPicPr>
            <p:cNvPr id="523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905969" y="4233333"/>
              <a:ext cx="116382" cy="359435"/>
            </a:xfrm>
            <a:prstGeom prst="rect">
              <a:avLst/>
            </a:prstGeom>
            <a:effectLst/>
          </p:spPr>
        </p:pic>
        <p:pic>
          <p:nvPicPr>
            <p:cNvPr id="525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860339" y="4375150"/>
              <a:ext cx="206462" cy="88900"/>
            </a:xfrm>
            <a:prstGeom prst="rect">
              <a:avLst/>
            </a:prstGeom>
            <a:effectLst/>
          </p:spPr>
        </p:pic>
        <p:pic>
          <p:nvPicPr>
            <p:cNvPr id="527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460975" y="4367520"/>
              <a:ext cx="240826" cy="400360"/>
            </a:xfrm>
            <a:prstGeom prst="rect">
              <a:avLst/>
            </a:prstGeom>
            <a:effectLst/>
          </p:spPr>
        </p:pic>
        <p:pic>
          <p:nvPicPr>
            <p:cNvPr id="529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651000" y="4313356"/>
              <a:ext cx="495322" cy="215815"/>
            </a:xfrm>
            <a:prstGeom prst="rect">
              <a:avLst/>
            </a:prstGeom>
            <a:effectLst/>
          </p:spPr>
        </p:pic>
        <p:pic>
          <p:nvPicPr>
            <p:cNvPr id="531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298671" y="5062837"/>
              <a:ext cx="247430" cy="236292"/>
            </a:xfrm>
            <a:prstGeom prst="rect">
              <a:avLst/>
            </a:prstGeom>
            <a:effectLst/>
          </p:spPr>
        </p:pic>
        <p:pic>
          <p:nvPicPr>
            <p:cNvPr id="533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95300" y="5054600"/>
              <a:ext cx="127000" cy="226892"/>
            </a:xfrm>
            <a:prstGeom prst="rect">
              <a:avLst/>
            </a:prstGeom>
            <a:effectLst/>
          </p:spPr>
        </p:pic>
        <p:pic>
          <p:nvPicPr>
            <p:cNvPr id="535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9850" y="4895850"/>
              <a:ext cx="25401" cy="76200"/>
            </a:xfrm>
            <a:prstGeom prst="rect">
              <a:avLst/>
            </a:prstGeom>
            <a:effectLst/>
          </p:spPr>
        </p:pic>
        <p:pic>
          <p:nvPicPr>
            <p:cNvPr id="537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33350" y="4889500"/>
              <a:ext cx="38100" cy="69850"/>
            </a:xfrm>
            <a:prstGeom prst="rect">
              <a:avLst/>
            </a:prstGeom>
            <a:effectLst/>
          </p:spPr>
        </p:pic>
        <p:pic>
          <p:nvPicPr>
            <p:cNvPr id="539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719666" y="4895850"/>
              <a:ext cx="193940" cy="356671"/>
            </a:xfrm>
            <a:prstGeom prst="rect">
              <a:avLst/>
            </a:prstGeom>
            <a:effectLst/>
          </p:spPr>
        </p:pic>
        <p:pic>
          <p:nvPicPr>
            <p:cNvPr id="541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47000" y="4985379"/>
              <a:ext cx="246800" cy="221621"/>
            </a:xfrm>
            <a:prstGeom prst="rect">
              <a:avLst/>
            </a:prstGeom>
            <a:effectLst/>
          </p:spPr>
        </p:pic>
        <p:pic>
          <p:nvPicPr>
            <p:cNvPr id="543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168905" y="4789794"/>
              <a:ext cx="443996" cy="416071"/>
            </a:xfrm>
            <a:prstGeom prst="rect">
              <a:avLst/>
            </a:prstGeom>
            <a:effectLst/>
          </p:spPr>
        </p:pic>
        <p:pic>
          <p:nvPicPr>
            <p:cNvPr id="545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358900" y="4902199"/>
              <a:ext cx="152400" cy="50801"/>
            </a:xfrm>
            <a:prstGeom prst="rect">
              <a:avLst/>
            </a:prstGeom>
            <a:effectLst/>
          </p:spPr>
        </p:pic>
        <p:pic>
          <p:nvPicPr>
            <p:cNvPr id="547" name="Line Line" descr="Line Lin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631950" y="4787900"/>
              <a:ext cx="31750" cy="95250"/>
            </a:xfrm>
            <a:prstGeom prst="rect">
              <a:avLst/>
            </a:prstGeom>
            <a:effectLst/>
          </p:spPr>
        </p:pic>
        <p:pic>
          <p:nvPicPr>
            <p:cNvPr id="549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657349" y="4845050"/>
              <a:ext cx="31751" cy="133350"/>
            </a:xfrm>
            <a:prstGeom prst="rect">
              <a:avLst/>
            </a:prstGeom>
            <a:effectLst/>
          </p:spPr>
        </p:pic>
        <p:pic>
          <p:nvPicPr>
            <p:cNvPr id="551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400050" y="5440819"/>
              <a:ext cx="685800" cy="121782"/>
            </a:xfrm>
            <a:prstGeom prst="rect">
              <a:avLst/>
            </a:prstGeom>
            <a:effectLst/>
          </p:spPr>
        </p:pic>
        <p:pic>
          <p:nvPicPr>
            <p:cNvPr id="553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419100" y="5544344"/>
              <a:ext cx="736600" cy="94457"/>
            </a:xfrm>
            <a:prstGeom prst="rect">
              <a:avLst/>
            </a:prstGeom>
            <a:effectLst/>
          </p:spPr>
        </p:pic>
        <p:pic>
          <p:nvPicPr>
            <p:cNvPr id="555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422400" y="627433"/>
              <a:ext cx="698500" cy="172667"/>
            </a:xfrm>
            <a:prstGeom prst="rect">
              <a:avLst/>
            </a:prstGeom>
            <a:effectLst/>
          </p:spPr>
        </p:pic>
        <p:pic>
          <p:nvPicPr>
            <p:cNvPr id="557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342900" y="5391575"/>
              <a:ext cx="844356" cy="22182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8" name="Drawing"/>
          <p:cNvGrpSpPr/>
          <p:nvPr/>
        </p:nvGrpSpPr>
        <p:grpSpPr>
          <a:xfrm>
            <a:off x="177243" y="868819"/>
            <a:ext cx="12715460" cy="8795882"/>
            <a:chOff x="0" y="-12700"/>
            <a:chExt cx="12715459" cy="8795880"/>
          </a:xfrm>
        </p:grpSpPr>
        <p:sp>
          <p:nvSpPr>
            <p:cNvPr id="561" name="Line"/>
            <p:cNvSpPr/>
            <p:nvPr/>
          </p:nvSpPr>
          <p:spPr>
            <a:xfrm>
              <a:off x="744405" y="896480"/>
              <a:ext cx="183252" cy="55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91" fill="norm" stroke="1" extrusionOk="0">
                  <a:moveTo>
                    <a:pt x="11067" y="0"/>
                  </a:moveTo>
                  <a:cubicBezTo>
                    <a:pt x="9578" y="2792"/>
                    <a:pt x="8088" y="5585"/>
                    <a:pt x="6474" y="8254"/>
                  </a:cubicBezTo>
                  <a:cubicBezTo>
                    <a:pt x="4861" y="10923"/>
                    <a:pt x="3123" y="13469"/>
                    <a:pt x="2005" y="15399"/>
                  </a:cubicBezTo>
                  <a:cubicBezTo>
                    <a:pt x="888" y="17329"/>
                    <a:pt x="392" y="18643"/>
                    <a:pt x="143" y="19547"/>
                  </a:cubicBezTo>
                  <a:cubicBezTo>
                    <a:pt x="-105" y="20450"/>
                    <a:pt x="-105" y="20943"/>
                    <a:pt x="764" y="21230"/>
                  </a:cubicBezTo>
                  <a:cubicBezTo>
                    <a:pt x="1633" y="21518"/>
                    <a:pt x="3371" y="21600"/>
                    <a:pt x="6971" y="21313"/>
                  </a:cubicBezTo>
                  <a:cubicBezTo>
                    <a:pt x="10571" y="21025"/>
                    <a:pt x="16033" y="20368"/>
                    <a:pt x="21495" y="19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97506" y="1171354"/>
              <a:ext cx="152401" cy="19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8250"/>
                  </a:moveTo>
                  <a:cubicBezTo>
                    <a:pt x="1200" y="8955"/>
                    <a:pt x="2400" y="9659"/>
                    <a:pt x="4350" y="9541"/>
                  </a:cubicBezTo>
                  <a:cubicBezTo>
                    <a:pt x="6300" y="9424"/>
                    <a:pt x="9000" y="8485"/>
                    <a:pt x="10950" y="7428"/>
                  </a:cubicBezTo>
                  <a:cubicBezTo>
                    <a:pt x="12900" y="6372"/>
                    <a:pt x="14100" y="5198"/>
                    <a:pt x="14850" y="3907"/>
                  </a:cubicBezTo>
                  <a:cubicBezTo>
                    <a:pt x="15600" y="2615"/>
                    <a:pt x="15900" y="1207"/>
                    <a:pt x="15000" y="502"/>
                  </a:cubicBezTo>
                  <a:cubicBezTo>
                    <a:pt x="14100" y="-202"/>
                    <a:pt x="12000" y="-202"/>
                    <a:pt x="9900" y="737"/>
                  </a:cubicBezTo>
                  <a:cubicBezTo>
                    <a:pt x="7800" y="1676"/>
                    <a:pt x="5700" y="3555"/>
                    <a:pt x="4050" y="6724"/>
                  </a:cubicBezTo>
                  <a:cubicBezTo>
                    <a:pt x="2400" y="9894"/>
                    <a:pt x="1200" y="14355"/>
                    <a:pt x="900" y="17172"/>
                  </a:cubicBezTo>
                  <a:cubicBezTo>
                    <a:pt x="600" y="19989"/>
                    <a:pt x="1200" y="21163"/>
                    <a:pt x="4800" y="21281"/>
                  </a:cubicBezTo>
                  <a:cubicBezTo>
                    <a:pt x="8400" y="21398"/>
                    <a:pt x="15000" y="20459"/>
                    <a:pt x="21600" y="19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268112" y="947280"/>
              <a:ext cx="129445" cy="39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08" fill="norm" stroke="1" extrusionOk="0">
                  <a:moveTo>
                    <a:pt x="10854" y="0"/>
                  </a:moveTo>
                  <a:cubicBezTo>
                    <a:pt x="8764" y="1364"/>
                    <a:pt x="6674" y="2728"/>
                    <a:pt x="4583" y="5343"/>
                  </a:cubicBezTo>
                  <a:cubicBezTo>
                    <a:pt x="2493" y="7958"/>
                    <a:pt x="403" y="11823"/>
                    <a:pt x="54" y="14665"/>
                  </a:cubicBezTo>
                  <a:cubicBezTo>
                    <a:pt x="-294" y="17507"/>
                    <a:pt x="1100" y="19326"/>
                    <a:pt x="2667" y="20349"/>
                  </a:cubicBezTo>
                  <a:cubicBezTo>
                    <a:pt x="4235" y="21373"/>
                    <a:pt x="5977" y="21600"/>
                    <a:pt x="9112" y="20918"/>
                  </a:cubicBezTo>
                  <a:cubicBezTo>
                    <a:pt x="12248" y="20236"/>
                    <a:pt x="16777" y="18644"/>
                    <a:pt x="21306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238806" y="1093330"/>
              <a:ext cx="254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8212"/>
                    <a:pt x="1800" y="14824"/>
                    <a:pt x="5130" y="11435"/>
                  </a:cubicBezTo>
                  <a:cubicBezTo>
                    <a:pt x="8460" y="8047"/>
                    <a:pt x="14220" y="4659"/>
                    <a:pt x="17370" y="2753"/>
                  </a:cubicBezTo>
                  <a:cubicBezTo>
                    <a:pt x="20520" y="847"/>
                    <a:pt x="21060" y="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250573" y="893726"/>
              <a:ext cx="159960" cy="46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76" fill="norm" stroke="1" extrusionOk="0">
                  <a:moveTo>
                    <a:pt x="3086" y="6490"/>
                  </a:moveTo>
                  <a:cubicBezTo>
                    <a:pt x="2525" y="9479"/>
                    <a:pt x="1964" y="12468"/>
                    <a:pt x="1683" y="14734"/>
                  </a:cubicBezTo>
                  <a:cubicBezTo>
                    <a:pt x="1403" y="17000"/>
                    <a:pt x="1403" y="18543"/>
                    <a:pt x="1403" y="19604"/>
                  </a:cubicBezTo>
                  <a:cubicBezTo>
                    <a:pt x="1403" y="20665"/>
                    <a:pt x="1403" y="21243"/>
                    <a:pt x="1262" y="21195"/>
                  </a:cubicBezTo>
                  <a:cubicBezTo>
                    <a:pt x="1122" y="21147"/>
                    <a:pt x="842" y="20472"/>
                    <a:pt x="842" y="18398"/>
                  </a:cubicBezTo>
                  <a:cubicBezTo>
                    <a:pt x="842" y="16325"/>
                    <a:pt x="1122" y="12854"/>
                    <a:pt x="1543" y="9865"/>
                  </a:cubicBezTo>
                  <a:cubicBezTo>
                    <a:pt x="1964" y="6875"/>
                    <a:pt x="2525" y="4368"/>
                    <a:pt x="3086" y="2729"/>
                  </a:cubicBezTo>
                  <a:cubicBezTo>
                    <a:pt x="3647" y="1090"/>
                    <a:pt x="4208" y="318"/>
                    <a:pt x="5190" y="77"/>
                  </a:cubicBezTo>
                  <a:cubicBezTo>
                    <a:pt x="6171" y="-164"/>
                    <a:pt x="7574" y="125"/>
                    <a:pt x="10379" y="1427"/>
                  </a:cubicBezTo>
                  <a:cubicBezTo>
                    <a:pt x="13184" y="2729"/>
                    <a:pt x="17392" y="5043"/>
                    <a:pt x="19496" y="7406"/>
                  </a:cubicBezTo>
                  <a:cubicBezTo>
                    <a:pt x="21600" y="9768"/>
                    <a:pt x="21600" y="12179"/>
                    <a:pt x="20338" y="14252"/>
                  </a:cubicBezTo>
                  <a:cubicBezTo>
                    <a:pt x="19075" y="16325"/>
                    <a:pt x="16551" y="18061"/>
                    <a:pt x="14166" y="19170"/>
                  </a:cubicBezTo>
                  <a:cubicBezTo>
                    <a:pt x="11782" y="20279"/>
                    <a:pt x="9538" y="20761"/>
                    <a:pt x="7574" y="21050"/>
                  </a:cubicBezTo>
                  <a:cubicBezTo>
                    <a:pt x="5610" y="21340"/>
                    <a:pt x="3927" y="21436"/>
                    <a:pt x="2525" y="21340"/>
                  </a:cubicBezTo>
                  <a:cubicBezTo>
                    <a:pt x="1122" y="21243"/>
                    <a:pt x="0" y="20954"/>
                    <a:pt x="0" y="20665"/>
                  </a:cubicBezTo>
                  <a:cubicBezTo>
                    <a:pt x="0" y="20375"/>
                    <a:pt x="1122" y="20086"/>
                    <a:pt x="2525" y="19797"/>
                  </a:cubicBezTo>
                  <a:cubicBezTo>
                    <a:pt x="3927" y="19507"/>
                    <a:pt x="5610" y="19218"/>
                    <a:pt x="7294" y="18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686606" y="110603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654856" y="124573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076073" y="866103"/>
              <a:ext cx="175684" cy="46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7696" y="1989"/>
                  </a:moveTo>
                  <a:cubicBezTo>
                    <a:pt x="15614" y="1305"/>
                    <a:pt x="13533" y="621"/>
                    <a:pt x="11190" y="279"/>
                  </a:cubicBezTo>
                  <a:cubicBezTo>
                    <a:pt x="8848" y="-63"/>
                    <a:pt x="6246" y="-63"/>
                    <a:pt x="4424" y="132"/>
                  </a:cubicBezTo>
                  <a:cubicBezTo>
                    <a:pt x="2602" y="328"/>
                    <a:pt x="1561" y="719"/>
                    <a:pt x="911" y="1159"/>
                  </a:cubicBezTo>
                  <a:cubicBezTo>
                    <a:pt x="260" y="1599"/>
                    <a:pt x="0" y="2087"/>
                    <a:pt x="0" y="2625"/>
                  </a:cubicBezTo>
                  <a:cubicBezTo>
                    <a:pt x="0" y="3162"/>
                    <a:pt x="260" y="3749"/>
                    <a:pt x="1301" y="4433"/>
                  </a:cubicBezTo>
                  <a:cubicBezTo>
                    <a:pt x="2342" y="5117"/>
                    <a:pt x="4164" y="5899"/>
                    <a:pt x="5725" y="6730"/>
                  </a:cubicBezTo>
                  <a:cubicBezTo>
                    <a:pt x="7287" y="7561"/>
                    <a:pt x="8588" y="8440"/>
                    <a:pt x="9239" y="9173"/>
                  </a:cubicBezTo>
                  <a:cubicBezTo>
                    <a:pt x="9889" y="9906"/>
                    <a:pt x="9889" y="10493"/>
                    <a:pt x="9499" y="10981"/>
                  </a:cubicBezTo>
                  <a:cubicBezTo>
                    <a:pt x="9108" y="11470"/>
                    <a:pt x="8328" y="11861"/>
                    <a:pt x="7417" y="12203"/>
                  </a:cubicBezTo>
                  <a:cubicBezTo>
                    <a:pt x="6506" y="12545"/>
                    <a:pt x="5465" y="12838"/>
                    <a:pt x="4294" y="13034"/>
                  </a:cubicBezTo>
                  <a:cubicBezTo>
                    <a:pt x="3123" y="13229"/>
                    <a:pt x="1822" y="13327"/>
                    <a:pt x="1431" y="13132"/>
                  </a:cubicBezTo>
                  <a:cubicBezTo>
                    <a:pt x="1041" y="12936"/>
                    <a:pt x="1561" y="12447"/>
                    <a:pt x="2472" y="12203"/>
                  </a:cubicBezTo>
                  <a:cubicBezTo>
                    <a:pt x="3383" y="11959"/>
                    <a:pt x="4684" y="11959"/>
                    <a:pt x="5725" y="12154"/>
                  </a:cubicBezTo>
                  <a:cubicBezTo>
                    <a:pt x="6766" y="12350"/>
                    <a:pt x="7547" y="12741"/>
                    <a:pt x="7677" y="13474"/>
                  </a:cubicBezTo>
                  <a:cubicBezTo>
                    <a:pt x="7807" y="14207"/>
                    <a:pt x="7287" y="15282"/>
                    <a:pt x="6376" y="16406"/>
                  </a:cubicBezTo>
                  <a:cubicBezTo>
                    <a:pt x="5465" y="17530"/>
                    <a:pt x="4164" y="18703"/>
                    <a:pt x="3643" y="19533"/>
                  </a:cubicBezTo>
                  <a:cubicBezTo>
                    <a:pt x="3123" y="20364"/>
                    <a:pt x="3383" y="20853"/>
                    <a:pt x="4164" y="21146"/>
                  </a:cubicBezTo>
                  <a:cubicBezTo>
                    <a:pt x="4945" y="21439"/>
                    <a:pt x="6246" y="21537"/>
                    <a:pt x="9239" y="21293"/>
                  </a:cubicBezTo>
                  <a:cubicBezTo>
                    <a:pt x="12231" y="21048"/>
                    <a:pt x="16916" y="20462"/>
                    <a:pt x="21600" y="19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3372406" y="972680"/>
              <a:ext cx="203201" cy="28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0"/>
                  </a:moveTo>
                  <a:cubicBezTo>
                    <a:pt x="1125" y="158"/>
                    <a:pt x="2250" y="315"/>
                    <a:pt x="4050" y="1813"/>
                  </a:cubicBezTo>
                  <a:cubicBezTo>
                    <a:pt x="5850" y="3311"/>
                    <a:pt x="8325" y="6149"/>
                    <a:pt x="10800" y="9460"/>
                  </a:cubicBezTo>
                  <a:cubicBezTo>
                    <a:pt x="13275" y="12771"/>
                    <a:pt x="15750" y="16555"/>
                    <a:pt x="17438" y="18762"/>
                  </a:cubicBezTo>
                  <a:cubicBezTo>
                    <a:pt x="19125" y="20969"/>
                    <a:pt x="20025" y="21600"/>
                    <a:pt x="20588" y="21364"/>
                  </a:cubicBezTo>
                  <a:cubicBezTo>
                    <a:pt x="21150" y="21127"/>
                    <a:pt x="21375" y="20023"/>
                    <a:pt x="21600" y="18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443968" y="899186"/>
              <a:ext cx="118939" cy="41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73" fill="norm" stroke="1" extrusionOk="0">
                  <a:moveTo>
                    <a:pt x="21293" y="2152"/>
                  </a:moveTo>
                  <a:cubicBezTo>
                    <a:pt x="21293" y="1170"/>
                    <a:pt x="21293" y="188"/>
                    <a:pt x="20725" y="25"/>
                  </a:cubicBezTo>
                  <a:cubicBezTo>
                    <a:pt x="20156" y="-139"/>
                    <a:pt x="19019" y="516"/>
                    <a:pt x="16746" y="2370"/>
                  </a:cubicBezTo>
                  <a:cubicBezTo>
                    <a:pt x="14472" y="4225"/>
                    <a:pt x="11061" y="7279"/>
                    <a:pt x="8030" y="10443"/>
                  </a:cubicBezTo>
                  <a:cubicBezTo>
                    <a:pt x="4998" y="13606"/>
                    <a:pt x="2346" y="16879"/>
                    <a:pt x="1019" y="18788"/>
                  </a:cubicBezTo>
                  <a:cubicBezTo>
                    <a:pt x="-307" y="20697"/>
                    <a:pt x="-307" y="21243"/>
                    <a:pt x="830" y="21352"/>
                  </a:cubicBezTo>
                  <a:cubicBezTo>
                    <a:pt x="1967" y="21461"/>
                    <a:pt x="4240" y="21134"/>
                    <a:pt x="6514" y="20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683556" y="1150480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747056" y="1264780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134406" y="898182"/>
              <a:ext cx="228601" cy="411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576"/>
                  </a:moveTo>
                  <a:cubicBezTo>
                    <a:pt x="800" y="243"/>
                    <a:pt x="1600" y="-89"/>
                    <a:pt x="2400" y="22"/>
                  </a:cubicBezTo>
                  <a:cubicBezTo>
                    <a:pt x="3200" y="133"/>
                    <a:pt x="4000" y="686"/>
                    <a:pt x="5900" y="2625"/>
                  </a:cubicBezTo>
                  <a:cubicBezTo>
                    <a:pt x="7800" y="4563"/>
                    <a:pt x="10800" y="7886"/>
                    <a:pt x="13000" y="10822"/>
                  </a:cubicBezTo>
                  <a:cubicBezTo>
                    <a:pt x="15200" y="13757"/>
                    <a:pt x="16600" y="16305"/>
                    <a:pt x="17900" y="18022"/>
                  </a:cubicBezTo>
                  <a:cubicBezTo>
                    <a:pt x="19200" y="19739"/>
                    <a:pt x="20400" y="20625"/>
                    <a:pt x="2160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202054" y="896480"/>
              <a:ext cx="180003" cy="42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83" fill="norm" stroke="1" extrusionOk="0">
                  <a:moveTo>
                    <a:pt x="21359" y="0"/>
                  </a:moveTo>
                  <a:cubicBezTo>
                    <a:pt x="18596" y="2012"/>
                    <a:pt x="15833" y="4024"/>
                    <a:pt x="12819" y="6724"/>
                  </a:cubicBezTo>
                  <a:cubicBezTo>
                    <a:pt x="9806" y="9424"/>
                    <a:pt x="6540" y="12812"/>
                    <a:pt x="4280" y="15141"/>
                  </a:cubicBezTo>
                  <a:cubicBezTo>
                    <a:pt x="2019" y="17471"/>
                    <a:pt x="764" y="18741"/>
                    <a:pt x="261" y="19694"/>
                  </a:cubicBezTo>
                  <a:cubicBezTo>
                    <a:pt x="-241" y="20647"/>
                    <a:pt x="10" y="21282"/>
                    <a:pt x="764" y="21441"/>
                  </a:cubicBezTo>
                  <a:cubicBezTo>
                    <a:pt x="1517" y="21600"/>
                    <a:pt x="2773" y="21282"/>
                    <a:pt x="4029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451906" y="1181674"/>
              <a:ext cx="127001" cy="10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4002"/>
                  </a:moveTo>
                  <a:cubicBezTo>
                    <a:pt x="1080" y="2274"/>
                    <a:pt x="2160" y="546"/>
                    <a:pt x="3780" y="114"/>
                  </a:cubicBezTo>
                  <a:cubicBezTo>
                    <a:pt x="5400" y="-318"/>
                    <a:pt x="7560" y="546"/>
                    <a:pt x="9360" y="1626"/>
                  </a:cubicBezTo>
                  <a:cubicBezTo>
                    <a:pt x="11160" y="2706"/>
                    <a:pt x="12600" y="4002"/>
                    <a:pt x="13140" y="5730"/>
                  </a:cubicBezTo>
                  <a:cubicBezTo>
                    <a:pt x="13680" y="7458"/>
                    <a:pt x="13320" y="9618"/>
                    <a:pt x="12420" y="11346"/>
                  </a:cubicBezTo>
                  <a:cubicBezTo>
                    <a:pt x="11520" y="13074"/>
                    <a:pt x="10080" y="14370"/>
                    <a:pt x="8640" y="15666"/>
                  </a:cubicBezTo>
                  <a:cubicBezTo>
                    <a:pt x="7200" y="16962"/>
                    <a:pt x="5760" y="18258"/>
                    <a:pt x="6120" y="19338"/>
                  </a:cubicBezTo>
                  <a:cubicBezTo>
                    <a:pt x="6480" y="20418"/>
                    <a:pt x="8640" y="21282"/>
                    <a:pt x="11520" y="21066"/>
                  </a:cubicBezTo>
                  <a:cubicBezTo>
                    <a:pt x="14400" y="20850"/>
                    <a:pt x="18000" y="19554"/>
                    <a:pt x="21600" y="18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655106" y="1258430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500"/>
                    <a:pt x="8640" y="9000"/>
                    <a:pt x="5040" y="12600"/>
                  </a:cubicBezTo>
                  <a:cubicBezTo>
                    <a:pt x="1440" y="16200"/>
                    <a:pt x="72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871006" y="1271130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5175806" y="1213980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4400"/>
                    <a:pt x="3927" y="7200"/>
                    <a:pt x="7527" y="3600"/>
                  </a:cubicBezTo>
                  <a:cubicBezTo>
                    <a:pt x="11127" y="0"/>
                    <a:pt x="163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385356" y="1220330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772706" y="759223"/>
              <a:ext cx="311151" cy="46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639"/>
                  </a:moveTo>
                  <a:cubicBezTo>
                    <a:pt x="441" y="1056"/>
                    <a:pt x="882" y="472"/>
                    <a:pt x="1469" y="180"/>
                  </a:cubicBezTo>
                  <a:cubicBezTo>
                    <a:pt x="2057" y="-112"/>
                    <a:pt x="2792" y="-112"/>
                    <a:pt x="3894" y="666"/>
                  </a:cubicBezTo>
                  <a:cubicBezTo>
                    <a:pt x="4996" y="1445"/>
                    <a:pt x="6465" y="3002"/>
                    <a:pt x="8449" y="5239"/>
                  </a:cubicBezTo>
                  <a:cubicBezTo>
                    <a:pt x="10433" y="7477"/>
                    <a:pt x="12931" y="10396"/>
                    <a:pt x="15208" y="13218"/>
                  </a:cubicBezTo>
                  <a:cubicBezTo>
                    <a:pt x="17486" y="16039"/>
                    <a:pt x="19543" y="18764"/>
                    <a:pt x="2160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896805" y="737839"/>
              <a:ext cx="221246" cy="48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59" fill="norm" stroke="1" extrusionOk="0">
                  <a:moveTo>
                    <a:pt x="20867" y="1108"/>
                  </a:moveTo>
                  <a:cubicBezTo>
                    <a:pt x="21069" y="645"/>
                    <a:pt x="21271" y="181"/>
                    <a:pt x="20867" y="42"/>
                  </a:cubicBezTo>
                  <a:cubicBezTo>
                    <a:pt x="20464" y="-97"/>
                    <a:pt x="19454" y="88"/>
                    <a:pt x="18142" y="969"/>
                  </a:cubicBezTo>
                  <a:cubicBezTo>
                    <a:pt x="16830" y="1850"/>
                    <a:pt x="15215" y="3426"/>
                    <a:pt x="13398" y="5790"/>
                  </a:cubicBezTo>
                  <a:cubicBezTo>
                    <a:pt x="11581" y="8154"/>
                    <a:pt x="9563" y="11306"/>
                    <a:pt x="7443" y="13855"/>
                  </a:cubicBezTo>
                  <a:cubicBezTo>
                    <a:pt x="5323" y="16404"/>
                    <a:pt x="3103" y="18351"/>
                    <a:pt x="1690" y="19603"/>
                  </a:cubicBezTo>
                  <a:cubicBezTo>
                    <a:pt x="277" y="20854"/>
                    <a:pt x="-329" y="21410"/>
                    <a:pt x="176" y="21457"/>
                  </a:cubicBezTo>
                  <a:cubicBezTo>
                    <a:pt x="680" y="21503"/>
                    <a:pt x="2295" y="21039"/>
                    <a:pt x="3910" y="20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160955" y="1117522"/>
              <a:ext cx="100702" cy="11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31" fill="norm" stroke="1" extrusionOk="0">
                  <a:moveTo>
                    <a:pt x="7909" y="224"/>
                  </a:moveTo>
                  <a:cubicBezTo>
                    <a:pt x="6109" y="3758"/>
                    <a:pt x="4309" y="7293"/>
                    <a:pt x="2959" y="10631"/>
                  </a:cubicBezTo>
                  <a:cubicBezTo>
                    <a:pt x="1609" y="13969"/>
                    <a:pt x="709" y="17111"/>
                    <a:pt x="259" y="17700"/>
                  </a:cubicBezTo>
                  <a:cubicBezTo>
                    <a:pt x="-191" y="18289"/>
                    <a:pt x="-191" y="16326"/>
                    <a:pt x="1384" y="13380"/>
                  </a:cubicBezTo>
                  <a:cubicBezTo>
                    <a:pt x="2959" y="10435"/>
                    <a:pt x="6109" y="6507"/>
                    <a:pt x="8584" y="3955"/>
                  </a:cubicBezTo>
                  <a:cubicBezTo>
                    <a:pt x="11059" y="1402"/>
                    <a:pt x="12859" y="224"/>
                    <a:pt x="14884" y="27"/>
                  </a:cubicBezTo>
                  <a:cubicBezTo>
                    <a:pt x="16909" y="-169"/>
                    <a:pt x="19159" y="616"/>
                    <a:pt x="20284" y="4347"/>
                  </a:cubicBezTo>
                  <a:cubicBezTo>
                    <a:pt x="21409" y="8078"/>
                    <a:pt x="21409" y="14755"/>
                    <a:pt x="21409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471206" y="671743"/>
              <a:ext cx="95251" cy="58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794"/>
                  </a:moveTo>
                  <a:cubicBezTo>
                    <a:pt x="1440" y="482"/>
                    <a:pt x="2880" y="170"/>
                    <a:pt x="4800" y="53"/>
                  </a:cubicBezTo>
                  <a:cubicBezTo>
                    <a:pt x="6720" y="-64"/>
                    <a:pt x="9120" y="14"/>
                    <a:pt x="11040" y="287"/>
                  </a:cubicBezTo>
                  <a:cubicBezTo>
                    <a:pt x="12960" y="560"/>
                    <a:pt x="14400" y="1028"/>
                    <a:pt x="13680" y="2236"/>
                  </a:cubicBezTo>
                  <a:cubicBezTo>
                    <a:pt x="12960" y="3445"/>
                    <a:pt x="10080" y="5394"/>
                    <a:pt x="7920" y="6603"/>
                  </a:cubicBezTo>
                  <a:cubicBezTo>
                    <a:pt x="5760" y="7812"/>
                    <a:pt x="4320" y="8280"/>
                    <a:pt x="3360" y="8709"/>
                  </a:cubicBezTo>
                  <a:cubicBezTo>
                    <a:pt x="2400" y="9137"/>
                    <a:pt x="1920" y="9527"/>
                    <a:pt x="2640" y="9839"/>
                  </a:cubicBezTo>
                  <a:cubicBezTo>
                    <a:pt x="3360" y="10151"/>
                    <a:pt x="5280" y="10385"/>
                    <a:pt x="7440" y="11204"/>
                  </a:cubicBezTo>
                  <a:cubicBezTo>
                    <a:pt x="9600" y="12023"/>
                    <a:pt x="12000" y="13426"/>
                    <a:pt x="14400" y="14830"/>
                  </a:cubicBezTo>
                  <a:cubicBezTo>
                    <a:pt x="16800" y="16233"/>
                    <a:pt x="19200" y="17637"/>
                    <a:pt x="20400" y="18573"/>
                  </a:cubicBezTo>
                  <a:cubicBezTo>
                    <a:pt x="21600" y="19509"/>
                    <a:pt x="21600" y="19976"/>
                    <a:pt x="21600" y="20405"/>
                  </a:cubicBezTo>
                  <a:cubicBezTo>
                    <a:pt x="21600" y="20834"/>
                    <a:pt x="21600" y="21224"/>
                    <a:pt x="20400" y="21380"/>
                  </a:cubicBezTo>
                  <a:cubicBezTo>
                    <a:pt x="19200" y="21536"/>
                    <a:pt x="16800" y="21458"/>
                    <a:pt x="1440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417356" y="674230"/>
              <a:ext cx="130980" cy="49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44" fill="norm" stroke="1" extrusionOk="0">
                  <a:moveTo>
                    <a:pt x="0" y="0"/>
                  </a:moveTo>
                  <a:cubicBezTo>
                    <a:pt x="686" y="3231"/>
                    <a:pt x="1371" y="6462"/>
                    <a:pt x="1714" y="9554"/>
                  </a:cubicBezTo>
                  <a:cubicBezTo>
                    <a:pt x="2057" y="12646"/>
                    <a:pt x="2057" y="15600"/>
                    <a:pt x="1714" y="17400"/>
                  </a:cubicBezTo>
                  <a:cubicBezTo>
                    <a:pt x="1371" y="19200"/>
                    <a:pt x="686" y="19846"/>
                    <a:pt x="343" y="19938"/>
                  </a:cubicBezTo>
                  <a:cubicBezTo>
                    <a:pt x="0" y="20031"/>
                    <a:pt x="0" y="19569"/>
                    <a:pt x="857" y="17954"/>
                  </a:cubicBezTo>
                  <a:cubicBezTo>
                    <a:pt x="1714" y="16338"/>
                    <a:pt x="3429" y="13569"/>
                    <a:pt x="4800" y="12000"/>
                  </a:cubicBezTo>
                  <a:cubicBezTo>
                    <a:pt x="6171" y="10431"/>
                    <a:pt x="7200" y="10062"/>
                    <a:pt x="8400" y="9738"/>
                  </a:cubicBezTo>
                  <a:cubicBezTo>
                    <a:pt x="9600" y="9415"/>
                    <a:pt x="10971" y="9138"/>
                    <a:pt x="12343" y="9231"/>
                  </a:cubicBezTo>
                  <a:cubicBezTo>
                    <a:pt x="13714" y="9323"/>
                    <a:pt x="15086" y="9785"/>
                    <a:pt x="16800" y="11169"/>
                  </a:cubicBezTo>
                  <a:cubicBezTo>
                    <a:pt x="18514" y="12554"/>
                    <a:pt x="20571" y="14862"/>
                    <a:pt x="21086" y="16477"/>
                  </a:cubicBezTo>
                  <a:cubicBezTo>
                    <a:pt x="21600" y="18092"/>
                    <a:pt x="20571" y="19015"/>
                    <a:pt x="18343" y="19754"/>
                  </a:cubicBezTo>
                  <a:cubicBezTo>
                    <a:pt x="16114" y="20492"/>
                    <a:pt x="12686" y="21046"/>
                    <a:pt x="10114" y="21323"/>
                  </a:cubicBezTo>
                  <a:cubicBezTo>
                    <a:pt x="7543" y="21600"/>
                    <a:pt x="5829" y="21600"/>
                    <a:pt x="4114" y="21415"/>
                  </a:cubicBezTo>
                  <a:cubicBezTo>
                    <a:pt x="2400" y="21231"/>
                    <a:pt x="686" y="20862"/>
                    <a:pt x="1200" y="20077"/>
                  </a:cubicBezTo>
                  <a:cubicBezTo>
                    <a:pt x="1714" y="19292"/>
                    <a:pt x="4457" y="18092"/>
                    <a:pt x="7200" y="16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643839" y="882242"/>
              <a:ext cx="237068" cy="19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2507" y="8351"/>
                  </a:moveTo>
                  <a:cubicBezTo>
                    <a:pt x="3086" y="9260"/>
                    <a:pt x="3664" y="10170"/>
                    <a:pt x="4436" y="10397"/>
                  </a:cubicBezTo>
                  <a:cubicBezTo>
                    <a:pt x="5207" y="10625"/>
                    <a:pt x="6171" y="10170"/>
                    <a:pt x="7136" y="8919"/>
                  </a:cubicBezTo>
                  <a:cubicBezTo>
                    <a:pt x="8100" y="7669"/>
                    <a:pt x="9064" y="5623"/>
                    <a:pt x="9643" y="3917"/>
                  </a:cubicBezTo>
                  <a:cubicBezTo>
                    <a:pt x="10221" y="2212"/>
                    <a:pt x="10414" y="848"/>
                    <a:pt x="9932" y="279"/>
                  </a:cubicBezTo>
                  <a:cubicBezTo>
                    <a:pt x="9450" y="-289"/>
                    <a:pt x="8293" y="-62"/>
                    <a:pt x="6654" y="1644"/>
                  </a:cubicBezTo>
                  <a:cubicBezTo>
                    <a:pt x="5014" y="3349"/>
                    <a:pt x="2893" y="6532"/>
                    <a:pt x="1639" y="9488"/>
                  </a:cubicBezTo>
                  <a:cubicBezTo>
                    <a:pt x="386" y="12444"/>
                    <a:pt x="0" y="15172"/>
                    <a:pt x="0" y="17105"/>
                  </a:cubicBezTo>
                  <a:cubicBezTo>
                    <a:pt x="0" y="19037"/>
                    <a:pt x="386" y="20174"/>
                    <a:pt x="3471" y="20743"/>
                  </a:cubicBezTo>
                  <a:cubicBezTo>
                    <a:pt x="6557" y="21311"/>
                    <a:pt x="12343" y="21311"/>
                    <a:pt x="15814" y="21084"/>
                  </a:cubicBezTo>
                  <a:cubicBezTo>
                    <a:pt x="19286" y="20856"/>
                    <a:pt x="20443" y="20402"/>
                    <a:pt x="21600" y="19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8541306" y="896480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8547656" y="774725"/>
              <a:ext cx="31751" cy="3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17646"/>
                  </a:moveTo>
                  <a:cubicBezTo>
                    <a:pt x="5760" y="8552"/>
                    <a:pt x="11520" y="-543"/>
                    <a:pt x="15120" y="25"/>
                  </a:cubicBezTo>
                  <a:cubicBezTo>
                    <a:pt x="18720" y="594"/>
                    <a:pt x="20160" y="10825"/>
                    <a:pt x="21600" y="21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8661956" y="1023480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8814356" y="890130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852456" y="809464"/>
              <a:ext cx="12701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0" y="6132"/>
                    <a:pt x="0" y="-1068"/>
                    <a:pt x="3600" y="132"/>
                  </a:cubicBezTo>
                  <a:cubicBezTo>
                    <a:pt x="7200" y="1332"/>
                    <a:pt x="1440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8960406" y="101078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9082339" y="691164"/>
              <a:ext cx="194479" cy="40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51" fill="norm" stroke="1" extrusionOk="0">
                  <a:moveTo>
                    <a:pt x="14491" y="15719"/>
                  </a:moveTo>
                  <a:cubicBezTo>
                    <a:pt x="14724" y="15154"/>
                    <a:pt x="14956" y="14588"/>
                    <a:pt x="15188" y="13966"/>
                  </a:cubicBezTo>
                  <a:cubicBezTo>
                    <a:pt x="15420" y="13345"/>
                    <a:pt x="15653" y="12666"/>
                    <a:pt x="15188" y="12270"/>
                  </a:cubicBezTo>
                  <a:cubicBezTo>
                    <a:pt x="14724" y="11874"/>
                    <a:pt x="13562" y="11761"/>
                    <a:pt x="11588" y="12101"/>
                  </a:cubicBezTo>
                  <a:cubicBezTo>
                    <a:pt x="9614" y="12440"/>
                    <a:pt x="6827" y="13231"/>
                    <a:pt x="4736" y="14419"/>
                  </a:cubicBezTo>
                  <a:cubicBezTo>
                    <a:pt x="2646" y="15606"/>
                    <a:pt x="1253" y="17190"/>
                    <a:pt x="556" y="18320"/>
                  </a:cubicBezTo>
                  <a:cubicBezTo>
                    <a:pt x="-141" y="19451"/>
                    <a:pt x="-141" y="20130"/>
                    <a:pt x="324" y="20639"/>
                  </a:cubicBezTo>
                  <a:cubicBezTo>
                    <a:pt x="788" y="21148"/>
                    <a:pt x="1717" y="21487"/>
                    <a:pt x="2762" y="21543"/>
                  </a:cubicBezTo>
                  <a:cubicBezTo>
                    <a:pt x="3807" y="21600"/>
                    <a:pt x="4969" y="21374"/>
                    <a:pt x="7407" y="19791"/>
                  </a:cubicBezTo>
                  <a:cubicBezTo>
                    <a:pt x="9846" y="18207"/>
                    <a:pt x="13562" y="15267"/>
                    <a:pt x="16117" y="12214"/>
                  </a:cubicBezTo>
                  <a:cubicBezTo>
                    <a:pt x="18672" y="9160"/>
                    <a:pt x="20065" y="5994"/>
                    <a:pt x="20762" y="4128"/>
                  </a:cubicBezTo>
                  <a:cubicBezTo>
                    <a:pt x="21459" y="2262"/>
                    <a:pt x="21459" y="1696"/>
                    <a:pt x="21111" y="1131"/>
                  </a:cubicBezTo>
                  <a:cubicBezTo>
                    <a:pt x="20762" y="565"/>
                    <a:pt x="20065" y="0"/>
                    <a:pt x="19369" y="0"/>
                  </a:cubicBezTo>
                  <a:cubicBezTo>
                    <a:pt x="18672" y="0"/>
                    <a:pt x="17975" y="565"/>
                    <a:pt x="17162" y="2375"/>
                  </a:cubicBezTo>
                  <a:cubicBezTo>
                    <a:pt x="16349" y="4184"/>
                    <a:pt x="15420" y="7238"/>
                    <a:pt x="15769" y="10235"/>
                  </a:cubicBezTo>
                  <a:cubicBezTo>
                    <a:pt x="16117" y="13231"/>
                    <a:pt x="17743" y="16172"/>
                    <a:pt x="19369" y="19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9335056" y="104253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0141591" y="685258"/>
              <a:ext cx="730166" cy="50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22" fill="norm" stroke="1" extrusionOk="0">
                  <a:moveTo>
                    <a:pt x="4118" y="14381"/>
                  </a:moveTo>
                  <a:cubicBezTo>
                    <a:pt x="4180" y="13931"/>
                    <a:pt x="4243" y="13481"/>
                    <a:pt x="4024" y="13211"/>
                  </a:cubicBezTo>
                  <a:cubicBezTo>
                    <a:pt x="3806" y="12941"/>
                    <a:pt x="3306" y="12851"/>
                    <a:pt x="2619" y="13571"/>
                  </a:cubicBezTo>
                  <a:cubicBezTo>
                    <a:pt x="1933" y="14291"/>
                    <a:pt x="1059" y="15821"/>
                    <a:pt x="559" y="17216"/>
                  </a:cubicBezTo>
                  <a:cubicBezTo>
                    <a:pt x="60" y="18611"/>
                    <a:pt x="-65" y="19871"/>
                    <a:pt x="29" y="20591"/>
                  </a:cubicBezTo>
                  <a:cubicBezTo>
                    <a:pt x="122" y="21311"/>
                    <a:pt x="434" y="21491"/>
                    <a:pt x="903" y="21401"/>
                  </a:cubicBezTo>
                  <a:cubicBezTo>
                    <a:pt x="1371" y="21311"/>
                    <a:pt x="1995" y="20951"/>
                    <a:pt x="2682" y="19601"/>
                  </a:cubicBezTo>
                  <a:cubicBezTo>
                    <a:pt x="3369" y="18251"/>
                    <a:pt x="4118" y="15911"/>
                    <a:pt x="4804" y="13166"/>
                  </a:cubicBezTo>
                  <a:cubicBezTo>
                    <a:pt x="5491" y="10421"/>
                    <a:pt x="6115" y="7271"/>
                    <a:pt x="6490" y="5426"/>
                  </a:cubicBezTo>
                  <a:cubicBezTo>
                    <a:pt x="6864" y="3581"/>
                    <a:pt x="6989" y="3041"/>
                    <a:pt x="7052" y="2366"/>
                  </a:cubicBezTo>
                  <a:cubicBezTo>
                    <a:pt x="7114" y="1691"/>
                    <a:pt x="7114" y="881"/>
                    <a:pt x="7052" y="791"/>
                  </a:cubicBezTo>
                  <a:cubicBezTo>
                    <a:pt x="6989" y="701"/>
                    <a:pt x="6864" y="1331"/>
                    <a:pt x="6521" y="3221"/>
                  </a:cubicBezTo>
                  <a:cubicBezTo>
                    <a:pt x="6178" y="5111"/>
                    <a:pt x="5616" y="8261"/>
                    <a:pt x="5335" y="10916"/>
                  </a:cubicBezTo>
                  <a:cubicBezTo>
                    <a:pt x="5054" y="13571"/>
                    <a:pt x="5054" y="15731"/>
                    <a:pt x="5148" y="16991"/>
                  </a:cubicBezTo>
                  <a:cubicBezTo>
                    <a:pt x="5241" y="18251"/>
                    <a:pt x="5429" y="18611"/>
                    <a:pt x="5834" y="18746"/>
                  </a:cubicBezTo>
                  <a:cubicBezTo>
                    <a:pt x="6240" y="18881"/>
                    <a:pt x="6864" y="18791"/>
                    <a:pt x="7489" y="18116"/>
                  </a:cubicBezTo>
                  <a:cubicBezTo>
                    <a:pt x="8113" y="17441"/>
                    <a:pt x="8737" y="16181"/>
                    <a:pt x="9081" y="15326"/>
                  </a:cubicBezTo>
                  <a:cubicBezTo>
                    <a:pt x="9424" y="14471"/>
                    <a:pt x="9486" y="14021"/>
                    <a:pt x="9330" y="13886"/>
                  </a:cubicBezTo>
                  <a:cubicBezTo>
                    <a:pt x="9174" y="13751"/>
                    <a:pt x="8800" y="13931"/>
                    <a:pt x="8425" y="14471"/>
                  </a:cubicBezTo>
                  <a:cubicBezTo>
                    <a:pt x="8051" y="15011"/>
                    <a:pt x="7676" y="15911"/>
                    <a:pt x="7458" y="16586"/>
                  </a:cubicBezTo>
                  <a:cubicBezTo>
                    <a:pt x="7239" y="17261"/>
                    <a:pt x="7177" y="17711"/>
                    <a:pt x="7208" y="18161"/>
                  </a:cubicBezTo>
                  <a:cubicBezTo>
                    <a:pt x="7239" y="18611"/>
                    <a:pt x="7364" y="19061"/>
                    <a:pt x="7614" y="19286"/>
                  </a:cubicBezTo>
                  <a:cubicBezTo>
                    <a:pt x="7863" y="19511"/>
                    <a:pt x="8238" y="19511"/>
                    <a:pt x="8581" y="19241"/>
                  </a:cubicBezTo>
                  <a:cubicBezTo>
                    <a:pt x="8925" y="18971"/>
                    <a:pt x="9237" y="18431"/>
                    <a:pt x="9518" y="17891"/>
                  </a:cubicBezTo>
                  <a:cubicBezTo>
                    <a:pt x="9799" y="17351"/>
                    <a:pt x="10048" y="16811"/>
                    <a:pt x="10142" y="16766"/>
                  </a:cubicBezTo>
                  <a:cubicBezTo>
                    <a:pt x="10236" y="16721"/>
                    <a:pt x="10173" y="17171"/>
                    <a:pt x="10142" y="17666"/>
                  </a:cubicBezTo>
                  <a:cubicBezTo>
                    <a:pt x="10111" y="18161"/>
                    <a:pt x="10111" y="18701"/>
                    <a:pt x="10267" y="18881"/>
                  </a:cubicBezTo>
                  <a:cubicBezTo>
                    <a:pt x="10423" y="19061"/>
                    <a:pt x="10735" y="18881"/>
                    <a:pt x="11390" y="17666"/>
                  </a:cubicBezTo>
                  <a:cubicBezTo>
                    <a:pt x="12046" y="16451"/>
                    <a:pt x="13045" y="14201"/>
                    <a:pt x="14012" y="11681"/>
                  </a:cubicBezTo>
                  <a:cubicBezTo>
                    <a:pt x="14980" y="9161"/>
                    <a:pt x="15917" y="6371"/>
                    <a:pt x="16478" y="4616"/>
                  </a:cubicBezTo>
                  <a:cubicBezTo>
                    <a:pt x="17040" y="2861"/>
                    <a:pt x="17227" y="2141"/>
                    <a:pt x="17321" y="1466"/>
                  </a:cubicBezTo>
                  <a:cubicBezTo>
                    <a:pt x="17415" y="791"/>
                    <a:pt x="17415" y="161"/>
                    <a:pt x="17259" y="26"/>
                  </a:cubicBezTo>
                  <a:cubicBezTo>
                    <a:pt x="17103" y="-109"/>
                    <a:pt x="16790" y="251"/>
                    <a:pt x="16229" y="1781"/>
                  </a:cubicBezTo>
                  <a:cubicBezTo>
                    <a:pt x="15667" y="3311"/>
                    <a:pt x="14855" y="6011"/>
                    <a:pt x="14325" y="8621"/>
                  </a:cubicBezTo>
                  <a:cubicBezTo>
                    <a:pt x="13794" y="11231"/>
                    <a:pt x="13544" y="13751"/>
                    <a:pt x="13482" y="15236"/>
                  </a:cubicBezTo>
                  <a:cubicBezTo>
                    <a:pt x="13419" y="16721"/>
                    <a:pt x="13544" y="17171"/>
                    <a:pt x="13732" y="17531"/>
                  </a:cubicBezTo>
                  <a:cubicBezTo>
                    <a:pt x="13919" y="17891"/>
                    <a:pt x="14169" y="18161"/>
                    <a:pt x="14606" y="18161"/>
                  </a:cubicBezTo>
                  <a:cubicBezTo>
                    <a:pt x="15043" y="18161"/>
                    <a:pt x="15667" y="17891"/>
                    <a:pt x="16229" y="17306"/>
                  </a:cubicBezTo>
                  <a:cubicBezTo>
                    <a:pt x="16790" y="16721"/>
                    <a:pt x="17290" y="15821"/>
                    <a:pt x="17633" y="15146"/>
                  </a:cubicBezTo>
                  <a:cubicBezTo>
                    <a:pt x="17977" y="14471"/>
                    <a:pt x="18164" y="14021"/>
                    <a:pt x="18258" y="13481"/>
                  </a:cubicBezTo>
                  <a:cubicBezTo>
                    <a:pt x="18351" y="12941"/>
                    <a:pt x="18351" y="12311"/>
                    <a:pt x="18133" y="11996"/>
                  </a:cubicBezTo>
                  <a:cubicBezTo>
                    <a:pt x="17914" y="11681"/>
                    <a:pt x="17477" y="11681"/>
                    <a:pt x="17040" y="11996"/>
                  </a:cubicBezTo>
                  <a:cubicBezTo>
                    <a:pt x="16603" y="12311"/>
                    <a:pt x="16166" y="12941"/>
                    <a:pt x="15885" y="13526"/>
                  </a:cubicBezTo>
                  <a:cubicBezTo>
                    <a:pt x="15604" y="14111"/>
                    <a:pt x="15480" y="14651"/>
                    <a:pt x="15417" y="15146"/>
                  </a:cubicBezTo>
                  <a:cubicBezTo>
                    <a:pt x="15355" y="15641"/>
                    <a:pt x="15355" y="16091"/>
                    <a:pt x="15448" y="16496"/>
                  </a:cubicBezTo>
                  <a:cubicBezTo>
                    <a:pt x="15542" y="16901"/>
                    <a:pt x="15729" y="17261"/>
                    <a:pt x="16010" y="17351"/>
                  </a:cubicBezTo>
                  <a:cubicBezTo>
                    <a:pt x="16291" y="17441"/>
                    <a:pt x="16666" y="17261"/>
                    <a:pt x="17040" y="17081"/>
                  </a:cubicBezTo>
                  <a:cubicBezTo>
                    <a:pt x="17415" y="16901"/>
                    <a:pt x="17789" y="16721"/>
                    <a:pt x="18101" y="16451"/>
                  </a:cubicBezTo>
                  <a:cubicBezTo>
                    <a:pt x="18414" y="16181"/>
                    <a:pt x="18663" y="15821"/>
                    <a:pt x="18757" y="15416"/>
                  </a:cubicBezTo>
                  <a:cubicBezTo>
                    <a:pt x="18851" y="15011"/>
                    <a:pt x="18788" y="14561"/>
                    <a:pt x="18726" y="14606"/>
                  </a:cubicBezTo>
                  <a:cubicBezTo>
                    <a:pt x="18663" y="14651"/>
                    <a:pt x="18601" y="15191"/>
                    <a:pt x="18632" y="15686"/>
                  </a:cubicBezTo>
                  <a:cubicBezTo>
                    <a:pt x="18663" y="16181"/>
                    <a:pt x="18788" y="16631"/>
                    <a:pt x="19007" y="16946"/>
                  </a:cubicBezTo>
                  <a:cubicBezTo>
                    <a:pt x="19225" y="17261"/>
                    <a:pt x="19537" y="17441"/>
                    <a:pt x="19974" y="17351"/>
                  </a:cubicBezTo>
                  <a:cubicBezTo>
                    <a:pt x="20411" y="17261"/>
                    <a:pt x="20973" y="16901"/>
                    <a:pt x="21535" y="16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0601037" y="832980"/>
              <a:ext cx="23262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954" y="21600"/>
                  </a:moveTo>
                  <a:cubicBezTo>
                    <a:pt x="370" y="14400"/>
                    <a:pt x="-214" y="7200"/>
                    <a:pt x="78" y="3600"/>
                  </a:cubicBezTo>
                  <a:cubicBezTo>
                    <a:pt x="370" y="0"/>
                    <a:pt x="1537" y="0"/>
                    <a:pt x="5235" y="0"/>
                  </a:cubicBezTo>
                  <a:cubicBezTo>
                    <a:pt x="8932" y="0"/>
                    <a:pt x="15159" y="0"/>
                    <a:pt x="213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1322092" y="876915"/>
              <a:ext cx="121165" cy="24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59" fill="norm" stroke="1" extrusionOk="0">
                  <a:moveTo>
                    <a:pt x="18760" y="6749"/>
                  </a:moveTo>
                  <a:cubicBezTo>
                    <a:pt x="18028" y="4700"/>
                    <a:pt x="17296" y="2652"/>
                    <a:pt x="16015" y="1442"/>
                  </a:cubicBezTo>
                  <a:cubicBezTo>
                    <a:pt x="14733" y="231"/>
                    <a:pt x="12903" y="-141"/>
                    <a:pt x="10157" y="45"/>
                  </a:cubicBezTo>
                  <a:cubicBezTo>
                    <a:pt x="7411" y="231"/>
                    <a:pt x="3750" y="976"/>
                    <a:pt x="1737" y="2280"/>
                  </a:cubicBezTo>
                  <a:cubicBezTo>
                    <a:pt x="-277" y="3583"/>
                    <a:pt x="-643" y="5445"/>
                    <a:pt x="1188" y="7121"/>
                  </a:cubicBezTo>
                  <a:cubicBezTo>
                    <a:pt x="3018" y="8797"/>
                    <a:pt x="7045" y="10287"/>
                    <a:pt x="10706" y="11962"/>
                  </a:cubicBezTo>
                  <a:cubicBezTo>
                    <a:pt x="14367" y="13638"/>
                    <a:pt x="17662" y="15500"/>
                    <a:pt x="19310" y="16990"/>
                  </a:cubicBezTo>
                  <a:cubicBezTo>
                    <a:pt x="20957" y="18480"/>
                    <a:pt x="20957" y="19597"/>
                    <a:pt x="18760" y="20342"/>
                  </a:cubicBezTo>
                  <a:cubicBezTo>
                    <a:pt x="16564" y="21087"/>
                    <a:pt x="12171" y="21459"/>
                    <a:pt x="9059" y="21459"/>
                  </a:cubicBezTo>
                  <a:cubicBezTo>
                    <a:pt x="5947" y="21459"/>
                    <a:pt x="4116" y="21087"/>
                    <a:pt x="2835" y="20435"/>
                  </a:cubicBezTo>
                  <a:cubicBezTo>
                    <a:pt x="1554" y="19783"/>
                    <a:pt x="821" y="18852"/>
                    <a:pt x="1554" y="18293"/>
                  </a:cubicBezTo>
                  <a:cubicBezTo>
                    <a:pt x="2286" y="17735"/>
                    <a:pt x="4482" y="17549"/>
                    <a:pt x="7960" y="17269"/>
                  </a:cubicBezTo>
                  <a:cubicBezTo>
                    <a:pt x="11438" y="16990"/>
                    <a:pt x="16198" y="16618"/>
                    <a:pt x="20957" y="16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1472546" y="947856"/>
              <a:ext cx="148511" cy="13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907" fill="norm" stroke="1" extrusionOk="0">
                  <a:moveTo>
                    <a:pt x="16782" y="9729"/>
                  </a:moveTo>
                  <a:cubicBezTo>
                    <a:pt x="17390" y="8093"/>
                    <a:pt x="17999" y="6457"/>
                    <a:pt x="17999" y="4657"/>
                  </a:cubicBezTo>
                  <a:cubicBezTo>
                    <a:pt x="17999" y="2857"/>
                    <a:pt x="17390" y="893"/>
                    <a:pt x="15413" y="239"/>
                  </a:cubicBezTo>
                  <a:cubicBezTo>
                    <a:pt x="13435" y="-416"/>
                    <a:pt x="10089" y="239"/>
                    <a:pt x="7351" y="2693"/>
                  </a:cubicBezTo>
                  <a:cubicBezTo>
                    <a:pt x="4613" y="5148"/>
                    <a:pt x="2483" y="9402"/>
                    <a:pt x="1266" y="12348"/>
                  </a:cubicBezTo>
                  <a:cubicBezTo>
                    <a:pt x="49" y="15293"/>
                    <a:pt x="-255" y="16929"/>
                    <a:pt x="201" y="18239"/>
                  </a:cubicBezTo>
                  <a:cubicBezTo>
                    <a:pt x="658" y="19548"/>
                    <a:pt x="1875" y="20529"/>
                    <a:pt x="4004" y="20202"/>
                  </a:cubicBezTo>
                  <a:cubicBezTo>
                    <a:pt x="6134" y="19875"/>
                    <a:pt x="9176" y="18239"/>
                    <a:pt x="11306" y="15784"/>
                  </a:cubicBezTo>
                  <a:cubicBezTo>
                    <a:pt x="13435" y="13329"/>
                    <a:pt x="14652" y="10057"/>
                    <a:pt x="15108" y="9239"/>
                  </a:cubicBezTo>
                  <a:cubicBezTo>
                    <a:pt x="15565" y="8420"/>
                    <a:pt x="15260" y="10057"/>
                    <a:pt x="15108" y="11693"/>
                  </a:cubicBezTo>
                  <a:cubicBezTo>
                    <a:pt x="14956" y="13329"/>
                    <a:pt x="14956" y="14966"/>
                    <a:pt x="15260" y="16602"/>
                  </a:cubicBezTo>
                  <a:cubicBezTo>
                    <a:pt x="15565" y="18239"/>
                    <a:pt x="16173" y="19875"/>
                    <a:pt x="17238" y="20529"/>
                  </a:cubicBezTo>
                  <a:cubicBezTo>
                    <a:pt x="18303" y="21184"/>
                    <a:pt x="19824" y="20857"/>
                    <a:pt x="21345" y="20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1656479" y="950367"/>
              <a:ext cx="186828" cy="12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35" fill="norm" stroke="1" extrusionOk="0">
                  <a:moveTo>
                    <a:pt x="1035" y="9195"/>
                  </a:moveTo>
                  <a:cubicBezTo>
                    <a:pt x="1035" y="7395"/>
                    <a:pt x="1035" y="5595"/>
                    <a:pt x="1035" y="5595"/>
                  </a:cubicBezTo>
                  <a:cubicBezTo>
                    <a:pt x="1035" y="5595"/>
                    <a:pt x="1035" y="7395"/>
                    <a:pt x="914" y="9375"/>
                  </a:cubicBezTo>
                  <a:cubicBezTo>
                    <a:pt x="793" y="11355"/>
                    <a:pt x="550" y="13515"/>
                    <a:pt x="307" y="16035"/>
                  </a:cubicBezTo>
                  <a:cubicBezTo>
                    <a:pt x="65" y="18555"/>
                    <a:pt x="-178" y="21435"/>
                    <a:pt x="186" y="21435"/>
                  </a:cubicBezTo>
                  <a:cubicBezTo>
                    <a:pt x="550" y="21435"/>
                    <a:pt x="1521" y="18555"/>
                    <a:pt x="2734" y="14955"/>
                  </a:cubicBezTo>
                  <a:cubicBezTo>
                    <a:pt x="3948" y="11355"/>
                    <a:pt x="5404" y="7035"/>
                    <a:pt x="6496" y="4155"/>
                  </a:cubicBezTo>
                  <a:cubicBezTo>
                    <a:pt x="7588" y="1275"/>
                    <a:pt x="8316" y="-165"/>
                    <a:pt x="8802" y="15"/>
                  </a:cubicBezTo>
                  <a:cubicBezTo>
                    <a:pt x="9287" y="195"/>
                    <a:pt x="9530" y="1995"/>
                    <a:pt x="9530" y="3795"/>
                  </a:cubicBezTo>
                  <a:cubicBezTo>
                    <a:pt x="9530" y="5595"/>
                    <a:pt x="9287" y="7395"/>
                    <a:pt x="9166" y="9915"/>
                  </a:cubicBezTo>
                  <a:cubicBezTo>
                    <a:pt x="9044" y="12435"/>
                    <a:pt x="9044" y="15675"/>
                    <a:pt x="9166" y="16395"/>
                  </a:cubicBezTo>
                  <a:cubicBezTo>
                    <a:pt x="9287" y="17115"/>
                    <a:pt x="9530" y="15315"/>
                    <a:pt x="10379" y="12795"/>
                  </a:cubicBezTo>
                  <a:cubicBezTo>
                    <a:pt x="11229" y="10275"/>
                    <a:pt x="12685" y="7035"/>
                    <a:pt x="13898" y="4695"/>
                  </a:cubicBezTo>
                  <a:cubicBezTo>
                    <a:pt x="15112" y="2355"/>
                    <a:pt x="16083" y="915"/>
                    <a:pt x="16932" y="915"/>
                  </a:cubicBezTo>
                  <a:cubicBezTo>
                    <a:pt x="17782" y="915"/>
                    <a:pt x="18510" y="2355"/>
                    <a:pt x="18752" y="4695"/>
                  </a:cubicBezTo>
                  <a:cubicBezTo>
                    <a:pt x="18995" y="7035"/>
                    <a:pt x="18752" y="10275"/>
                    <a:pt x="18510" y="12975"/>
                  </a:cubicBezTo>
                  <a:cubicBezTo>
                    <a:pt x="18267" y="15675"/>
                    <a:pt x="18024" y="17835"/>
                    <a:pt x="18510" y="18375"/>
                  </a:cubicBezTo>
                  <a:cubicBezTo>
                    <a:pt x="18995" y="18915"/>
                    <a:pt x="20209" y="17835"/>
                    <a:pt x="21422" y="16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1839856" y="832980"/>
              <a:ext cx="202747" cy="47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12388" y="5448"/>
                  </a:moveTo>
                  <a:cubicBezTo>
                    <a:pt x="10384" y="6881"/>
                    <a:pt x="8380" y="8315"/>
                    <a:pt x="6598" y="10322"/>
                  </a:cubicBezTo>
                  <a:cubicBezTo>
                    <a:pt x="4817" y="12329"/>
                    <a:pt x="3258" y="14910"/>
                    <a:pt x="2256" y="16726"/>
                  </a:cubicBezTo>
                  <a:cubicBezTo>
                    <a:pt x="1254" y="18542"/>
                    <a:pt x="809" y="19593"/>
                    <a:pt x="475" y="20358"/>
                  </a:cubicBezTo>
                  <a:cubicBezTo>
                    <a:pt x="141" y="21122"/>
                    <a:pt x="-82" y="21600"/>
                    <a:pt x="29" y="21600"/>
                  </a:cubicBezTo>
                  <a:cubicBezTo>
                    <a:pt x="141" y="21600"/>
                    <a:pt x="586" y="21122"/>
                    <a:pt x="2033" y="19211"/>
                  </a:cubicBezTo>
                  <a:cubicBezTo>
                    <a:pt x="3481" y="17299"/>
                    <a:pt x="5930" y="13954"/>
                    <a:pt x="8269" y="11087"/>
                  </a:cubicBezTo>
                  <a:cubicBezTo>
                    <a:pt x="10607" y="8219"/>
                    <a:pt x="12833" y="5830"/>
                    <a:pt x="14281" y="4444"/>
                  </a:cubicBezTo>
                  <a:cubicBezTo>
                    <a:pt x="15728" y="3058"/>
                    <a:pt x="16396" y="2676"/>
                    <a:pt x="17176" y="2628"/>
                  </a:cubicBezTo>
                  <a:cubicBezTo>
                    <a:pt x="17955" y="2581"/>
                    <a:pt x="18846" y="2867"/>
                    <a:pt x="19737" y="3823"/>
                  </a:cubicBezTo>
                  <a:cubicBezTo>
                    <a:pt x="20627" y="4779"/>
                    <a:pt x="21518" y="6404"/>
                    <a:pt x="21295" y="7694"/>
                  </a:cubicBezTo>
                  <a:cubicBezTo>
                    <a:pt x="21073" y="8984"/>
                    <a:pt x="19737" y="9940"/>
                    <a:pt x="18512" y="10513"/>
                  </a:cubicBezTo>
                  <a:cubicBezTo>
                    <a:pt x="17287" y="11087"/>
                    <a:pt x="16174" y="11278"/>
                    <a:pt x="15060" y="11421"/>
                  </a:cubicBezTo>
                  <a:cubicBezTo>
                    <a:pt x="13947" y="11565"/>
                    <a:pt x="12833" y="11660"/>
                    <a:pt x="11831" y="11421"/>
                  </a:cubicBezTo>
                  <a:cubicBezTo>
                    <a:pt x="10829" y="11182"/>
                    <a:pt x="9939" y="10609"/>
                    <a:pt x="10273" y="9462"/>
                  </a:cubicBezTo>
                  <a:cubicBezTo>
                    <a:pt x="10607" y="8315"/>
                    <a:pt x="12165" y="6595"/>
                    <a:pt x="14170" y="4922"/>
                  </a:cubicBezTo>
                  <a:cubicBezTo>
                    <a:pt x="16174" y="3250"/>
                    <a:pt x="18623" y="1625"/>
                    <a:pt x="210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2069535" y="697185"/>
              <a:ext cx="246937" cy="37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72" fill="norm" stroke="1" extrusionOk="0">
                  <a:moveTo>
                    <a:pt x="8442" y="869"/>
                  </a:moveTo>
                  <a:cubicBezTo>
                    <a:pt x="9358" y="383"/>
                    <a:pt x="10273" y="-102"/>
                    <a:pt x="10364" y="19"/>
                  </a:cubicBezTo>
                  <a:cubicBezTo>
                    <a:pt x="10456" y="141"/>
                    <a:pt x="9724" y="869"/>
                    <a:pt x="8076" y="3235"/>
                  </a:cubicBezTo>
                  <a:cubicBezTo>
                    <a:pt x="6429" y="5601"/>
                    <a:pt x="3866" y="9606"/>
                    <a:pt x="2402" y="12033"/>
                  </a:cubicBezTo>
                  <a:cubicBezTo>
                    <a:pt x="937" y="14460"/>
                    <a:pt x="571" y="15309"/>
                    <a:pt x="297" y="16098"/>
                  </a:cubicBezTo>
                  <a:cubicBezTo>
                    <a:pt x="22" y="16887"/>
                    <a:pt x="-161" y="17615"/>
                    <a:pt x="205" y="17979"/>
                  </a:cubicBezTo>
                  <a:cubicBezTo>
                    <a:pt x="571" y="18343"/>
                    <a:pt x="1486" y="18343"/>
                    <a:pt x="3317" y="17372"/>
                  </a:cubicBezTo>
                  <a:cubicBezTo>
                    <a:pt x="5147" y="16401"/>
                    <a:pt x="7893" y="14460"/>
                    <a:pt x="9449" y="13125"/>
                  </a:cubicBezTo>
                  <a:cubicBezTo>
                    <a:pt x="11005" y="11790"/>
                    <a:pt x="11371" y="11062"/>
                    <a:pt x="11097" y="10819"/>
                  </a:cubicBezTo>
                  <a:cubicBezTo>
                    <a:pt x="10822" y="10577"/>
                    <a:pt x="9907" y="10819"/>
                    <a:pt x="8808" y="11547"/>
                  </a:cubicBezTo>
                  <a:cubicBezTo>
                    <a:pt x="7710" y="12276"/>
                    <a:pt x="6429" y="13489"/>
                    <a:pt x="5605" y="14581"/>
                  </a:cubicBezTo>
                  <a:cubicBezTo>
                    <a:pt x="4781" y="15673"/>
                    <a:pt x="4415" y="16644"/>
                    <a:pt x="4415" y="17433"/>
                  </a:cubicBezTo>
                  <a:cubicBezTo>
                    <a:pt x="4415" y="18222"/>
                    <a:pt x="4781" y="18828"/>
                    <a:pt x="5422" y="19132"/>
                  </a:cubicBezTo>
                  <a:cubicBezTo>
                    <a:pt x="6063" y="19435"/>
                    <a:pt x="6978" y="19435"/>
                    <a:pt x="9083" y="18646"/>
                  </a:cubicBezTo>
                  <a:cubicBezTo>
                    <a:pt x="11188" y="17858"/>
                    <a:pt x="14483" y="16280"/>
                    <a:pt x="16405" y="15249"/>
                  </a:cubicBezTo>
                  <a:cubicBezTo>
                    <a:pt x="18327" y="14217"/>
                    <a:pt x="18876" y="13732"/>
                    <a:pt x="19608" y="13186"/>
                  </a:cubicBezTo>
                  <a:cubicBezTo>
                    <a:pt x="20341" y="12640"/>
                    <a:pt x="21256" y="12033"/>
                    <a:pt x="21347" y="11547"/>
                  </a:cubicBezTo>
                  <a:cubicBezTo>
                    <a:pt x="21439" y="11062"/>
                    <a:pt x="20707" y="10698"/>
                    <a:pt x="20066" y="10759"/>
                  </a:cubicBezTo>
                  <a:cubicBezTo>
                    <a:pt x="19425" y="10819"/>
                    <a:pt x="18876" y="11305"/>
                    <a:pt x="18693" y="12154"/>
                  </a:cubicBezTo>
                  <a:cubicBezTo>
                    <a:pt x="18510" y="13004"/>
                    <a:pt x="18693" y="14217"/>
                    <a:pt x="18968" y="15249"/>
                  </a:cubicBezTo>
                  <a:cubicBezTo>
                    <a:pt x="19242" y="16280"/>
                    <a:pt x="19608" y="17129"/>
                    <a:pt x="19425" y="18100"/>
                  </a:cubicBezTo>
                  <a:cubicBezTo>
                    <a:pt x="19242" y="19071"/>
                    <a:pt x="18510" y="20163"/>
                    <a:pt x="17595" y="20770"/>
                  </a:cubicBezTo>
                  <a:cubicBezTo>
                    <a:pt x="16680" y="21377"/>
                    <a:pt x="15581" y="21498"/>
                    <a:pt x="14758" y="21255"/>
                  </a:cubicBezTo>
                  <a:cubicBezTo>
                    <a:pt x="13934" y="21013"/>
                    <a:pt x="13385" y="20406"/>
                    <a:pt x="12836" y="19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939140" y="1818754"/>
              <a:ext cx="204417" cy="55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72" fill="norm" stroke="1" extrusionOk="0">
                  <a:moveTo>
                    <a:pt x="13489" y="12950"/>
                  </a:moveTo>
                  <a:cubicBezTo>
                    <a:pt x="12598" y="12541"/>
                    <a:pt x="11707" y="12132"/>
                    <a:pt x="10482" y="11927"/>
                  </a:cubicBezTo>
                  <a:cubicBezTo>
                    <a:pt x="9258" y="11723"/>
                    <a:pt x="7699" y="11723"/>
                    <a:pt x="6029" y="12336"/>
                  </a:cubicBezTo>
                  <a:cubicBezTo>
                    <a:pt x="4359" y="12950"/>
                    <a:pt x="2577" y="14177"/>
                    <a:pt x="1464" y="15650"/>
                  </a:cubicBezTo>
                  <a:cubicBezTo>
                    <a:pt x="350" y="17123"/>
                    <a:pt x="-95" y="18841"/>
                    <a:pt x="16" y="19864"/>
                  </a:cubicBezTo>
                  <a:cubicBezTo>
                    <a:pt x="128" y="20886"/>
                    <a:pt x="796" y="21214"/>
                    <a:pt x="1686" y="21377"/>
                  </a:cubicBezTo>
                  <a:cubicBezTo>
                    <a:pt x="2577" y="21541"/>
                    <a:pt x="3691" y="21541"/>
                    <a:pt x="5249" y="20968"/>
                  </a:cubicBezTo>
                  <a:cubicBezTo>
                    <a:pt x="6808" y="20396"/>
                    <a:pt x="8812" y="19250"/>
                    <a:pt x="10705" y="17614"/>
                  </a:cubicBezTo>
                  <a:cubicBezTo>
                    <a:pt x="12598" y="15977"/>
                    <a:pt x="14379" y="13850"/>
                    <a:pt x="15604" y="11191"/>
                  </a:cubicBezTo>
                  <a:cubicBezTo>
                    <a:pt x="16829" y="8532"/>
                    <a:pt x="17497" y="5341"/>
                    <a:pt x="17719" y="3377"/>
                  </a:cubicBezTo>
                  <a:cubicBezTo>
                    <a:pt x="17942" y="1414"/>
                    <a:pt x="17719" y="677"/>
                    <a:pt x="16940" y="309"/>
                  </a:cubicBezTo>
                  <a:cubicBezTo>
                    <a:pt x="16161" y="-59"/>
                    <a:pt x="14825" y="-59"/>
                    <a:pt x="13823" y="105"/>
                  </a:cubicBezTo>
                  <a:cubicBezTo>
                    <a:pt x="12820" y="268"/>
                    <a:pt x="12152" y="596"/>
                    <a:pt x="11818" y="1864"/>
                  </a:cubicBezTo>
                  <a:cubicBezTo>
                    <a:pt x="11484" y="3132"/>
                    <a:pt x="11484" y="5341"/>
                    <a:pt x="12152" y="7959"/>
                  </a:cubicBezTo>
                  <a:cubicBezTo>
                    <a:pt x="12820" y="10577"/>
                    <a:pt x="14157" y="13605"/>
                    <a:pt x="14936" y="15405"/>
                  </a:cubicBezTo>
                  <a:cubicBezTo>
                    <a:pt x="15715" y="17205"/>
                    <a:pt x="15938" y="17777"/>
                    <a:pt x="16383" y="18268"/>
                  </a:cubicBezTo>
                  <a:cubicBezTo>
                    <a:pt x="16829" y="18759"/>
                    <a:pt x="17497" y="19168"/>
                    <a:pt x="18387" y="19250"/>
                  </a:cubicBezTo>
                  <a:cubicBezTo>
                    <a:pt x="19278" y="19332"/>
                    <a:pt x="20392" y="19086"/>
                    <a:pt x="21505" y="18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207056" y="2077580"/>
              <a:ext cx="158751" cy="22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6171"/>
                  </a:moveTo>
                  <a:cubicBezTo>
                    <a:pt x="576" y="4526"/>
                    <a:pt x="1152" y="2880"/>
                    <a:pt x="2160" y="1954"/>
                  </a:cubicBezTo>
                  <a:cubicBezTo>
                    <a:pt x="3168" y="1029"/>
                    <a:pt x="4608" y="823"/>
                    <a:pt x="6624" y="2160"/>
                  </a:cubicBezTo>
                  <a:cubicBezTo>
                    <a:pt x="8640" y="3497"/>
                    <a:pt x="11232" y="6377"/>
                    <a:pt x="12816" y="9566"/>
                  </a:cubicBezTo>
                  <a:cubicBezTo>
                    <a:pt x="14400" y="12754"/>
                    <a:pt x="14976" y="16251"/>
                    <a:pt x="14832" y="18411"/>
                  </a:cubicBezTo>
                  <a:cubicBezTo>
                    <a:pt x="14688" y="20571"/>
                    <a:pt x="13824" y="21394"/>
                    <a:pt x="12816" y="21497"/>
                  </a:cubicBezTo>
                  <a:cubicBezTo>
                    <a:pt x="11808" y="21600"/>
                    <a:pt x="10656" y="20983"/>
                    <a:pt x="10368" y="18514"/>
                  </a:cubicBezTo>
                  <a:cubicBezTo>
                    <a:pt x="10080" y="16046"/>
                    <a:pt x="10656" y="11726"/>
                    <a:pt x="11808" y="8331"/>
                  </a:cubicBezTo>
                  <a:cubicBezTo>
                    <a:pt x="12960" y="4937"/>
                    <a:pt x="14688" y="2469"/>
                    <a:pt x="16416" y="1234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413726" y="2065827"/>
              <a:ext cx="167981" cy="17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687" fill="norm" stroke="1" extrusionOk="0">
                  <a:moveTo>
                    <a:pt x="12517" y="5916"/>
                  </a:moveTo>
                  <a:cubicBezTo>
                    <a:pt x="12517" y="4660"/>
                    <a:pt x="12517" y="3404"/>
                    <a:pt x="12112" y="2274"/>
                  </a:cubicBezTo>
                  <a:cubicBezTo>
                    <a:pt x="11707" y="1144"/>
                    <a:pt x="10897" y="139"/>
                    <a:pt x="9817" y="14"/>
                  </a:cubicBezTo>
                  <a:cubicBezTo>
                    <a:pt x="8737" y="-112"/>
                    <a:pt x="7387" y="641"/>
                    <a:pt x="5767" y="2902"/>
                  </a:cubicBezTo>
                  <a:cubicBezTo>
                    <a:pt x="4147" y="5162"/>
                    <a:pt x="2257" y="8930"/>
                    <a:pt x="1177" y="11944"/>
                  </a:cubicBezTo>
                  <a:cubicBezTo>
                    <a:pt x="97" y="14958"/>
                    <a:pt x="-173" y="17218"/>
                    <a:pt x="97" y="18851"/>
                  </a:cubicBezTo>
                  <a:cubicBezTo>
                    <a:pt x="367" y="20483"/>
                    <a:pt x="1177" y="21488"/>
                    <a:pt x="3607" y="19855"/>
                  </a:cubicBezTo>
                  <a:cubicBezTo>
                    <a:pt x="6037" y="18223"/>
                    <a:pt x="10087" y="13953"/>
                    <a:pt x="12247" y="11190"/>
                  </a:cubicBezTo>
                  <a:cubicBezTo>
                    <a:pt x="14407" y="8428"/>
                    <a:pt x="14677" y="7172"/>
                    <a:pt x="14947" y="5790"/>
                  </a:cubicBezTo>
                  <a:cubicBezTo>
                    <a:pt x="15217" y="4409"/>
                    <a:pt x="15487" y="2902"/>
                    <a:pt x="15622" y="2902"/>
                  </a:cubicBezTo>
                  <a:cubicBezTo>
                    <a:pt x="15757" y="2902"/>
                    <a:pt x="15757" y="4409"/>
                    <a:pt x="15622" y="6795"/>
                  </a:cubicBezTo>
                  <a:cubicBezTo>
                    <a:pt x="15487" y="9181"/>
                    <a:pt x="15217" y="12446"/>
                    <a:pt x="15082" y="14707"/>
                  </a:cubicBezTo>
                  <a:cubicBezTo>
                    <a:pt x="14947" y="16967"/>
                    <a:pt x="14947" y="18223"/>
                    <a:pt x="15622" y="18725"/>
                  </a:cubicBezTo>
                  <a:cubicBezTo>
                    <a:pt x="16297" y="19228"/>
                    <a:pt x="17647" y="18976"/>
                    <a:pt x="18727" y="18223"/>
                  </a:cubicBezTo>
                  <a:cubicBezTo>
                    <a:pt x="19807" y="17469"/>
                    <a:pt x="20617" y="16214"/>
                    <a:pt x="21427" y="14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619256" y="2039480"/>
              <a:ext cx="193314" cy="18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03" fill="norm" stroke="1" extrusionOk="0">
                  <a:moveTo>
                    <a:pt x="2151" y="0"/>
                  </a:moveTo>
                  <a:cubicBezTo>
                    <a:pt x="1222" y="3798"/>
                    <a:pt x="293" y="7596"/>
                    <a:pt x="60" y="10800"/>
                  </a:cubicBezTo>
                  <a:cubicBezTo>
                    <a:pt x="-172" y="14004"/>
                    <a:pt x="293" y="16615"/>
                    <a:pt x="989" y="18277"/>
                  </a:cubicBezTo>
                  <a:cubicBezTo>
                    <a:pt x="1686" y="19938"/>
                    <a:pt x="2615" y="20651"/>
                    <a:pt x="3544" y="20651"/>
                  </a:cubicBezTo>
                  <a:cubicBezTo>
                    <a:pt x="4473" y="20651"/>
                    <a:pt x="5402" y="19938"/>
                    <a:pt x="6215" y="18989"/>
                  </a:cubicBezTo>
                  <a:cubicBezTo>
                    <a:pt x="7028" y="18040"/>
                    <a:pt x="7725" y="16853"/>
                    <a:pt x="8305" y="15429"/>
                  </a:cubicBezTo>
                  <a:cubicBezTo>
                    <a:pt x="8886" y="14004"/>
                    <a:pt x="9351" y="12343"/>
                    <a:pt x="9467" y="12105"/>
                  </a:cubicBezTo>
                  <a:cubicBezTo>
                    <a:pt x="9583" y="11868"/>
                    <a:pt x="9351" y="13055"/>
                    <a:pt x="9583" y="14123"/>
                  </a:cubicBezTo>
                  <a:cubicBezTo>
                    <a:pt x="9815" y="15191"/>
                    <a:pt x="10512" y="16141"/>
                    <a:pt x="11325" y="17209"/>
                  </a:cubicBezTo>
                  <a:cubicBezTo>
                    <a:pt x="12138" y="18277"/>
                    <a:pt x="13067" y="19464"/>
                    <a:pt x="14112" y="20295"/>
                  </a:cubicBezTo>
                  <a:cubicBezTo>
                    <a:pt x="15157" y="21125"/>
                    <a:pt x="16318" y="21600"/>
                    <a:pt x="17596" y="20769"/>
                  </a:cubicBezTo>
                  <a:cubicBezTo>
                    <a:pt x="18873" y="19938"/>
                    <a:pt x="20267" y="17802"/>
                    <a:pt x="20847" y="15310"/>
                  </a:cubicBezTo>
                  <a:cubicBezTo>
                    <a:pt x="21428" y="12818"/>
                    <a:pt x="21196" y="9969"/>
                    <a:pt x="20963" y="7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840061" y="2017351"/>
              <a:ext cx="128291" cy="21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066" fill="norm" stroke="1" extrusionOk="0">
                  <a:moveTo>
                    <a:pt x="2380" y="6596"/>
                  </a:moveTo>
                  <a:cubicBezTo>
                    <a:pt x="2380" y="10161"/>
                    <a:pt x="2380" y="13726"/>
                    <a:pt x="2037" y="16033"/>
                  </a:cubicBezTo>
                  <a:cubicBezTo>
                    <a:pt x="1694" y="18340"/>
                    <a:pt x="1008" y="19388"/>
                    <a:pt x="494" y="19388"/>
                  </a:cubicBezTo>
                  <a:cubicBezTo>
                    <a:pt x="-20" y="19388"/>
                    <a:pt x="-363" y="18340"/>
                    <a:pt x="666" y="15509"/>
                  </a:cubicBezTo>
                  <a:cubicBezTo>
                    <a:pt x="1694" y="12678"/>
                    <a:pt x="4094" y="8064"/>
                    <a:pt x="5808" y="5233"/>
                  </a:cubicBezTo>
                  <a:cubicBezTo>
                    <a:pt x="7523" y="2402"/>
                    <a:pt x="8551" y="1353"/>
                    <a:pt x="9923" y="619"/>
                  </a:cubicBezTo>
                  <a:cubicBezTo>
                    <a:pt x="11294" y="-115"/>
                    <a:pt x="13008" y="-534"/>
                    <a:pt x="15066" y="1353"/>
                  </a:cubicBezTo>
                  <a:cubicBezTo>
                    <a:pt x="17123" y="3241"/>
                    <a:pt x="19523" y="7435"/>
                    <a:pt x="20380" y="11105"/>
                  </a:cubicBezTo>
                  <a:cubicBezTo>
                    <a:pt x="21237" y="14775"/>
                    <a:pt x="20551" y="17920"/>
                    <a:pt x="19866" y="21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794556" y="1691025"/>
              <a:ext cx="139701" cy="50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3746"/>
                  </a:moveTo>
                  <a:cubicBezTo>
                    <a:pt x="20945" y="2666"/>
                    <a:pt x="20291" y="1586"/>
                    <a:pt x="19145" y="956"/>
                  </a:cubicBezTo>
                  <a:cubicBezTo>
                    <a:pt x="18000" y="326"/>
                    <a:pt x="16364" y="146"/>
                    <a:pt x="14727" y="56"/>
                  </a:cubicBezTo>
                  <a:cubicBezTo>
                    <a:pt x="13091" y="-34"/>
                    <a:pt x="11455" y="-34"/>
                    <a:pt x="10309" y="191"/>
                  </a:cubicBezTo>
                  <a:cubicBezTo>
                    <a:pt x="9164" y="416"/>
                    <a:pt x="8509" y="866"/>
                    <a:pt x="7036" y="2621"/>
                  </a:cubicBezTo>
                  <a:cubicBezTo>
                    <a:pt x="5564" y="4376"/>
                    <a:pt x="3273" y="7436"/>
                    <a:pt x="2455" y="10586"/>
                  </a:cubicBezTo>
                  <a:cubicBezTo>
                    <a:pt x="1636" y="13736"/>
                    <a:pt x="2291" y="16976"/>
                    <a:pt x="2782" y="18911"/>
                  </a:cubicBezTo>
                  <a:cubicBezTo>
                    <a:pt x="3273" y="20846"/>
                    <a:pt x="3600" y="21476"/>
                    <a:pt x="3109" y="21521"/>
                  </a:cubicBezTo>
                  <a:cubicBezTo>
                    <a:pt x="2618" y="21566"/>
                    <a:pt x="1309" y="21026"/>
                    <a:pt x="0" y="20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2741385" y="1982693"/>
              <a:ext cx="294472" cy="18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33" fill="norm" stroke="1" extrusionOk="0">
                  <a:moveTo>
                    <a:pt x="1098" y="10039"/>
                  </a:moveTo>
                  <a:cubicBezTo>
                    <a:pt x="790" y="8839"/>
                    <a:pt x="481" y="7639"/>
                    <a:pt x="250" y="6439"/>
                  </a:cubicBezTo>
                  <a:cubicBezTo>
                    <a:pt x="18" y="5239"/>
                    <a:pt x="-136" y="4039"/>
                    <a:pt x="173" y="3199"/>
                  </a:cubicBezTo>
                  <a:cubicBezTo>
                    <a:pt x="481" y="2359"/>
                    <a:pt x="1253" y="1879"/>
                    <a:pt x="3335" y="1999"/>
                  </a:cubicBezTo>
                  <a:cubicBezTo>
                    <a:pt x="5418" y="2119"/>
                    <a:pt x="8813" y="2839"/>
                    <a:pt x="10895" y="4279"/>
                  </a:cubicBezTo>
                  <a:cubicBezTo>
                    <a:pt x="12978" y="5719"/>
                    <a:pt x="13750" y="7879"/>
                    <a:pt x="13981" y="10519"/>
                  </a:cubicBezTo>
                  <a:cubicBezTo>
                    <a:pt x="14213" y="13159"/>
                    <a:pt x="13904" y="16279"/>
                    <a:pt x="13364" y="18319"/>
                  </a:cubicBezTo>
                  <a:cubicBezTo>
                    <a:pt x="12824" y="20359"/>
                    <a:pt x="12053" y="21319"/>
                    <a:pt x="11590" y="20959"/>
                  </a:cubicBezTo>
                  <a:cubicBezTo>
                    <a:pt x="11127" y="20599"/>
                    <a:pt x="10973" y="18919"/>
                    <a:pt x="11435" y="15799"/>
                  </a:cubicBezTo>
                  <a:cubicBezTo>
                    <a:pt x="11898" y="12679"/>
                    <a:pt x="12978" y="8119"/>
                    <a:pt x="14367" y="5119"/>
                  </a:cubicBezTo>
                  <a:cubicBezTo>
                    <a:pt x="15755" y="2119"/>
                    <a:pt x="17453" y="679"/>
                    <a:pt x="18687" y="199"/>
                  </a:cubicBezTo>
                  <a:cubicBezTo>
                    <a:pt x="19921" y="-281"/>
                    <a:pt x="20693" y="199"/>
                    <a:pt x="21464" y="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020787" y="1951903"/>
              <a:ext cx="378238" cy="18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01" fill="norm" stroke="1" extrusionOk="0">
                  <a:moveTo>
                    <a:pt x="4814" y="4217"/>
                  </a:moveTo>
                  <a:cubicBezTo>
                    <a:pt x="4214" y="3731"/>
                    <a:pt x="3614" y="3246"/>
                    <a:pt x="3014" y="3731"/>
                  </a:cubicBezTo>
                  <a:cubicBezTo>
                    <a:pt x="2414" y="4217"/>
                    <a:pt x="1814" y="5673"/>
                    <a:pt x="1274" y="8221"/>
                  </a:cubicBezTo>
                  <a:cubicBezTo>
                    <a:pt x="734" y="10769"/>
                    <a:pt x="254" y="14410"/>
                    <a:pt x="74" y="16837"/>
                  </a:cubicBezTo>
                  <a:cubicBezTo>
                    <a:pt x="-106" y="19264"/>
                    <a:pt x="14" y="20477"/>
                    <a:pt x="734" y="20963"/>
                  </a:cubicBezTo>
                  <a:cubicBezTo>
                    <a:pt x="1454" y="21448"/>
                    <a:pt x="2774" y="21205"/>
                    <a:pt x="3794" y="20113"/>
                  </a:cubicBezTo>
                  <a:cubicBezTo>
                    <a:pt x="4814" y="19021"/>
                    <a:pt x="5534" y="17079"/>
                    <a:pt x="5894" y="15381"/>
                  </a:cubicBezTo>
                  <a:cubicBezTo>
                    <a:pt x="6254" y="13682"/>
                    <a:pt x="6254" y="12226"/>
                    <a:pt x="5894" y="10891"/>
                  </a:cubicBezTo>
                  <a:cubicBezTo>
                    <a:pt x="5534" y="9556"/>
                    <a:pt x="4814" y="8342"/>
                    <a:pt x="4754" y="7736"/>
                  </a:cubicBezTo>
                  <a:cubicBezTo>
                    <a:pt x="4694" y="7129"/>
                    <a:pt x="5294" y="7129"/>
                    <a:pt x="5834" y="6644"/>
                  </a:cubicBezTo>
                  <a:cubicBezTo>
                    <a:pt x="6374" y="6158"/>
                    <a:pt x="6854" y="5187"/>
                    <a:pt x="7334" y="4217"/>
                  </a:cubicBezTo>
                  <a:cubicBezTo>
                    <a:pt x="7814" y="3246"/>
                    <a:pt x="8294" y="2275"/>
                    <a:pt x="8834" y="1790"/>
                  </a:cubicBezTo>
                  <a:cubicBezTo>
                    <a:pt x="9374" y="1304"/>
                    <a:pt x="9974" y="1304"/>
                    <a:pt x="10334" y="2639"/>
                  </a:cubicBezTo>
                  <a:cubicBezTo>
                    <a:pt x="10694" y="3974"/>
                    <a:pt x="10814" y="6644"/>
                    <a:pt x="10874" y="9070"/>
                  </a:cubicBezTo>
                  <a:cubicBezTo>
                    <a:pt x="10934" y="11497"/>
                    <a:pt x="10934" y="13682"/>
                    <a:pt x="10694" y="15381"/>
                  </a:cubicBezTo>
                  <a:cubicBezTo>
                    <a:pt x="10454" y="17079"/>
                    <a:pt x="9974" y="18293"/>
                    <a:pt x="9854" y="18293"/>
                  </a:cubicBezTo>
                  <a:cubicBezTo>
                    <a:pt x="9734" y="18293"/>
                    <a:pt x="9974" y="17079"/>
                    <a:pt x="10394" y="15017"/>
                  </a:cubicBezTo>
                  <a:cubicBezTo>
                    <a:pt x="10814" y="12954"/>
                    <a:pt x="11414" y="10041"/>
                    <a:pt x="11894" y="7978"/>
                  </a:cubicBezTo>
                  <a:cubicBezTo>
                    <a:pt x="12374" y="5915"/>
                    <a:pt x="12734" y="4702"/>
                    <a:pt x="13094" y="4581"/>
                  </a:cubicBezTo>
                  <a:cubicBezTo>
                    <a:pt x="13454" y="4459"/>
                    <a:pt x="13814" y="5430"/>
                    <a:pt x="14114" y="6644"/>
                  </a:cubicBezTo>
                  <a:cubicBezTo>
                    <a:pt x="14414" y="7857"/>
                    <a:pt x="14654" y="9313"/>
                    <a:pt x="14774" y="10648"/>
                  </a:cubicBezTo>
                  <a:cubicBezTo>
                    <a:pt x="14894" y="11983"/>
                    <a:pt x="14894" y="13196"/>
                    <a:pt x="14894" y="13196"/>
                  </a:cubicBezTo>
                  <a:cubicBezTo>
                    <a:pt x="14894" y="13196"/>
                    <a:pt x="14894" y="11983"/>
                    <a:pt x="15194" y="10163"/>
                  </a:cubicBezTo>
                  <a:cubicBezTo>
                    <a:pt x="15494" y="8342"/>
                    <a:pt x="16094" y="5915"/>
                    <a:pt x="16754" y="4095"/>
                  </a:cubicBezTo>
                  <a:cubicBezTo>
                    <a:pt x="17414" y="2275"/>
                    <a:pt x="18134" y="1061"/>
                    <a:pt x="18854" y="455"/>
                  </a:cubicBezTo>
                  <a:cubicBezTo>
                    <a:pt x="19574" y="-152"/>
                    <a:pt x="20294" y="-152"/>
                    <a:pt x="20774" y="455"/>
                  </a:cubicBezTo>
                  <a:cubicBezTo>
                    <a:pt x="21254" y="1061"/>
                    <a:pt x="21494" y="2275"/>
                    <a:pt x="21434" y="5309"/>
                  </a:cubicBezTo>
                  <a:cubicBezTo>
                    <a:pt x="21374" y="8342"/>
                    <a:pt x="21014" y="13196"/>
                    <a:pt x="20654" y="18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198510" y="1930374"/>
              <a:ext cx="116130" cy="21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171" fill="norm" stroke="1" extrusionOk="0">
                  <a:moveTo>
                    <a:pt x="19218" y="4391"/>
                  </a:moveTo>
                  <a:cubicBezTo>
                    <a:pt x="16566" y="2964"/>
                    <a:pt x="13913" y="1538"/>
                    <a:pt x="11639" y="723"/>
                  </a:cubicBezTo>
                  <a:cubicBezTo>
                    <a:pt x="9366" y="-92"/>
                    <a:pt x="7471" y="-296"/>
                    <a:pt x="5387" y="519"/>
                  </a:cubicBezTo>
                  <a:cubicBezTo>
                    <a:pt x="3302" y="1334"/>
                    <a:pt x="1029" y="3168"/>
                    <a:pt x="271" y="4595"/>
                  </a:cubicBezTo>
                  <a:cubicBezTo>
                    <a:pt x="-487" y="6021"/>
                    <a:pt x="271" y="7040"/>
                    <a:pt x="3492" y="8262"/>
                  </a:cubicBezTo>
                  <a:cubicBezTo>
                    <a:pt x="6713" y="9485"/>
                    <a:pt x="12397" y="10912"/>
                    <a:pt x="15997" y="12134"/>
                  </a:cubicBezTo>
                  <a:cubicBezTo>
                    <a:pt x="19597" y="13357"/>
                    <a:pt x="21113" y="14376"/>
                    <a:pt x="20734" y="15802"/>
                  </a:cubicBezTo>
                  <a:cubicBezTo>
                    <a:pt x="20355" y="17229"/>
                    <a:pt x="18081" y="19062"/>
                    <a:pt x="15618" y="20081"/>
                  </a:cubicBezTo>
                  <a:cubicBezTo>
                    <a:pt x="13155" y="21100"/>
                    <a:pt x="10502" y="21304"/>
                    <a:pt x="7850" y="21100"/>
                  </a:cubicBezTo>
                  <a:cubicBezTo>
                    <a:pt x="5197" y="20896"/>
                    <a:pt x="2545" y="20285"/>
                    <a:pt x="2166" y="19572"/>
                  </a:cubicBezTo>
                  <a:cubicBezTo>
                    <a:pt x="1787" y="18859"/>
                    <a:pt x="3681" y="18044"/>
                    <a:pt x="5766" y="17432"/>
                  </a:cubicBezTo>
                  <a:cubicBezTo>
                    <a:pt x="7850" y="16821"/>
                    <a:pt x="10124" y="16413"/>
                    <a:pt x="12397" y="16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350801" y="1999969"/>
              <a:ext cx="112627" cy="14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682" fill="norm" stroke="1" extrusionOk="0">
                  <a:moveTo>
                    <a:pt x="17580" y="195"/>
                  </a:moveTo>
                  <a:cubicBezTo>
                    <a:pt x="14046" y="-97"/>
                    <a:pt x="10511" y="-389"/>
                    <a:pt x="7173" y="1946"/>
                  </a:cubicBezTo>
                  <a:cubicBezTo>
                    <a:pt x="3835" y="4281"/>
                    <a:pt x="693" y="9243"/>
                    <a:pt x="104" y="13038"/>
                  </a:cubicBezTo>
                  <a:cubicBezTo>
                    <a:pt x="-485" y="16833"/>
                    <a:pt x="1479" y="19460"/>
                    <a:pt x="4424" y="20335"/>
                  </a:cubicBezTo>
                  <a:cubicBezTo>
                    <a:pt x="7370" y="21211"/>
                    <a:pt x="11297" y="20335"/>
                    <a:pt x="14242" y="18730"/>
                  </a:cubicBezTo>
                  <a:cubicBezTo>
                    <a:pt x="17188" y="17125"/>
                    <a:pt x="19151" y="14789"/>
                    <a:pt x="20133" y="12746"/>
                  </a:cubicBezTo>
                  <a:cubicBezTo>
                    <a:pt x="21115" y="10703"/>
                    <a:pt x="21115" y="8952"/>
                    <a:pt x="20330" y="7638"/>
                  </a:cubicBezTo>
                  <a:cubicBezTo>
                    <a:pt x="19544" y="6325"/>
                    <a:pt x="17973" y="5449"/>
                    <a:pt x="16206" y="4719"/>
                  </a:cubicBezTo>
                  <a:cubicBezTo>
                    <a:pt x="14439" y="3989"/>
                    <a:pt x="12475" y="3406"/>
                    <a:pt x="12082" y="3114"/>
                  </a:cubicBezTo>
                  <a:cubicBezTo>
                    <a:pt x="11690" y="2822"/>
                    <a:pt x="12868" y="2822"/>
                    <a:pt x="14046" y="2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502706" y="1945942"/>
              <a:ext cx="419101" cy="20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5218"/>
                  </a:moveTo>
                  <a:cubicBezTo>
                    <a:pt x="436" y="5893"/>
                    <a:pt x="873" y="6568"/>
                    <a:pt x="1036" y="8818"/>
                  </a:cubicBezTo>
                  <a:cubicBezTo>
                    <a:pt x="1200" y="11068"/>
                    <a:pt x="1091" y="14893"/>
                    <a:pt x="927" y="17480"/>
                  </a:cubicBezTo>
                  <a:cubicBezTo>
                    <a:pt x="764" y="20068"/>
                    <a:pt x="545" y="21418"/>
                    <a:pt x="491" y="21306"/>
                  </a:cubicBezTo>
                  <a:cubicBezTo>
                    <a:pt x="436" y="21193"/>
                    <a:pt x="545" y="19618"/>
                    <a:pt x="1036" y="16918"/>
                  </a:cubicBezTo>
                  <a:cubicBezTo>
                    <a:pt x="1527" y="14218"/>
                    <a:pt x="2400" y="10393"/>
                    <a:pt x="3000" y="8031"/>
                  </a:cubicBezTo>
                  <a:cubicBezTo>
                    <a:pt x="3600" y="5668"/>
                    <a:pt x="3927" y="4768"/>
                    <a:pt x="4255" y="4880"/>
                  </a:cubicBezTo>
                  <a:cubicBezTo>
                    <a:pt x="4582" y="4993"/>
                    <a:pt x="4909" y="6118"/>
                    <a:pt x="5182" y="7243"/>
                  </a:cubicBezTo>
                  <a:cubicBezTo>
                    <a:pt x="5455" y="8368"/>
                    <a:pt x="5673" y="9493"/>
                    <a:pt x="5727" y="10618"/>
                  </a:cubicBezTo>
                  <a:cubicBezTo>
                    <a:pt x="5782" y="11743"/>
                    <a:pt x="5673" y="12868"/>
                    <a:pt x="5673" y="12868"/>
                  </a:cubicBezTo>
                  <a:cubicBezTo>
                    <a:pt x="5673" y="12868"/>
                    <a:pt x="5782" y="11743"/>
                    <a:pt x="6164" y="10280"/>
                  </a:cubicBezTo>
                  <a:cubicBezTo>
                    <a:pt x="6545" y="8818"/>
                    <a:pt x="7200" y="7018"/>
                    <a:pt x="7745" y="5668"/>
                  </a:cubicBezTo>
                  <a:cubicBezTo>
                    <a:pt x="8291" y="4318"/>
                    <a:pt x="8727" y="3418"/>
                    <a:pt x="9164" y="3306"/>
                  </a:cubicBezTo>
                  <a:cubicBezTo>
                    <a:pt x="9600" y="3193"/>
                    <a:pt x="10036" y="3868"/>
                    <a:pt x="10145" y="4880"/>
                  </a:cubicBezTo>
                  <a:cubicBezTo>
                    <a:pt x="10255" y="5893"/>
                    <a:pt x="10036" y="7243"/>
                    <a:pt x="9927" y="8481"/>
                  </a:cubicBezTo>
                  <a:cubicBezTo>
                    <a:pt x="9818" y="9718"/>
                    <a:pt x="9818" y="10843"/>
                    <a:pt x="9873" y="11968"/>
                  </a:cubicBezTo>
                  <a:cubicBezTo>
                    <a:pt x="9927" y="13093"/>
                    <a:pt x="10036" y="14218"/>
                    <a:pt x="10364" y="14780"/>
                  </a:cubicBezTo>
                  <a:cubicBezTo>
                    <a:pt x="10691" y="15343"/>
                    <a:pt x="11236" y="15343"/>
                    <a:pt x="12109" y="14780"/>
                  </a:cubicBezTo>
                  <a:cubicBezTo>
                    <a:pt x="12982" y="14218"/>
                    <a:pt x="14182" y="13093"/>
                    <a:pt x="15273" y="11293"/>
                  </a:cubicBezTo>
                  <a:cubicBezTo>
                    <a:pt x="16364" y="9493"/>
                    <a:pt x="17345" y="7018"/>
                    <a:pt x="17836" y="4993"/>
                  </a:cubicBezTo>
                  <a:cubicBezTo>
                    <a:pt x="18327" y="2968"/>
                    <a:pt x="18327" y="1393"/>
                    <a:pt x="18055" y="606"/>
                  </a:cubicBezTo>
                  <a:cubicBezTo>
                    <a:pt x="17782" y="-182"/>
                    <a:pt x="17236" y="-182"/>
                    <a:pt x="16527" y="493"/>
                  </a:cubicBezTo>
                  <a:cubicBezTo>
                    <a:pt x="15818" y="1168"/>
                    <a:pt x="14945" y="2518"/>
                    <a:pt x="14345" y="4880"/>
                  </a:cubicBezTo>
                  <a:cubicBezTo>
                    <a:pt x="13745" y="7243"/>
                    <a:pt x="13418" y="10618"/>
                    <a:pt x="13255" y="12868"/>
                  </a:cubicBezTo>
                  <a:cubicBezTo>
                    <a:pt x="13091" y="15118"/>
                    <a:pt x="13091" y="16243"/>
                    <a:pt x="13418" y="17030"/>
                  </a:cubicBezTo>
                  <a:cubicBezTo>
                    <a:pt x="13745" y="17818"/>
                    <a:pt x="14400" y="18268"/>
                    <a:pt x="15818" y="18043"/>
                  </a:cubicBezTo>
                  <a:cubicBezTo>
                    <a:pt x="17236" y="17818"/>
                    <a:pt x="19418" y="16918"/>
                    <a:pt x="21600" y="16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608614" y="1652130"/>
              <a:ext cx="132343" cy="45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98" fill="norm" stroke="1" extrusionOk="0">
                  <a:moveTo>
                    <a:pt x="15266" y="0"/>
                  </a:moveTo>
                  <a:cubicBezTo>
                    <a:pt x="13208" y="1407"/>
                    <a:pt x="11151" y="2813"/>
                    <a:pt x="9094" y="5224"/>
                  </a:cubicBezTo>
                  <a:cubicBezTo>
                    <a:pt x="7037" y="7635"/>
                    <a:pt x="4980" y="11051"/>
                    <a:pt x="3437" y="13563"/>
                  </a:cubicBezTo>
                  <a:cubicBezTo>
                    <a:pt x="1894" y="16074"/>
                    <a:pt x="866" y="17682"/>
                    <a:pt x="351" y="18837"/>
                  </a:cubicBezTo>
                  <a:cubicBezTo>
                    <a:pt x="-163" y="19993"/>
                    <a:pt x="-163" y="20696"/>
                    <a:pt x="694" y="21098"/>
                  </a:cubicBezTo>
                  <a:cubicBezTo>
                    <a:pt x="1551" y="21500"/>
                    <a:pt x="3266" y="21600"/>
                    <a:pt x="6866" y="20746"/>
                  </a:cubicBezTo>
                  <a:cubicBezTo>
                    <a:pt x="10466" y="19892"/>
                    <a:pt x="15951" y="18084"/>
                    <a:pt x="21437" y="16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564098" y="1867531"/>
              <a:ext cx="665809" cy="16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119" fill="norm" stroke="1" extrusionOk="0">
                  <a:moveTo>
                    <a:pt x="380" y="8974"/>
                  </a:moveTo>
                  <a:cubicBezTo>
                    <a:pt x="175" y="7894"/>
                    <a:pt x="-31" y="6814"/>
                    <a:pt x="3" y="5734"/>
                  </a:cubicBezTo>
                  <a:cubicBezTo>
                    <a:pt x="38" y="4654"/>
                    <a:pt x="312" y="3574"/>
                    <a:pt x="895" y="2494"/>
                  </a:cubicBezTo>
                  <a:cubicBezTo>
                    <a:pt x="1478" y="1414"/>
                    <a:pt x="2369" y="334"/>
                    <a:pt x="3158" y="64"/>
                  </a:cubicBezTo>
                  <a:cubicBezTo>
                    <a:pt x="3946" y="-206"/>
                    <a:pt x="4632" y="334"/>
                    <a:pt x="5180" y="2629"/>
                  </a:cubicBezTo>
                  <a:cubicBezTo>
                    <a:pt x="5729" y="4924"/>
                    <a:pt x="6140" y="8974"/>
                    <a:pt x="6346" y="12214"/>
                  </a:cubicBezTo>
                  <a:cubicBezTo>
                    <a:pt x="6552" y="15454"/>
                    <a:pt x="6552" y="17884"/>
                    <a:pt x="6380" y="19369"/>
                  </a:cubicBezTo>
                  <a:cubicBezTo>
                    <a:pt x="6209" y="20854"/>
                    <a:pt x="5866" y="21394"/>
                    <a:pt x="5695" y="20989"/>
                  </a:cubicBezTo>
                  <a:cubicBezTo>
                    <a:pt x="5523" y="20584"/>
                    <a:pt x="5523" y="19234"/>
                    <a:pt x="5660" y="16534"/>
                  </a:cubicBezTo>
                  <a:cubicBezTo>
                    <a:pt x="5798" y="13834"/>
                    <a:pt x="6072" y="9784"/>
                    <a:pt x="6552" y="7489"/>
                  </a:cubicBezTo>
                  <a:cubicBezTo>
                    <a:pt x="7032" y="5194"/>
                    <a:pt x="7718" y="4654"/>
                    <a:pt x="8300" y="4114"/>
                  </a:cubicBezTo>
                  <a:cubicBezTo>
                    <a:pt x="8883" y="3574"/>
                    <a:pt x="9363" y="3034"/>
                    <a:pt x="9603" y="3439"/>
                  </a:cubicBezTo>
                  <a:cubicBezTo>
                    <a:pt x="9843" y="3844"/>
                    <a:pt x="9843" y="5194"/>
                    <a:pt x="9843" y="7219"/>
                  </a:cubicBezTo>
                  <a:cubicBezTo>
                    <a:pt x="9843" y="9244"/>
                    <a:pt x="9843" y="11944"/>
                    <a:pt x="9843" y="13969"/>
                  </a:cubicBezTo>
                  <a:cubicBezTo>
                    <a:pt x="9843" y="15994"/>
                    <a:pt x="9843" y="17344"/>
                    <a:pt x="10015" y="18019"/>
                  </a:cubicBezTo>
                  <a:cubicBezTo>
                    <a:pt x="10186" y="18694"/>
                    <a:pt x="10529" y="18694"/>
                    <a:pt x="10975" y="17614"/>
                  </a:cubicBezTo>
                  <a:cubicBezTo>
                    <a:pt x="11420" y="16534"/>
                    <a:pt x="11969" y="14374"/>
                    <a:pt x="12380" y="12349"/>
                  </a:cubicBezTo>
                  <a:cubicBezTo>
                    <a:pt x="12792" y="10324"/>
                    <a:pt x="13066" y="8434"/>
                    <a:pt x="13169" y="8164"/>
                  </a:cubicBezTo>
                  <a:cubicBezTo>
                    <a:pt x="13272" y="7894"/>
                    <a:pt x="13203" y="9244"/>
                    <a:pt x="13135" y="10729"/>
                  </a:cubicBezTo>
                  <a:cubicBezTo>
                    <a:pt x="13066" y="12214"/>
                    <a:pt x="12998" y="13834"/>
                    <a:pt x="12963" y="15319"/>
                  </a:cubicBezTo>
                  <a:cubicBezTo>
                    <a:pt x="12929" y="16804"/>
                    <a:pt x="12929" y="18154"/>
                    <a:pt x="13100" y="19099"/>
                  </a:cubicBezTo>
                  <a:cubicBezTo>
                    <a:pt x="13272" y="20044"/>
                    <a:pt x="13615" y="20584"/>
                    <a:pt x="14266" y="19774"/>
                  </a:cubicBezTo>
                  <a:cubicBezTo>
                    <a:pt x="14918" y="18964"/>
                    <a:pt x="15878" y="16804"/>
                    <a:pt x="16563" y="14509"/>
                  </a:cubicBezTo>
                  <a:cubicBezTo>
                    <a:pt x="17249" y="12214"/>
                    <a:pt x="17660" y="9784"/>
                    <a:pt x="17935" y="7894"/>
                  </a:cubicBezTo>
                  <a:cubicBezTo>
                    <a:pt x="18209" y="6004"/>
                    <a:pt x="18346" y="4654"/>
                    <a:pt x="18243" y="3844"/>
                  </a:cubicBezTo>
                  <a:cubicBezTo>
                    <a:pt x="18140" y="3034"/>
                    <a:pt x="17798" y="2764"/>
                    <a:pt x="17420" y="3574"/>
                  </a:cubicBezTo>
                  <a:cubicBezTo>
                    <a:pt x="17043" y="4384"/>
                    <a:pt x="16632" y="6274"/>
                    <a:pt x="16392" y="8164"/>
                  </a:cubicBezTo>
                  <a:cubicBezTo>
                    <a:pt x="16152" y="10054"/>
                    <a:pt x="16083" y="11944"/>
                    <a:pt x="16083" y="13564"/>
                  </a:cubicBezTo>
                  <a:cubicBezTo>
                    <a:pt x="16083" y="15184"/>
                    <a:pt x="16152" y="16534"/>
                    <a:pt x="16358" y="17479"/>
                  </a:cubicBezTo>
                  <a:cubicBezTo>
                    <a:pt x="16563" y="18424"/>
                    <a:pt x="16906" y="18964"/>
                    <a:pt x="17798" y="18964"/>
                  </a:cubicBezTo>
                  <a:cubicBezTo>
                    <a:pt x="18689" y="18964"/>
                    <a:pt x="20129" y="18424"/>
                    <a:pt x="21569" y="17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660488" y="1671180"/>
              <a:ext cx="106277" cy="38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08" fill="norm" stroke="1" extrusionOk="0">
                  <a:moveTo>
                    <a:pt x="20178" y="0"/>
                  </a:moveTo>
                  <a:cubicBezTo>
                    <a:pt x="16439" y="1416"/>
                    <a:pt x="12701" y="2833"/>
                    <a:pt x="9586" y="5134"/>
                  </a:cubicBezTo>
                  <a:cubicBezTo>
                    <a:pt x="6470" y="7436"/>
                    <a:pt x="3978" y="10623"/>
                    <a:pt x="2316" y="13279"/>
                  </a:cubicBezTo>
                  <a:cubicBezTo>
                    <a:pt x="655" y="15934"/>
                    <a:pt x="-176" y="18059"/>
                    <a:pt x="32" y="19357"/>
                  </a:cubicBezTo>
                  <a:cubicBezTo>
                    <a:pt x="239" y="20656"/>
                    <a:pt x="1486" y="21128"/>
                    <a:pt x="3147" y="21364"/>
                  </a:cubicBezTo>
                  <a:cubicBezTo>
                    <a:pt x="4809" y="21600"/>
                    <a:pt x="6886" y="21600"/>
                    <a:pt x="10001" y="20951"/>
                  </a:cubicBezTo>
                  <a:cubicBezTo>
                    <a:pt x="13116" y="20302"/>
                    <a:pt x="17270" y="19003"/>
                    <a:pt x="19347" y="17764"/>
                  </a:cubicBezTo>
                  <a:cubicBezTo>
                    <a:pt x="21424" y="16525"/>
                    <a:pt x="21424" y="15344"/>
                    <a:pt x="18932" y="14459"/>
                  </a:cubicBezTo>
                  <a:cubicBezTo>
                    <a:pt x="16439" y="13574"/>
                    <a:pt x="11455" y="12984"/>
                    <a:pt x="8132" y="12866"/>
                  </a:cubicBezTo>
                  <a:cubicBezTo>
                    <a:pt x="4809" y="12748"/>
                    <a:pt x="3147" y="13102"/>
                    <a:pt x="2939" y="13515"/>
                  </a:cubicBezTo>
                  <a:cubicBezTo>
                    <a:pt x="2732" y="13928"/>
                    <a:pt x="3978" y="14400"/>
                    <a:pt x="5224" y="14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817017" y="1648830"/>
              <a:ext cx="365390" cy="36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19" fill="norm" stroke="1" extrusionOk="0">
                  <a:moveTo>
                    <a:pt x="1701" y="14512"/>
                  </a:moveTo>
                  <a:cubicBezTo>
                    <a:pt x="1202" y="15768"/>
                    <a:pt x="702" y="17024"/>
                    <a:pt x="390" y="17966"/>
                  </a:cubicBezTo>
                  <a:cubicBezTo>
                    <a:pt x="78" y="18907"/>
                    <a:pt x="-47" y="19535"/>
                    <a:pt x="15" y="20163"/>
                  </a:cubicBezTo>
                  <a:cubicBezTo>
                    <a:pt x="78" y="20791"/>
                    <a:pt x="328" y="21419"/>
                    <a:pt x="1202" y="21419"/>
                  </a:cubicBezTo>
                  <a:cubicBezTo>
                    <a:pt x="2076" y="21419"/>
                    <a:pt x="3574" y="20791"/>
                    <a:pt x="4510" y="20226"/>
                  </a:cubicBezTo>
                  <a:cubicBezTo>
                    <a:pt x="5447" y="19661"/>
                    <a:pt x="5821" y="19159"/>
                    <a:pt x="6196" y="18656"/>
                  </a:cubicBezTo>
                  <a:cubicBezTo>
                    <a:pt x="6570" y="18154"/>
                    <a:pt x="6945" y="17652"/>
                    <a:pt x="7319" y="17652"/>
                  </a:cubicBezTo>
                  <a:cubicBezTo>
                    <a:pt x="7694" y="17652"/>
                    <a:pt x="8069" y="18154"/>
                    <a:pt x="8568" y="18342"/>
                  </a:cubicBezTo>
                  <a:cubicBezTo>
                    <a:pt x="9067" y="18531"/>
                    <a:pt x="9692" y="18405"/>
                    <a:pt x="11128" y="17024"/>
                  </a:cubicBezTo>
                  <a:cubicBezTo>
                    <a:pt x="12563" y="15642"/>
                    <a:pt x="14811" y="13005"/>
                    <a:pt x="16496" y="10305"/>
                  </a:cubicBezTo>
                  <a:cubicBezTo>
                    <a:pt x="18182" y="7605"/>
                    <a:pt x="19306" y="4842"/>
                    <a:pt x="19867" y="3021"/>
                  </a:cubicBezTo>
                  <a:cubicBezTo>
                    <a:pt x="20429" y="1200"/>
                    <a:pt x="20429" y="321"/>
                    <a:pt x="20180" y="70"/>
                  </a:cubicBezTo>
                  <a:cubicBezTo>
                    <a:pt x="19930" y="-181"/>
                    <a:pt x="19430" y="196"/>
                    <a:pt x="18556" y="1954"/>
                  </a:cubicBezTo>
                  <a:cubicBezTo>
                    <a:pt x="17682" y="3712"/>
                    <a:pt x="16434" y="6852"/>
                    <a:pt x="15685" y="9426"/>
                  </a:cubicBezTo>
                  <a:cubicBezTo>
                    <a:pt x="14936" y="12000"/>
                    <a:pt x="14686" y="14010"/>
                    <a:pt x="14561" y="15391"/>
                  </a:cubicBezTo>
                  <a:cubicBezTo>
                    <a:pt x="14436" y="16772"/>
                    <a:pt x="14436" y="17526"/>
                    <a:pt x="14686" y="18154"/>
                  </a:cubicBezTo>
                  <a:cubicBezTo>
                    <a:pt x="14936" y="18782"/>
                    <a:pt x="15435" y="19284"/>
                    <a:pt x="16059" y="19535"/>
                  </a:cubicBezTo>
                  <a:cubicBezTo>
                    <a:pt x="16684" y="19786"/>
                    <a:pt x="17433" y="19786"/>
                    <a:pt x="18369" y="18907"/>
                  </a:cubicBezTo>
                  <a:cubicBezTo>
                    <a:pt x="19306" y="18028"/>
                    <a:pt x="20429" y="16270"/>
                    <a:pt x="21553" y="14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047927" y="1798180"/>
              <a:ext cx="17893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3185" y="21600"/>
                  </a:moveTo>
                  <a:cubicBezTo>
                    <a:pt x="1660" y="19200"/>
                    <a:pt x="135" y="16800"/>
                    <a:pt x="8" y="14400"/>
                  </a:cubicBezTo>
                  <a:cubicBezTo>
                    <a:pt x="-119" y="12000"/>
                    <a:pt x="1152" y="9600"/>
                    <a:pt x="4963" y="7200"/>
                  </a:cubicBezTo>
                  <a:cubicBezTo>
                    <a:pt x="8775" y="4800"/>
                    <a:pt x="15128" y="2400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687856" y="1784349"/>
              <a:ext cx="224801" cy="17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35" fill="norm" stroke="1" extrusionOk="0">
                  <a:moveTo>
                    <a:pt x="2060" y="2423"/>
                  </a:moveTo>
                  <a:cubicBezTo>
                    <a:pt x="2261" y="1153"/>
                    <a:pt x="2463" y="-118"/>
                    <a:pt x="2564" y="9"/>
                  </a:cubicBezTo>
                  <a:cubicBezTo>
                    <a:pt x="2665" y="136"/>
                    <a:pt x="2665" y="1661"/>
                    <a:pt x="2261" y="4583"/>
                  </a:cubicBezTo>
                  <a:cubicBezTo>
                    <a:pt x="1858" y="7506"/>
                    <a:pt x="1050" y="11826"/>
                    <a:pt x="546" y="14621"/>
                  </a:cubicBezTo>
                  <a:cubicBezTo>
                    <a:pt x="41" y="17416"/>
                    <a:pt x="-161" y="18687"/>
                    <a:pt x="142" y="19703"/>
                  </a:cubicBezTo>
                  <a:cubicBezTo>
                    <a:pt x="445" y="20720"/>
                    <a:pt x="1252" y="21482"/>
                    <a:pt x="2564" y="20974"/>
                  </a:cubicBezTo>
                  <a:cubicBezTo>
                    <a:pt x="3876" y="20466"/>
                    <a:pt x="5693" y="18687"/>
                    <a:pt x="7308" y="16273"/>
                  </a:cubicBezTo>
                  <a:cubicBezTo>
                    <a:pt x="8923" y="13858"/>
                    <a:pt x="10336" y="10809"/>
                    <a:pt x="11245" y="8522"/>
                  </a:cubicBezTo>
                  <a:cubicBezTo>
                    <a:pt x="12153" y="6235"/>
                    <a:pt x="12557" y="4710"/>
                    <a:pt x="12456" y="4456"/>
                  </a:cubicBezTo>
                  <a:cubicBezTo>
                    <a:pt x="12355" y="4202"/>
                    <a:pt x="11749" y="5218"/>
                    <a:pt x="11346" y="6362"/>
                  </a:cubicBezTo>
                  <a:cubicBezTo>
                    <a:pt x="10942" y="7506"/>
                    <a:pt x="10740" y="8776"/>
                    <a:pt x="10639" y="10428"/>
                  </a:cubicBezTo>
                  <a:cubicBezTo>
                    <a:pt x="10538" y="12080"/>
                    <a:pt x="10538" y="14113"/>
                    <a:pt x="11648" y="15129"/>
                  </a:cubicBezTo>
                  <a:cubicBezTo>
                    <a:pt x="12759" y="16146"/>
                    <a:pt x="14979" y="16146"/>
                    <a:pt x="16796" y="15256"/>
                  </a:cubicBezTo>
                  <a:cubicBezTo>
                    <a:pt x="18613" y="14367"/>
                    <a:pt x="20026" y="12588"/>
                    <a:pt x="21439" y="10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890190" y="1770353"/>
              <a:ext cx="114824" cy="17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46" fill="norm" stroke="1" extrusionOk="0">
                  <a:moveTo>
                    <a:pt x="10059" y="5764"/>
                  </a:moveTo>
                  <a:cubicBezTo>
                    <a:pt x="7703" y="7845"/>
                    <a:pt x="5346" y="9927"/>
                    <a:pt x="3972" y="11749"/>
                  </a:cubicBezTo>
                  <a:cubicBezTo>
                    <a:pt x="2597" y="13571"/>
                    <a:pt x="2204" y="15132"/>
                    <a:pt x="1615" y="16954"/>
                  </a:cubicBezTo>
                  <a:cubicBezTo>
                    <a:pt x="1026" y="18776"/>
                    <a:pt x="241" y="20858"/>
                    <a:pt x="44" y="21118"/>
                  </a:cubicBezTo>
                  <a:cubicBezTo>
                    <a:pt x="-152" y="21378"/>
                    <a:pt x="241" y="19817"/>
                    <a:pt x="2401" y="16303"/>
                  </a:cubicBezTo>
                  <a:cubicBezTo>
                    <a:pt x="4561" y="12790"/>
                    <a:pt x="8488" y="7325"/>
                    <a:pt x="11630" y="4072"/>
                  </a:cubicBezTo>
                  <a:cubicBezTo>
                    <a:pt x="14772" y="819"/>
                    <a:pt x="17128" y="-222"/>
                    <a:pt x="18503" y="38"/>
                  </a:cubicBezTo>
                  <a:cubicBezTo>
                    <a:pt x="19877" y="298"/>
                    <a:pt x="20270" y="1860"/>
                    <a:pt x="20663" y="4332"/>
                  </a:cubicBezTo>
                  <a:cubicBezTo>
                    <a:pt x="21055" y="6805"/>
                    <a:pt x="21448" y="10188"/>
                    <a:pt x="21252" y="12790"/>
                  </a:cubicBezTo>
                  <a:cubicBezTo>
                    <a:pt x="21055" y="15392"/>
                    <a:pt x="20270" y="17214"/>
                    <a:pt x="19484" y="19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061630" y="1607680"/>
              <a:ext cx="13042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9970" y="0"/>
                  </a:moveTo>
                  <a:cubicBezTo>
                    <a:pt x="8228" y="4650"/>
                    <a:pt x="6486" y="9300"/>
                    <a:pt x="5093" y="12525"/>
                  </a:cubicBezTo>
                  <a:cubicBezTo>
                    <a:pt x="3699" y="15750"/>
                    <a:pt x="2654" y="17550"/>
                    <a:pt x="1783" y="18900"/>
                  </a:cubicBezTo>
                  <a:cubicBezTo>
                    <a:pt x="912" y="20250"/>
                    <a:pt x="215" y="21150"/>
                    <a:pt x="41" y="21225"/>
                  </a:cubicBezTo>
                  <a:cubicBezTo>
                    <a:pt x="-133" y="21300"/>
                    <a:pt x="215" y="20550"/>
                    <a:pt x="1609" y="18900"/>
                  </a:cubicBezTo>
                  <a:cubicBezTo>
                    <a:pt x="3002" y="17250"/>
                    <a:pt x="5441" y="14700"/>
                    <a:pt x="7357" y="12825"/>
                  </a:cubicBezTo>
                  <a:cubicBezTo>
                    <a:pt x="9273" y="10950"/>
                    <a:pt x="10667" y="9750"/>
                    <a:pt x="12061" y="8925"/>
                  </a:cubicBezTo>
                  <a:cubicBezTo>
                    <a:pt x="13454" y="8100"/>
                    <a:pt x="14848" y="7650"/>
                    <a:pt x="16067" y="7725"/>
                  </a:cubicBezTo>
                  <a:cubicBezTo>
                    <a:pt x="17286" y="7800"/>
                    <a:pt x="18332" y="8400"/>
                    <a:pt x="18680" y="9075"/>
                  </a:cubicBezTo>
                  <a:cubicBezTo>
                    <a:pt x="19028" y="9750"/>
                    <a:pt x="18680" y="10500"/>
                    <a:pt x="17286" y="11400"/>
                  </a:cubicBezTo>
                  <a:cubicBezTo>
                    <a:pt x="15893" y="12300"/>
                    <a:pt x="13454" y="13350"/>
                    <a:pt x="12235" y="14250"/>
                  </a:cubicBezTo>
                  <a:cubicBezTo>
                    <a:pt x="11015" y="15150"/>
                    <a:pt x="11015" y="15900"/>
                    <a:pt x="11712" y="16650"/>
                  </a:cubicBezTo>
                  <a:cubicBezTo>
                    <a:pt x="12409" y="17400"/>
                    <a:pt x="13802" y="18150"/>
                    <a:pt x="15196" y="18975"/>
                  </a:cubicBezTo>
                  <a:cubicBezTo>
                    <a:pt x="16590" y="19800"/>
                    <a:pt x="17983" y="20700"/>
                    <a:pt x="19028" y="21150"/>
                  </a:cubicBezTo>
                  <a:cubicBezTo>
                    <a:pt x="20073" y="21600"/>
                    <a:pt x="20770" y="21600"/>
                    <a:pt x="214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275696" y="1721980"/>
              <a:ext cx="91251" cy="16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63" fill="norm" stroke="1" extrusionOk="0">
                  <a:moveTo>
                    <a:pt x="7111" y="842"/>
                  </a:moveTo>
                  <a:cubicBezTo>
                    <a:pt x="6620" y="5610"/>
                    <a:pt x="6129" y="10379"/>
                    <a:pt x="5638" y="13465"/>
                  </a:cubicBezTo>
                  <a:cubicBezTo>
                    <a:pt x="5147" y="16551"/>
                    <a:pt x="4656" y="17953"/>
                    <a:pt x="3674" y="19216"/>
                  </a:cubicBezTo>
                  <a:cubicBezTo>
                    <a:pt x="2692" y="20478"/>
                    <a:pt x="1220" y="21600"/>
                    <a:pt x="483" y="21319"/>
                  </a:cubicBezTo>
                  <a:cubicBezTo>
                    <a:pt x="-253" y="21039"/>
                    <a:pt x="-253" y="19356"/>
                    <a:pt x="1220" y="15849"/>
                  </a:cubicBezTo>
                  <a:cubicBezTo>
                    <a:pt x="2692" y="12343"/>
                    <a:pt x="5638" y="7013"/>
                    <a:pt x="8092" y="3927"/>
                  </a:cubicBezTo>
                  <a:cubicBezTo>
                    <a:pt x="10547" y="842"/>
                    <a:pt x="12511" y="0"/>
                    <a:pt x="14474" y="0"/>
                  </a:cubicBezTo>
                  <a:cubicBezTo>
                    <a:pt x="16438" y="0"/>
                    <a:pt x="18402" y="842"/>
                    <a:pt x="19629" y="3787"/>
                  </a:cubicBezTo>
                  <a:cubicBezTo>
                    <a:pt x="20856" y="6732"/>
                    <a:pt x="21347" y="11782"/>
                    <a:pt x="21102" y="15008"/>
                  </a:cubicBezTo>
                  <a:cubicBezTo>
                    <a:pt x="20856" y="18234"/>
                    <a:pt x="19874" y="19636"/>
                    <a:pt x="18892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450204" y="1735622"/>
              <a:ext cx="95437" cy="15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123" fill="norm" stroke="1" extrusionOk="0">
                  <a:moveTo>
                    <a:pt x="18402" y="1621"/>
                  </a:moveTo>
                  <a:cubicBezTo>
                    <a:pt x="16563" y="746"/>
                    <a:pt x="14725" y="-130"/>
                    <a:pt x="12657" y="16"/>
                  </a:cubicBezTo>
                  <a:cubicBezTo>
                    <a:pt x="10589" y="162"/>
                    <a:pt x="8291" y="1329"/>
                    <a:pt x="5993" y="4248"/>
                  </a:cubicBezTo>
                  <a:cubicBezTo>
                    <a:pt x="3695" y="7167"/>
                    <a:pt x="1397" y="11838"/>
                    <a:pt x="478" y="14902"/>
                  </a:cubicBezTo>
                  <a:cubicBezTo>
                    <a:pt x="-441" y="17967"/>
                    <a:pt x="19" y="19427"/>
                    <a:pt x="1397" y="20302"/>
                  </a:cubicBezTo>
                  <a:cubicBezTo>
                    <a:pt x="2776" y="21178"/>
                    <a:pt x="5074" y="21470"/>
                    <a:pt x="8521" y="20594"/>
                  </a:cubicBezTo>
                  <a:cubicBezTo>
                    <a:pt x="11968" y="19719"/>
                    <a:pt x="16563" y="17675"/>
                    <a:pt x="18861" y="15924"/>
                  </a:cubicBezTo>
                  <a:cubicBezTo>
                    <a:pt x="21159" y="14173"/>
                    <a:pt x="21159" y="12713"/>
                    <a:pt x="19780" y="10816"/>
                  </a:cubicBezTo>
                  <a:cubicBezTo>
                    <a:pt x="18402" y="8919"/>
                    <a:pt x="15644" y="6584"/>
                    <a:pt x="12887" y="4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8605600" y="1732236"/>
              <a:ext cx="182631" cy="13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18" fill="norm" stroke="1" extrusionOk="0">
                  <a:moveTo>
                    <a:pt x="4376" y="1381"/>
                  </a:moveTo>
                  <a:cubicBezTo>
                    <a:pt x="3383" y="2377"/>
                    <a:pt x="2390" y="3374"/>
                    <a:pt x="1645" y="5701"/>
                  </a:cubicBezTo>
                  <a:cubicBezTo>
                    <a:pt x="900" y="8027"/>
                    <a:pt x="404" y="11682"/>
                    <a:pt x="155" y="14507"/>
                  </a:cubicBezTo>
                  <a:cubicBezTo>
                    <a:pt x="-93" y="17331"/>
                    <a:pt x="-93" y="19325"/>
                    <a:pt x="528" y="20322"/>
                  </a:cubicBezTo>
                  <a:cubicBezTo>
                    <a:pt x="1148" y="21319"/>
                    <a:pt x="2390" y="21319"/>
                    <a:pt x="3631" y="20654"/>
                  </a:cubicBezTo>
                  <a:cubicBezTo>
                    <a:pt x="4873" y="19990"/>
                    <a:pt x="6114" y="18661"/>
                    <a:pt x="7976" y="18328"/>
                  </a:cubicBezTo>
                  <a:cubicBezTo>
                    <a:pt x="9838" y="17996"/>
                    <a:pt x="12321" y="18661"/>
                    <a:pt x="14183" y="19159"/>
                  </a:cubicBezTo>
                  <a:cubicBezTo>
                    <a:pt x="16045" y="19657"/>
                    <a:pt x="17286" y="19990"/>
                    <a:pt x="18404" y="18328"/>
                  </a:cubicBezTo>
                  <a:cubicBezTo>
                    <a:pt x="19521" y="16667"/>
                    <a:pt x="20514" y="13011"/>
                    <a:pt x="21010" y="10353"/>
                  </a:cubicBezTo>
                  <a:cubicBezTo>
                    <a:pt x="21507" y="7694"/>
                    <a:pt x="21507" y="6033"/>
                    <a:pt x="21259" y="4371"/>
                  </a:cubicBezTo>
                  <a:cubicBezTo>
                    <a:pt x="21010" y="2710"/>
                    <a:pt x="20514" y="1048"/>
                    <a:pt x="20141" y="384"/>
                  </a:cubicBezTo>
                  <a:cubicBezTo>
                    <a:pt x="19769" y="-281"/>
                    <a:pt x="19521" y="51"/>
                    <a:pt x="19273" y="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8910549" y="1704446"/>
              <a:ext cx="154386" cy="18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28" fill="norm" stroke="1" extrusionOk="0">
                  <a:moveTo>
                    <a:pt x="5124" y="3428"/>
                  </a:moveTo>
                  <a:cubicBezTo>
                    <a:pt x="3956" y="6308"/>
                    <a:pt x="2789" y="9188"/>
                    <a:pt x="1767" y="11708"/>
                  </a:cubicBezTo>
                  <a:cubicBezTo>
                    <a:pt x="746" y="14228"/>
                    <a:pt x="-130" y="16388"/>
                    <a:pt x="16" y="16748"/>
                  </a:cubicBezTo>
                  <a:cubicBezTo>
                    <a:pt x="162" y="17108"/>
                    <a:pt x="1329" y="15668"/>
                    <a:pt x="3373" y="12908"/>
                  </a:cubicBezTo>
                  <a:cubicBezTo>
                    <a:pt x="5416" y="10148"/>
                    <a:pt x="8335" y="6068"/>
                    <a:pt x="10378" y="3668"/>
                  </a:cubicBezTo>
                  <a:cubicBezTo>
                    <a:pt x="12421" y="1268"/>
                    <a:pt x="13589" y="548"/>
                    <a:pt x="14902" y="188"/>
                  </a:cubicBezTo>
                  <a:cubicBezTo>
                    <a:pt x="16216" y="-172"/>
                    <a:pt x="17675" y="-172"/>
                    <a:pt x="18843" y="1628"/>
                  </a:cubicBezTo>
                  <a:cubicBezTo>
                    <a:pt x="20011" y="3428"/>
                    <a:pt x="20886" y="7028"/>
                    <a:pt x="21178" y="10268"/>
                  </a:cubicBezTo>
                  <a:cubicBezTo>
                    <a:pt x="21470" y="13508"/>
                    <a:pt x="21178" y="16388"/>
                    <a:pt x="20448" y="18188"/>
                  </a:cubicBezTo>
                  <a:cubicBezTo>
                    <a:pt x="19719" y="19988"/>
                    <a:pt x="18551" y="20708"/>
                    <a:pt x="17384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513923" y="1513428"/>
              <a:ext cx="210855" cy="42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18" fill="norm" stroke="1" extrusionOk="0">
                  <a:moveTo>
                    <a:pt x="15932" y="14065"/>
                  </a:moveTo>
                  <a:cubicBezTo>
                    <a:pt x="15290" y="13637"/>
                    <a:pt x="14648" y="13209"/>
                    <a:pt x="13258" y="12942"/>
                  </a:cubicBezTo>
                  <a:cubicBezTo>
                    <a:pt x="11868" y="12675"/>
                    <a:pt x="9730" y="12568"/>
                    <a:pt x="7377" y="13477"/>
                  </a:cubicBezTo>
                  <a:cubicBezTo>
                    <a:pt x="5025" y="14386"/>
                    <a:pt x="2458" y="16310"/>
                    <a:pt x="1175" y="17647"/>
                  </a:cubicBezTo>
                  <a:cubicBezTo>
                    <a:pt x="-108" y="18984"/>
                    <a:pt x="-108" y="19732"/>
                    <a:pt x="106" y="20374"/>
                  </a:cubicBezTo>
                  <a:cubicBezTo>
                    <a:pt x="320" y="21015"/>
                    <a:pt x="747" y="21550"/>
                    <a:pt x="2565" y="21390"/>
                  </a:cubicBezTo>
                  <a:cubicBezTo>
                    <a:pt x="4383" y="21229"/>
                    <a:pt x="7591" y="20374"/>
                    <a:pt x="10478" y="18289"/>
                  </a:cubicBezTo>
                  <a:cubicBezTo>
                    <a:pt x="13365" y="16203"/>
                    <a:pt x="15932" y="12889"/>
                    <a:pt x="17749" y="9841"/>
                  </a:cubicBezTo>
                  <a:cubicBezTo>
                    <a:pt x="19567" y="6794"/>
                    <a:pt x="20637" y="4013"/>
                    <a:pt x="21064" y="2302"/>
                  </a:cubicBezTo>
                  <a:cubicBezTo>
                    <a:pt x="21492" y="592"/>
                    <a:pt x="21278" y="-50"/>
                    <a:pt x="20957" y="3"/>
                  </a:cubicBezTo>
                  <a:cubicBezTo>
                    <a:pt x="20637" y="57"/>
                    <a:pt x="20209" y="805"/>
                    <a:pt x="19353" y="2891"/>
                  </a:cubicBezTo>
                  <a:cubicBezTo>
                    <a:pt x="18498" y="4976"/>
                    <a:pt x="17215" y="8398"/>
                    <a:pt x="16359" y="11071"/>
                  </a:cubicBezTo>
                  <a:cubicBezTo>
                    <a:pt x="15504" y="13744"/>
                    <a:pt x="15076" y="15669"/>
                    <a:pt x="14969" y="16899"/>
                  </a:cubicBezTo>
                  <a:cubicBezTo>
                    <a:pt x="14862" y="18128"/>
                    <a:pt x="15076" y="18663"/>
                    <a:pt x="15290" y="18877"/>
                  </a:cubicBezTo>
                  <a:cubicBezTo>
                    <a:pt x="15504" y="19091"/>
                    <a:pt x="15718" y="18984"/>
                    <a:pt x="15932" y="18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747806" y="178548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792256" y="1690230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886981" y="1724915"/>
              <a:ext cx="76726" cy="19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349" fill="norm" stroke="1" extrusionOk="0">
                  <a:moveTo>
                    <a:pt x="20604" y="1083"/>
                  </a:moveTo>
                  <a:cubicBezTo>
                    <a:pt x="17762" y="613"/>
                    <a:pt x="14920" y="144"/>
                    <a:pt x="10941" y="26"/>
                  </a:cubicBezTo>
                  <a:cubicBezTo>
                    <a:pt x="6962" y="-91"/>
                    <a:pt x="1846" y="144"/>
                    <a:pt x="425" y="1435"/>
                  </a:cubicBezTo>
                  <a:cubicBezTo>
                    <a:pt x="-996" y="2726"/>
                    <a:pt x="1278" y="5074"/>
                    <a:pt x="5257" y="7657"/>
                  </a:cubicBezTo>
                  <a:cubicBezTo>
                    <a:pt x="9236" y="10239"/>
                    <a:pt x="14920" y="13057"/>
                    <a:pt x="17478" y="15052"/>
                  </a:cubicBezTo>
                  <a:cubicBezTo>
                    <a:pt x="20036" y="17048"/>
                    <a:pt x="19467" y="18222"/>
                    <a:pt x="18046" y="19161"/>
                  </a:cubicBezTo>
                  <a:cubicBezTo>
                    <a:pt x="16625" y="20100"/>
                    <a:pt x="14351" y="20805"/>
                    <a:pt x="11509" y="21157"/>
                  </a:cubicBezTo>
                  <a:cubicBezTo>
                    <a:pt x="8667" y="21509"/>
                    <a:pt x="5257" y="21509"/>
                    <a:pt x="3836" y="19983"/>
                  </a:cubicBezTo>
                  <a:cubicBezTo>
                    <a:pt x="2415" y="18457"/>
                    <a:pt x="2983" y="15405"/>
                    <a:pt x="3551" y="12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0019029" y="1537830"/>
              <a:ext cx="109778" cy="37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95" fill="norm" stroke="1" extrusionOk="0">
                  <a:moveTo>
                    <a:pt x="21137" y="0"/>
                  </a:moveTo>
                  <a:cubicBezTo>
                    <a:pt x="17062" y="2640"/>
                    <a:pt x="12986" y="5280"/>
                    <a:pt x="9522" y="8460"/>
                  </a:cubicBezTo>
                  <a:cubicBezTo>
                    <a:pt x="6058" y="11640"/>
                    <a:pt x="3205" y="15360"/>
                    <a:pt x="1575" y="17640"/>
                  </a:cubicBezTo>
                  <a:cubicBezTo>
                    <a:pt x="-55" y="19920"/>
                    <a:pt x="-463" y="20760"/>
                    <a:pt x="556" y="21180"/>
                  </a:cubicBezTo>
                  <a:cubicBezTo>
                    <a:pt x="1575" y="21600"/>
                    <a:pt x="4020" y="21600"/>
                    <a:pt x="6465" y="21180"/>
                  </a:cubicBezTo>
                  <a:cubicBezTo>
                    <a:pt x="8911" y="20760"/>
                    <a:pt x="11356" y="19920"/>
                    <a:pt x="13801" y="19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0009102" y="1685016"/>
              <a:ext cx="234005" cy="18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44" fill="norm" stroke="1" extrusionOk="0">
                  <a:moveTo>
                    <a:pt x="1664" y="6994"/>
                  </a:moveTo>
                  <a:cubicBezTo>
                    <a:pt x="886" y="6282"/>
                    <a:pt x="108" y="5570"/>
                    <a:pt x="10" y="4620"/>
                  </a:cubicBezTo>
                  <a:cubicBezTo>
                    <a:pt x="-87" y="3671"/>
                    <a:pt x="497" y="2484"/>
                    <a:pt x="1956" y="1653"/>
                  </a:cubicBezTo>
                  <a:cubicBezTo>
                    <a:pt x="3416" y="822"/>
                    <a:pt x="5751" y="348"/>
                    <a:pt x="7405" y="110"/>
                  </a:cubicBezTo>
                  <a:cubicBezTo>
                    <a:pt x="9059" y="-127"/>
                    <a:pt x="10032" y="-127"/>
                    <a:pt x="11199" y="1653"/>
                  </a:cubicBezTo>
                  <a:cubicBezTo>
                    <a:pt x="12367" y="3433"/>
                    <a:pt x="13729" y="6994"/>
                    <a:pt x="14508" y="9842"/>
                  </a:cubicBezTo>
                  <a:cubicBezTo>
                    <a:pt x="15286" y="12691"/>
                    <a:pt x="15481" y="14827"/>
                    <a:pt x="15286" y="16488"/>
                  </a:cubicBezTo>
                  <a:cubicBezTo>
                    <a:pt x="15091" y="18150"/>
                    <a:pt x="14508" y="19337"/>
                    <a:pt x="13729" y="20168"/>
                  </a:cubicBezTo>
                  <a:cubicBezTo>
                    <a:pt x="12951" y="20998"/>
                    <a:pt x="11978" y="21473"/>
                    <a:pt x="11297" y="20880"/>
                  </a:cubicBezTo>
                  <a:cubicBezTo>
                    <a:pt x="10616" y="20286"/>
                    <a:pt x="10227" y="18625"/>
                    <a:pt x="11005" y="15658"/>
                  </a:cubicBezTo>
                  <a:cubicBezTo>
                    <a:pt x="11783" y="12691"/>
                    <a:pt x="13729" y="8418"/>
                    <a:pt x="15675" y="5926"/>
                  </a:cubicBezTo>
                  <a:cubicBezTo>
                    <a:pt x="17621" y="3433"/>
                    <a:pt x="19567" y="2721"/>
                    <a:pt x="21513" y="2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238873" y="1692347"/>
              <a:ext cx="143934" cy="15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859" fill="norm" stroke="1" extrusionOk="0">
                  <a:moveTo>
                    <a:pt x="15652" y="3927"/>
                  </a:moveTo>
                  <a:cubicBezTo>
                    <a:pt x="14400" y="3086"/>
                    <a:pt x="13148" y="2244"/>
                    <a:pt x="11739" y="2244"/>
                  </a:cubicBezTo>
                  <a:cubicBezTo>
                    <a:pt x="10330" y="2244"/>
                    <a:pt x="8765" y="3086"/>
                    <a:pt x="6730" y="5330"/>
                  </a:cubicBezTo>
                  <a:cubicBezTo>
                    <a:pt x="4696" y="7574"/>
                    <a:pt x="2191" y="11221"/>
                    <a:pt x="939" y="13886"/>
                  </a:cubicBezTo>
                  <a:cubicBezTo>
                    <a:pt x="-313" y="16551"/>
                    <a:pt x="-313" y="18234"/>
                    <a:pt x="939" y="19496"/>
                  </a:cubicBezTo>
                  <a:cubicBezTo>
                    <a:pt x="2191" y="20758"/>
                    <a:pt x="4696" y="21600"/>
                    <a:pt x="8296" y="19917"/>
                  </a:cubicBezTo>
                  <a:cubicBezTo>
                    <a:pt x="11896" y="18234"/>
                    <a:pt x="16591" y="14026"/>
                    <a:pt x="18939" y="11221"/>
                  </a:cubicBezTo>
                  <a:cubicBezTo>
                    <a:pt x="21287" y="8416"/>
                    <a:pt x="21287" y="7013"/>
                    <a:pt x="21287" y="5470"/>
                  </a:cubicBezTo>
                  <a:cubicBezTo>
                    <a:pt x="21287" y="3927"/>
                    <a:pt x="21287" y="2244"/>
                    <a:pt x="20504" y="1262"/>
                  </a:cubicBezTo>
                  <a:cubicBezTo>
                    <a:pt x="19722" y="281"/>
                    <a:pt x="18157" y="0"/>
                    <a:pt x="16435" y="0"/>
                  </a:cubicBezTo>
                  <a:cubicBezTo>
                    <a:pt x="14713" y="0"/>
                    <a:pt x="12835" y="281"/>
                    <a:pt x="11739" y="1122"/>
                  </a:cubicBezTo>
                  <a:cubicBezTo>
                    <a:pt x="10644" y="1964"/>
                    <a:pt x="10330" y="3366"/>
                    <a:pt x="10017" y="4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439956" y="179818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0967006" y="1639430"/>
              <a:ext cx="152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3333"/>
                    <a:pt x="6600" y="6667"/>
                    <a:pt x="10200" y="10267"/>
                  </a:cubicBezTo>
                  <a:cubicBezTo>
                    <a:pt x="13800" y="13867"/>
                    <a:pt x="17700" y="177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1011456" y="1652130"/>
              <a:ext cx="2032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7100" y="1275"/>
                  </a:cubicBezTo>
                  <a:cubicBezTo>
                    <a:pt x="14850" y="2550"/>
                    <a:pt x="11475" y="5100"/>
                    <a:pt x="8550" y="7875"/>
                  </a:cubicBezTo>
                  <a:cubicBezTo>
                    <a:pt x="5625" y="10650"/>
                    <a:pt x="3150" y="13650"/>
                    <a:pt x="1800" y="15975"/>
                  </a:cubicBezTo>
                  <a:cubicBezTo>
                    <a:pt x="450" y="18300"/>
                    <a:pt x="225" y="199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1233706" y="1995030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1630862" y="1836280"/>
              <a:ext cx="1552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150" y="0"/>
                  </a:moveTo>
                  <a:cubicBezTo>
                    <a:pt x="1274" y="5564"/>
                    <a:pt x="399" y="11127"/>
                    <a:pt x="107" y="14727"/>
                  </a:cubicBezTo>
                  <a:cubicBezTo>
                    <a:pt x="-185" y="18327"/>
                    <a:pt x="107" y="19964"/>
                    <a:pt x="1129" y="20618"/>
                  </a:cubicBezTo>
                  <a:cubicBezTo>
                    <a:pt x="2150" y="21273"/>
                    <a:pt x="3901" y="20945"/>
                    <a:pt x="5215" y="19800"/>
                  </a:cubicBezTo>
                  <a:cubicBezTo>
                    <a:pt x="6529" y="18655"/>
                    <a:pt x="7404" y="16691"/>
                    <a:pt x="7988" y="16527"/>
                  </a:cubicBezTo>
                  <a:cubicBezTo>
                    <a:pt x="8572" y="16364"/>
                    <a:pt x="8864" y="18000"/>
                    <a:pt x="9593" y="19309"/>
                  </a:cubicBezTo>
                  <a:cubicBezTo>
                    <a:pt x="10323" y="20618"/>
                    <a:pt x="11491" y="21600"/>
                    <a:pt x="12804" y="21600"/>
                  </a:cubicBezTo>
                  <a:cubicBezTo>
                    <a:pt x="14118" y="21600"/>
                    <a:pt x="15577" y="20618"/>
                    <a:pt x="17037" y="17182"/>
                  </a:cubicBezTo>
                  <a:cubicBezTo>
                    <a:pt x="18496" y="13745"/>
                    <a:pt x="19956" y="7855"/>
                    <a:pt x="21415" y="1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1843306" y="188073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1894106" y="1713186"/>
              <a:ext cx="5080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900" y="17246"/>
                    <a:pt x="1800" y="13522"/>
                    <a:pt x="2250" y="9798"/>
                  </a:cubicBezTo>
                  <a:cubicBezTo>
                    <a:pt x="2700" y="6073"/>
                    <a:pt x="2700" y="2349"/>
                    <a:pt x="5850" y="860"/>
                  </a:cubicBezTo>
                  <a:cubicBezTo>
                    <a:pt x="9000" y="-630"/>
                    <a:pt x="15300" y="115"/>
                    <a:pt x="21600" y="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1918377" y="1652130"/>
              <a:ext cx="22872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1996" y="0"/>
                  </a:moveTo>
                  <a:cubicBezTo>
                    <a:pt x="10014" y="2908"/>
                    <a:pt x="8033" y="5815"/>
                    <a:pt x="6646" y="8931"/>
                  </a:cubicBezTo>
                  <a:cubicBezTo>
                    <a:pt x="5258" y="12046"/>
                    <a:pt x="4466" y="15369"/>
                    <a:pt x="4069" y="17377"/>
                  </a:cubicBezTo>
                  <a:cubicBezTo>
                    <a:pt x="3673" y="19385"/>
                    <a:pt x="3673" y="20077"/>
                    <a:pt x="3970" y="20077"/>
                  </a:cubicBezTo>
                  <a:cubicBezTo>
                    <a:pt x="4268" y="20077"/>
                    <a:pt x="4862" y="19385"/>
                    <a:pt x="4664" y="18277"/>
                  </a:cubicBezTo>
                  <a:cubicBezTo>
                    <a:pt x="4466" y="17169"/>
                    <a:pt x="3475" y="15646"/>
                    <a:pt x="2385" y="14608"/>
                  </a:cubicBezTo>
                  <a:cubicBezTo>
                    <a:pt x="1295" y="13569"/>
                    <a:pt x="106" y="13015"/>
                    <a:pt x="7" y="12531"/>
                  </a:cubicBezTo>
                  <a:cubicBezTo>
                    <a:pt x="-92" y="12046"/>
                    <a:pt x="899" y="11631"/>
                    <a:pt x="3871" y="10038"/>
                  </a:cubicBezTo>
                  <a:cubicBezTo>
                    <a:pt x="6844" y="8446"/>
                    <a:pt x="11798" y="5677"/>
                    <a:pt x="15068" y="4085"/>
                  </a:cubicBezTo>
                  <a:cubicBezTo>
                    <a:pt x="18337" y="2492"/>
                    <a:pt x="19923" y="2077"/>
                    <a:pt x="20616" y="2285"/>
                  </a:cubicBezTo>
                  <a:cubicBezTo>
                    <a:pt x="21310" y="2492"/>
                    <a:pt x="21112" y="3323"/>
                    <a:pt x="19824" y="5885"/>
                  </a:cubicBezTo>
                  <a:cubicBezTo>
                    <a:pt x="18536" y="8446"/>
                    <a:pt x="16158" y="12738"/>
                    <a:pt x="14671" y="15231"/>
                  </a:cubicBezTo>
                  <a:cubicBezTo>
                    <a:pt x="13185" y="17723"/>
                    <a:pt x="12591" y="18415"/>
                    <a:pt x="12591" y="18415"/>
                  </a:cubicBezTo>
                  <a:cubicBezTo>
                    <a:pt x="12591" y="18415"/>
                    <a:pt x="13185" y="17723"/>
                    <a:pt x="14275" y="16892"/>
                  </a:cubicBezTo>
                  <a:cubicBezTo>
                    <a:pt x="15365" y="16062"/>
                    <a:pt x="16950" y="15092"/>
                    <a:pt x="18238" y="14538"/>
                  </a:cubicBezTo>
                  <a:cubicBezTo>
                    <a:pt x="19526" y="13985"/>
                    <a:pt x="20517" y="13846"/>
                    <a:pt x="21013" y="14262"/>
                  </a:cubicBezTo>
                  <a:cubicBezTo>
                    <a:pt x="21508" y="14677"/>
                    <a:pt x="21508" y="15646"/>
                    <a:pt x="21211" y="16962"/>
                  </a:cubicBezTo>
                  <a:cubicBezTo>
                    <a:pt x="20914" y="18277"/>
                    <a:pt x="20319" y="19938"/>
                    <a:pt x="197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230149" y="2655430"/>
              <a:ext cx="186458" cy="44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8" fill="norm" stroke="1" extrusionOk="0">
                  <a:moveTo>
                    <a:pt x="2449" y="0"/>
                  </a:moveTo>
                  <a:cubicBezTo>
                    <a:pt x="1721" y="2880"/>
                    <a:pt x="992" y="5760"/>
                    <a:pt x="507" y="8897"/>
                  </a:cubicBezTo>
                  <a:cubicBezTo>
                    <a:pt x="22" y="12034"/>
                    <a:pt x="-221" y="15429"/>
                    <a:pt x="264" y="17589"/>
                  </a:cubicBezTo>
                  <a:cubicBezTo>
                    <a:pt x="750" y="19749"/>
                    <a:pt x="1963" y="20674"/>
                    <a:pt x="3905" y="21137"/>
                  </a:cubicBezTo>
                  <a:cubicBezTo>
                    <a:pt x="5846" y="21600"/>
                    <a:pt x="8516" y="21600"/>
                    <a:pt x="11550" y="21086"/>
                  </a:cubicBezTo>
                  <a:cubicBezTo>
                    <a:pt x="14583" y="20571"/>
                    <a:pt x="17981" y="19543"/>
                    <a:pt x="21379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219756" y="2866696"/>
              <a:ext cx="539751" cy="20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9841"/>
                  </a:moveTo>
                  <a:cubicBezTo>
                    <a:pt x="254" y="8950"/>
                    <a:pt x="508" y="8059"/>
                    <a:pt x="1059" y="7280"/>
                  </a:cubicBezTo>
                  <a:cubicBezTo>
                    <a:pt x="1609" y="6500"/>
                    <a:pt x="2456" y="5832"/>
                    <a:pt x="3515" y="6612"/>
                  </a:cubicBezTo>
                  <a:cubicBezTo>
                    <a:pt x="4574" y="7391"/>
                    <a:pt x="5845" y="9618"/>
                    <a:pt x="6522" y="11845"/>
                  </a:cubicBezTo>
                  <a:cubicBezTo>
                    <a:pt x="7200" y="14072"/>
                    <a:pt x="7285" y="16298"/>
                    <a:pt x="7200" y="18080"/>
                  </a:cubicBezTo>
                  <a:cubicBezTo>
                    <a:pt x="7115" y="19861"/>
                    <a:pt x="6861" y="21197"/>
                    <a:pt x="6692" y="21309"/>
                  </a:cubicBezTo>
                  <a:cubicBezTo>
                    <a:pt x="6522" y="21420"/>
                    <a:pt x="6438" y="20307"/>
                    <a:pt x="6692" y="17746"/>
                  </a:cubicBezTo>
                  <a:cubicBezTo>
                    <a:pt x="6946" y="15185"/>
                    <a:pt x="7539" y="11177"/>
                    <a:pt x="7962" y="8727"/>
                  </a:cubicBezTo>
                  <a:cubicBezTo>
                    <a:pt x="8386" y="6278"/>
                    <a:pt x="8640" y="5387"/>
                    <a:pt x="8936" y="4608"/>
                  </a:cubicBezTo>
                  <a:cubicBezTo>
                    <a:pt x="9233" y="3828"/>
                    <a:pt x="9572" y="3160"/>
                    <a:pt x="9784" y="3494"/>
                  </a:cubicBezTo>
                  <a:cubicBezTo>
                    <a:pt x="9995" y="3828"/>
                    <a:pt x="10080" y="5164"/>
                    <a:pt x="10122" y="6946"/>
                  </a:cubicBezTo>
                  <a:cubicBezTo>
                    <a:pt x="10165" y="8727"/>
                    <a:pt x="10165" y="10954"/>
                    <a:pt x="10165" y="12624"/>
                  </a:cubicBezTo>
                  <a:cubicBezTo>
                    <a:pt x="10165" y="14294"/>
                    <a:pt x="10165" y="15408"/>
                    <a:pt x="10376" y="15964"/>
                  </a:cubicBezTo>
                  <a:cubicBezTo>
                    <a:pt x="10588" y="16521"/>
                    <a:pt x="11012" y="16521"/>
                    <a:pt x="11308" y="15853"/>
                  </a:cubicBezTo>
                  <a:cubicBezTo>
                    <a:pt x="11605" y="15185"/>
                    <a:pt x="11774" y="13849"/>
                    <a:pt x="11901" y="12624"/>
                  </a:cubicBezTo>
                  <a:cubicBezTo>
                    <a:pt x="12028" y="11399"/>
                    <a:pt x="12113" y="10286"/>
                    <a:pt x="12240" y="9173"/>
                  </a:cubicBezTo>
                  <a:cubicBezTo>
                    <a:pt x="12367" y="8059"/>
                    <a:pt x="12536" y="6946"/>
                    <a:pt x="12706" y="7057"/>
                  </a:cubicBezTo>
                  <a:cubicBezTo>
                    <a:pt x="12875" y="7168"/>
                    <a:pt x="13045" y="8505"/>
                    <a:pt x="13172" y="9729"/>
                  </a:cubicBezTo>
                  <a:cubicBezTo>
                    <a:pt x="13299" y="10954"/>
                    <a:pt x="13384" y="12067"/>
                    <a:pt x="13595" y="12958"/>
                  </a:cubicBezTo>
                  <a:cubicBezTo>
                    <a:pt x="13807" y="13849"/>
                    <a:pt x="14146" y="14517"/>
                    <a:pt x="14527" y="14628"/>
                  </a:cubicBezTo>
                  <a:cubicBezTo>
                    <a:pt x="14908" y="14740"/>
                    <a:pt x="15332" y="14294"/>
                    <a:pt x="16009" y="12179"/>
                  </a:cubicBezTo>
                  <a:cubicBezTo>
                    <a:pt x="16687" y="10063"/>
                    <a:pt x="17619" y="6278"/>
                    <a:pt x="18127" y="3828"/>
                  </a:cubicBezTo>
                  <a:cubicBezTo>
                    <a:pt x="18635" y="1379"/>
                    <a:pt x="18720" y="265"/>
                    <a:pt x="18551" y="43"/>
                  </a:cubicBezTo>
                  <a:cubicBezTo>
                    <a:pt x="18381" y="-180"/>
                    <a:pt x="17958" y="488"/>
                    <a:pt x="17492" y="1824"/>
                  </a:cubicBezTo>
                  <a:cubicBezTo>
                    <a:pt x="17026" y="3160"/>
                    <a:pt x="16518" y="5164"/>
                    <a:pt x="16221" y="7057"/>
                  </a:cubicBezTo>
                  <a:cubicBezTo>
                    <a:pt x="15925" y="8950"/>
                    <a:pt x="15840" y="10731"/>
                    <a:pt x="16009" y="11845"/>
                  </a:cubicBezTo>
                  <a:cubicBezTo>
                    <a:pt x="16179" y="12958"/>
                    <a:pt x="16602" y="13404"/>
                    <a:pt x="17576" y="13181"/>
                  </a:cubicBezTo>
                  <a:cubicBezTo>
                    <a:pt x="18551" y="12958"/>
                    <a:pt x="20075" y="12067"/>
                    <a:pt x="21600" y="1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2192466" y="2852338"/>
              <a:ext cx="195691" cy="16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099" fill="norm" stroke="1" extrusionOk="0">
                  <a:moveTo>
                    <a:pt x="2660" y="5593"/>
                  </a:moveTo>
                  <a:cubicBezTo>
                    <a:pt x="2428" y="10126"/>
                    <a:pt x="2196" y="14659"/>
                    <a:pt x="1731" y="17459"/>
                  </a:cubicBezTo>
                  <a:cubicBezTo>
                    <a:pt x="1267" y="20259"/>
                    <a:pt x="570" y="21326"/>
                    <a:pt x="221" y="21059"/>
                  </a:cubicBezTo>
                  <a:cubicBezTo>
                    <a:pt x="-127" y="20793"/>
                    <a:pt x="-127" y="19193"/>
                    <a:pt x="686" y="16526"/>
                  </a:cubicBezTo>
                  <a:cubicBezTo>
                    <a:pt x="1499" y="13859"/>
                    <a:pt x="3125" y="10126"/>
                    <a:pt x="4286" y="7726"/>
                  </a:cubicBezTo>
                  <a:cubicBezTo>
                    <a:pt x="5447" y="5326"/>
                    <a:pt x="6144" y="4259"/>
                    <a:pt x="6957" y="4126"/>
                  </a:cubicBezTo>
                  <a:cubicBezTo>
                    <a:pt x="7770" y="3993"/>
                    <a:pt x="8699" y="4793"/>
                    <a:pt x="9163" y="5993"/>
                  </a:cubicBezTo>
                  <a:cubicBezTo>
                    <a:pt x="9628" y="7193"/>
                    <a:pt x="9628" y="8793"/>
                    <a:pt x="9512" y="10393"/>
                  </a:cubicBezTo>
                  <a:cubicBezTo>
                    <a:pt x="9396" y="11993"/>
                    <a:pt x="9163" y="13593"/>
                    <a:pt x="9047" y="13459"/>
                  </a:cubicBezTo>
                  <a:cubicBezTo>
                    <a:pt x="8931" y="13326"/>
                    <a:pt x="8931" y="11459"/>
                    <a:pt x="9976" y="9059"/>
                  </a:cubicBezTo>
                  <a:cubicBezTo>
                    <a:pt x="11021" y="6659"/>
                    <a:pt x="13112" y="3726"/>
                    <a:pt x="14738" y="1993"/>
                  </a:cubicBezTo>
                  <a:cubicBezTo>
                    <a:pt x="16363" y="259"/>
                    <a:pt x="17525" y="-274"/>
                    <a:pt x="18338" y="126"/>
                  </a:cubicBezTo>
                  <a:cubicBezTo>
                    <a:pt x="19150" y="526"/>
                    <a:pt x="19615" y="1859"/>
                    <a:pt x="20079" y="4793"/>
                  </a:cubicBezTo>
                  <a:cubicBezTo>
                    <a:pt x="20544" y="7726"/>
                    <a:pt x="21008" y="12259"/>
                    <a:pt x="21473" y="16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426256" y="2793249"/>
              <a:ext cx="416984" cy="20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5" fill="norm" stroke="1" extrusionOk="0">
                  <a:moveTo>
                    <a:pt x="0" y="14082"/>
                  </a:moveTo>
                  <a:cubicBezTo>
                    <a:pt x="877" y="12539"/>
                    <a:pt x="1754" y="10996"/>
                    <a:pt x="2577" y="9784"/>
                  </a:cubicBezTo>
                  <a:cubicBezTo>
                    <a:pt x="3399" y="8571"/>
                    <a:pt x="4166" y="7690"/>
                    <a:pt x="4605" y="6477"/>
                  </a:cubicBezTo>
                  <a:cubicBezTo>
                    <a:pt x="5044" y="5265"/>
                    <a:pt x="5153" y="3722"/>
                    <a:pt x="4934" y="2841"/>
                  </a:cubicBezTo>
                  <a:cubicBezTo>
                    <a:pt x="4715" y="1959"/>
                    <a:pt x="4166" y="1739"/>
                    <a:pt x="3728" y="2069"/>
                  </a:cubicBezTo>
                  <a:cubicBezTo>
                    <a:pt x="3289" y="2400"/>
                    <a:pt x="2960" y="3282"/>
                    <a:pt x="2522" y="5486"/>
                  </a:cubicBezTo>
                  <a:cubicBezTo>
                    <a:pt x="2083" y="7690"/>
                    <a:pt x="1535" y="11216"/>
                    <a:pt x="1535" y="14192"/>
                  </a:cubicBezTo>
                  <a:cubicBezTo>
                    <a:pt x="1535" y="17167"/>
                    <a:pt x="2083" y="19592"/>
                    <a:pt x="3180" y="20473"/>
                  </a:cubicBezTo>
                  <a:cubicBezTo>
                    <a:pt x="4276" y="21355"/>
                    <a:pt x="5921" y="20694"/>
                    <a:pt x="7401" y="19041"/>
                  </a:cubicBezTo>
                  <a:cubicBezTo>
                    <a:pt x="8881" y="17388"/>
                    <a:pt x="10197" y="14743"/>
                    <a:pt x="10964" y="12649"/>
                  </a:cubicBezTo>
                  <a:cubicBezTo>
                    <a:pt x="11732" y="10555"/>
                    <a:pt x="11951" y="9012"/>
                    <a:pt x="12006" y="7469"/>
                  </a:cubicBezTo>
                  <a:cubicBezTo>
                    <a:pt x="12061" y="5926"/>
                    <a:pt x="11951" y="4384"/>
                    <a:pt x="11568" y="3612"/>
                  </a:cubicBezTo>
                  <a:cubicBezTo>
                    <a:pt x="11184" y="2841"/>
                    <a:pt x="10526" y="2841"/>
                    <a:pt x="10032" y="3282"/>
                  </a:cubicBezTo>
                  <a:cubicBezTo>
                    <a:pt x="9539" y="3722"/>
                    <a:pt x="9210" y="4604"/>
                    <a:pt x="8881" y="6257"/>
                  </a:cubicBezTo>
                  <a:cubicBezTo>
                    <a:pt x="8552" y="7910"/>
                    <a:pt x="8223" y="10335"/>
                    <a:pt x="8059" y="12098"/>
                  </a:cubicBezTo>
                  <a:cubicBezTo>
                    <a:pt x="7894" y="13861"/>
                    <a:pt x="7894" y="14963"/>
                    <a:pt x="8114" y="15845"/>
                  </a:cubicBezTo>
                  <a:cubicBezTo>
                    <a:pt x="8333" y="16726"/>
                    <a:pt x="8772" y="17388"/>
                    <a:pt x="9210" y="17388"/>
                  </a:cubicBezTo>
                  <a:cubicBezTo>
                    <a:pt x="9649" y="17388"/>
                    <a:pt x="10087" y="16726"/>
                    <a:pt x="10471" y="15735"/>
                  </a:cubicBezTo>
                  <a:cubicBezTo>
                    <a:pt x="10855" y="14743"/>
                    <a:pt x="11184" y="13420"/>
                    <a:pt x="11568" y="11657"/>
                  </a:cubicBezTo>
                  <a:cubicBezTo>
                    <a:pt x="11951" y="9894"/>
                    <a:pt x="12390" y="7690"/>
                    <a:pt x="12499" y="7139"/>
                  </a:cubicBezTo>
                  <a:cubicBezTo>
                    <a:pt x="12609" y="6588"/>
                    <a:pt x="12390" y="7690"/>
                    <a:pt x="12171" y="9343"/>
                  </a:cubicBezTo>
                  <a:cubicBezTo>
                    <a:pt x="11951" y="10996"/>
                    <a:pt x="11732" y="13200"/>
                    <a:pt x="11677" y="14963"/>
                  </a:cubicBezTo>
                  <a:cubicBezTo>
                    <a:pt x="11622" y="16726"/>
                    <a:pt x="11732" y="18049"/>
                    <a:pt x="12061" y="18490"/>
                  </a:cubicBezTo>
                  <a:cubicBezTo>
                    <a:pt x="12390" y="18931"/>
                    <a:pt x="12938" y="18490"/>
                    <a:pt x="13596" y="17167"/>
                  </a:cubicBezTo>
                  <a:cubicBezTo>
                    <a:pt x="14254" y="15845"/>
                    <a:pt x="15021" y="13641"/>
                    <a:pt x="15460" y="11877"/>
                  </a:cubicBezTo>
                  <a:cubicBezTo>
                    <a:pt x="15898" y="10114"/>
                    <a:pt x="16008" y="8792"/>
                    <a:pt x="16227" y="7579"/>
                  </a:cubicBezTo>
                  <a:cubicBezTo>
                    <a:pt x="16447" y="6367"/>
                    <a:pt x="16776" y="5265"/>
                    <a:pt x="16885" y="5265"/>
                  </a:cubicBezTo>
                  <a:cubicBezTo>
                    <a:pt x="16995" y="5265"/>
                    <a:pt x="16885" y="6367"/>
                    <a:pt x="16721" y="8131"/>
                  </a:cubicBezTo>
                  <a:cubicBezTo>
                    <a:pt x="16556" y="9894"/>
                    <a:pt x="16337" y="12318"/>
                    <a:pt x="16173" y="14082"/>
                  </a:cubicBezTo>
                  <a:cubicBezTo>
                    <a:pt x="16008" y="15845"/>
                    <a:pt x="15898" y="16947"/>
                    <a:pt x="15898" y="16947"/>
                  </a:cubicBezTo>
                  <a:cubicBezTo>
                    <a:pt x="15898" y="16947"/>
                    <a:pt x="16008" y="15845"/>
                    <a:pt x="16392" y="13531"/>
                  </a:cubicBezTo>
                  <a:cubicBezTo>
                    <a:pt x="16776" y="11216"/>
                    <a:pt x="17434" y="7690"/>
                    <a:pt x="18037" y="5265"/>
                  </a:cubicBezTo>
                  <a:cubicBezTo>
                    <a:pt x="18640" y="2841"/>
                    <a:pt x="19188" y="1518"/>
                    <a:pt x="19736" y="747"/>
                  </a:cubicBezTo>
                  <a:cubicBezTo>
                    <a:pt x="20284" y="-25"/>
                    <a:pt x="20832" y="-245"/>
                    <a:pt x="21161" y="306"/>
                  </a:cubicBezTo>
                  <a:cubicBezTo>
                    <a:pt x="21490" y="857"/>
                    <a:pt x="21600" y="2179"/>
                    <a:pt x="21600" y="4714"/>
                  </a:cubicBezTo>
                  <a:cubicBezTo>
                    <a:pt x="21600" y="7249"/>
                    <a:pt x="21490" y="10996"/>
                    <a:pt x="21381" y="14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130856" y="2877680"/>
              <a:ext cx="234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8450"/>
                    <a:pt x="6616" y="15300"/>
                    <a:pt x="10216" y="11700"/>
                  </a:cubicBezTo>
                  <a:cubicBezTo>
                    <a:pt x="13816" y="8100"/>
                    <a:pt x="17708" y="40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3554069" y="2665137"/>
              <a:ext cx="262838" cy="39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28" fill="norm" stroke="1" extrusionOk="0">
                  <a:moveTo>
                    <a:pt x="15236" y="162"/>
                  </a:moveTo>
                  <a:cubicBezTo>
                    <a:pt x="13335" y="47"/>
                    <a:pt x="11435" y="-67"/>
                    <a:pt x="9534" y="47"/>
                  </a:cubicBezTo>
                  <a:cubicBezTo>
                    <a:pt x="7633" y="162"/>
                    <a:pt x="5732" y="504"/>
                    <a:pt x="4695" y="962"/>
                  </a:cubicBezTo>
                  <a:cubicBezTo>
                    <a:pt x="3659" y="1419"/>
                    <a:pt x="3486" y="1990"/>
                    <a:pt x="3140" y="3876"/>
                  </a:cubicBezTo>
                  <a:cubicBezTo>
                    <a:pt x="2795" y="5762"/>
                    <a:pt x="2276" y="8962"/>
                    <a:pt x="1671" y="11762"/>
                  </a:cubicBezTo>
                  <a:cubicBezTo>
                    <a:pt x="1067" y="14562"/>
                    <a:pt x="375" y="16962"/>
                    <a:pt x="116" y="18447"/>
                  </a:cubicBezTo>
                  <a:cubicBezTo>
                    <a:pt x="-143" y="19933"/>
                    <a:pt x="30" y="20504"/>
                    <a:pt x="635" y="20904"/>
                  </a:cubicBezTo>
                  <a:cubicBezTo>
                    <a:pt x="1239" y="21304"/>
                    <a:pt x="2276" y="21533"/>
                    <a:pt x="5819" y="21076"/>
                  </a:cubicBezTo>
                  <a:cubicBezTo>
                    <a:pt x="9361" y="20619"/>
                    <a:pt x="15409" y="19476"/>
                    <a:pt x="21457" y="18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3607356" y="2871330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3935006" y="2630030"/>
              <a:ext cx="218451" cy="36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47" fill="norm" stroke="1" extrusionOk="0">
                  <a:moveTo>
                    <a:pt x="21435" y="753"/>
                  </a:moveTo>
                  <a:cubicBezTo>
                    <a:pt x="20604" y="377"/>
                    <a:pt x="19773" y="0"/>
                    <a:pt x="17800" y="0"/>
                  </a:cubicBezTo>
                  <a:cubicBezTo>
                    <a:pt x="15827" y="0"/>
                    <a:pt x="12712" y="377"/>
                    <a:pt x="10323" y="753"/>
                  </a:cubicBezTo>
                  <a:cubicBezTo>
                    <a:pt x="7935" y="1130"/>
                    <a:pt x="6273" y="1507"/>
                    <a:pt x="5339" y="2009"/>
                  </a:cubicBezTo>
                  <a:cubicBezTo>
                    <a:pt x="4404" y="2512"/>
                    <a:pt x="4197" y="3140"/>
                    <a:pt x="3885" y="5086"/>
                  </a:cubicBezTo>
                  <a:cubicBezTo>
                    <a:pt x="3573" y="7033"/>
                    <a:pt x="3158" y="10298"/>
                    <a:pt x="2535" y="12809"/>
                  </a:cubicBezTo>
                  <a:cubicBezTo>
                    <a:pt x="1912" y="15321"/>
                    <a:pt x="1081" y="17079"/>
                    <a:pt x="562" y="18272"/>
                  </a:cubicBezTo>
                  <a:cubicBezTo>
                    <a:pt x="43" y="19465"/>
                    <a:pt x="-165" y="20093"/>
                    <a:pt x="147" y="20595"/>
                  </a:cubicBezTo>
                  <a:cubicBezTo>
                    <a:pt x="458" y="21098"/>
                    <a:pt x="1289" y="21474"/>
                    <a:pt x="3158" y="21537"/>
                  </a:cubicBezTo>
                  <a:cubicBezTo>
                    <a:pt x="5027" y="21600"/>
                    <a:pt x="7935" y="21349"/>
                    <a:pt x="10012" y="21035"/>
                  </a:cubicBezTo>
                  <a:cubicBezTo>
                    <a:pt x="12089" y="20721"/>
                    <a:pt x="13335" y="20344"/>
                    <a:pt x="14581" y="19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4216956" y="2693530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2141"/>
                    <a:pt x="3273" y="4281"/>
                    <a:pt x="6055" y="7103"/>
                  </a:cubicBezTo>
                  <a:cubicBezTo>
                    <a:pt x="8836" y="9924"/>
                    <a:pt x="12764" y="13427"/>
                    <a:pt x="15545" y="15957"/>
                  </a:cubicBezTo>
                  <a:cubicBezTo>
                    <a:pt x="18327" y="18486"/>
                    <a:pt x="19964" y="200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4267756" y="2712530"/>
              <a:ext cx="165101" cy="2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540"/>
                  </a:moveTo>
                  <a:cubicBezTo>
                    <a:pt x="20215" y="183"/>
                    <a:pt x="18831" y="-174"/>
                    <a:pt x="17585" y="94"/>
                  </a:cubicBezTo>
                  <a:cubicBezTo>
                    <a:pt x="16338" y="362"/>
                    <a:pt x="15231" y="1254"/>
                    <a:pt x="12600" y="3932"/>
                  </a:cubicBezTo>
                  <a:cubicBezTo>
                    <a:pt x="9969" y="6609"/>
                    <a:pt x="5815" y="11072"/>
                    <a:pt x="3462" y="14286"/>
                  </a:cubicBezTo>
                  <a:cubicBezTo>
                    <a:pt x="1108" y="17499"/>
                    <a:pt x="554" y="19462"/>
                    <a:pt x="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4426506" y="2594307"/>
              <a:ext cx="184093" cy="42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81" fill="norm" stroke="1" extrusionOk="0">
                  <a:moveTo>
                    <a:pt x="0" y="4328"/>
                  </a:moveTo>
                  <a:cubicBezTo>
                    <a:pt x="982" y="3375"/>
                    <a:pt x="1964" y="2422"/>
                    <a:pt x="4050" y="1628"/>
                  </a:cubicBezTo>
                  <a:cubicBezTo>
                    <a:pt x="6136" y="834"/>
                    <a:pt x="9327" y="199"/>
                    <a:pt x="12273" y="40"/>
                  </a:cubicBezTo>
                  <a:cubicBezTo>
                    <a:pt x="15218" y="-119"/>
                    <a:pt x="17918" y="199"/>
                    <a:pt x="19514" y="940"/>
                  </a:cubicBezTo>
                  <a:cubicBezTo>
                    <a:pt x="21109" y="1681"/>
                    <a:pt x="21600" y="2846"/>
                    <a:pt x="21232" y="4222"/>
                  </a:cubicBezTo>
                  <a:cubicBezTo>
                    <a:pt x="20864" y="5599"/>
                    <a:pt x="19636" y="7187"/>
                    <a:pt x="18777" y="8934"/>
                  </a:cubicBezTo>
                  <a:cubicBezTo>
                    <a:pt x="17918" y="10681"/>
                    <a:pt x="17427" y="12587"/>
                    <a:pt x="17550" y="14122"/>
                  </a:cubicBezTo>
                  <a:cubicBezTo>
                    <a:pt x="17673" y="15657"/>
                    <a:pt x="18409" y="16822"/>
                    <a:pt x="18409" y="17616"/>
                  </a:cubicBezTo>
                  <a:cubicBezTo>
                    <a:pt x="18409" y="18410"/>
                    <a:pt x="17673" y="18834"/>
                    <a:pt x="15218" y="19416"/>
                  </a:cubicBezTo>
                  <a:cubicBezTo>
                    <a:pt x="12764" y="19999"/>
                    <a:pt x="8591" y="20740"/>
                    <a:pt x="4418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4959906" y="2773087"/>
              <a:ext cx="1524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00" y="11918"/>
                    <a:pt x="11400" y="3818"/>
                    <a:pt x="15000" y="1118"/>
                  </a:cubicBezTo>
                  <a:cubicBezTo>
                    <a:pt x="18600" y="-1582"/>
                    <a:pt x="201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4972606" y="287133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5239306" y="2641712"/>
              <a:ext cx="412751" cy="369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1414"/>
                  </a:moveTo>
                  <a:cubicBezTo>
                    <a:pt x="1772" y="18837"/>
                    <a:pt x="3545" y="16259"/>
                    <a:pt x="5151" y="13375"/>
                  </a:cubicBezTo>
                  <a:cubicBezTo>
                    <a:pt x="6757" y="10491"/>
                    <a:pt x="8197" y="7300"/>
                    <a:pt x="9028" y="5398"/>
                  </a:cubicBezTo>
                  <a:cubicBezTo>
                    <a:pt x="9858" y="3496"/>
                    <a:pt x="10080" y="2882"/>
                    <a:pt x="10302" y="2084"/>
                  </a:cubicBezTo>
                  <a:cubicBezTo>
                    <a:pt x="10523" y="1287"/>
                    <a:pt x="10745" y="305"/>
                    <a:pt x="10634" y="59"/>
                  </a:cubicBezTo>
                  <a:cubicBezTo>
                    <a:pt x="10523" y="-186"/>
                    <a:pt x="10080" y="305"/>
                    <a:pt x="9471" y="2084"/>
                  </a:cubicBezTo>
                  <a:cubicBezTo>
                    <a:pt x="8862" y="3864"/>
                    <a:pt x="8086" y="6932"/>
                    <a:pt x="7698" y="9203"/>
                  </a:cubicBezTo>
                  <a:cubicBezTo>
                    <a:pt x="7311" y="11473"/>
                    <a:pt x="7311" y="12946"/>
                    <a:pt x="7477" y="13928"/>
                  </a:cubicBezTo>
                  <a:cubicBezTo>
                    <a:pt x="7643" y="14909"/>
                    <a:pt x="7975" y="15400"/>
                    <a:pt x="8474" y="15646"/>
                  </a:cubicBezTo>
                  <a:cubicBezTo>
                    <a:pt x="8972" y="15891"/>
                    <a:pt x="9637" y="15891"/>
                    <a:pt x="10689" y="15094"/>
                  </a:cubicBezTo>
                  <a:cubicBezTo>
                    <a:pt x="11742" y="14296"/>
                    <a:pt x="13182" y="12700"/>
                    <a:pt x="14234" y="10982"/>
                  </a:cubicBezTo>
                  <a:cubicBezTo>
                    <a:pt x="15286" y="9264"/>
                    <a:pt x="15951" y="7423"/>
                    <a:pt x="16338" y="5950"/>
                  </a:cubicBezTo>
                  <a:cubicBezTo>
                    <a:pt x="16726" y="4478"/>
                    <a:pt x="16837" y="3373"/>
                    <a:pt x="16782" y="3312"/>
                  </a:cubicBezTo>
                  <a:cubicBezTo>
                    <a:pt x="16726" y="3250"/>
                    <a:pt x="16505" y="4232"/>
                    <a:pt x="16394" y="5766"/>
                  </a:cubicBezTo>
                  <a:cubicBezTo>
                    <a:pt x="16283" y="7300"/>
                    <a:pt x="16283" y="9387"/>
                    <a:pt x="17169" y="10982"/>
                  </a:cubicBezTo>
                  <a:cubicBezTo>
                    <a:pt x="18055" y="12578"/>
                    <a:pt x="19828" y="13682"/>
                    <a:pt x="21600" y="14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6392962" y="2554838"/>
              <a:ext cx="154783" cy="303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529" fill="norm" stroke="1" extrusionOk="0">
                  <a:moveTo>
                    <a:pt x="16474" y="15229"/>
                  </a:moveTo>
                  <a:cubicBezTo>
                    <a:pt x="14485" y="13129"/>
                    <a:pt x="12495" y="11029"/>
                    <a:pt x="11785" y="8704"/>
                  </a:cubicBezTo>
                  <a:cubicBezTo>
                    <a:pt x="11074" y="6379"/>
                    <a:pt x="11643" y="3829"/>
                    <a:pt x="12495" y="2329"/>
                  </a:cubicBezTo>
                  <a:cubicBezTo>
                    <a:pt x="13348" y="829"/>
                    <a:pt x="14485" y="379"/>
                    <a:pt x="15906" y="154"/>
                  </a:cubicBezTo>
                  <a:cubicBezTo>
                    <a:pt x="17327" y="-71"/>
                    <a:pt x="19032" y="-71"/>
                    <a:pt x="20027" y="304"/>
                  </a:cubicBezTo>
                  <a:cubicBezTo>
                    <a:pt x="21022" y="679"/>
                    <a:pt x="21306" y="1429"/>
                    <a:pt x="19174" y="3454"/>
                  </a:cubicBezTo>
                  <a:cubicBezTo>
                    <a:pt x="17043" y="5479"/>
                    <a:pt x="12495" y="8779"/>
                    <a:pt x="8943" y="11404"/>
                  </a:cubicBezTo>
                  <a:cubicBezTo>
                    <a:pt x="5390" y="14029"/>
                    <a:pt x="2832" y="15979"/>
                    <a:pt x="1411" y="17329"/>
                  </a:cubicBezTo>
                  <a:cubicBezTo>
                    <a:pt x="-10" y="18679"/>
                    <a:pt x="-294" y="19429"/>
                    <a:pt x="274" y="19804"/>
                  </a:cubicBezTo>
                  <a:cubicBezTo>
                    <a:pt x="843" y="20179"/>
                    <a:pt x="2264" y="20179"/>
                    <a:pt x="4680" y="20404"/>
                  </a:cubicBezTo>
                  <a:cubicBezTo>
                    <a:pt x="7095" y="20629"/>
                    <a:pt x="10506" y="21079"/>
                    <a:pt x="13917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7158530" y="2414130"/>
              <a:ext cx="106427" cy="39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37" fill="norm" stroke="1" extrusionOk="0">
                  <a:moveTo>
                    <a:pt x="18754" y="0"/>
                  </a:moveTo>
                  <a:cubicBezTo>
                    <a:pt x="14095" y="3350"/>
                    <a:pt x="9436" y="6699"/>
                    <a:pt x="6260" y="9818"/>
                  </a:cubicBezTo>
                  <a:cubicBezTo>
                    <a:pt x="3083" y="12937"/>
                    <a:pt x="1389" y="15825"/>
                    <a:pt x="542" y="17673"/>
                  </a:cubicBezTo>
                  <a:cubicBezTo>
                    <a:pt x="-305" y="19521"/>
                    <a:pt x="-305" y="20329"/>
                    <a:pt x="1601" y="20849"/>
                  </a:cubicBezTo>
                  <a:cubicBezTo>
                    <a:pt x="3507" y="21369"/>
                    <a:pt x="7319" y="21600"/>
                    <a:pt x="10919" y="21311"/>
                  </a:cubicBezTo>
                  <a:cubicBezTo>
                    <a:pt x="14519" y="21022"/>
                    <a:pt x="17907" y="20214"/>
                    <a:pt x="21295" y="19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7093506" y="2604609"/>
              <a:ext cx="635001" cy="18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5099"/>
                  </a:moveTo>
                  <a:cubicBezTo>
                    <a:pt x="1152" y="3643"/>
                    <a:pt x="2304" y="2187"/>
                    <a:pt x="3276" y="1580"/>
                  </a:cubicBezTo>
                  <a:cubicBezTo>
                    <a:pt x="4248" y="973"/>
                    <a:pt x="5040" y="1216"/>
                    <a:pt x="5652" y="3400"/>
                  </a:cubicBezTo>
                  <a:cubicBezTo>
                    <a:pt x="6264" y="5585"/>
                    <a:pt x="6696" y="9711"/>
                    <a:pt x="6732" y="12866"/>
                  </a:cubicBezTo>
                  <a:cubicBezTo>
                    <a:pt x="6768" y="16021"/>
                    <a:pt x="6408" y="18205"/>
                    <a:pt x="6048" y="19540"/>
                  </a:cubicBezTo>
                  <a:cubicBezTo>
                    <a:pt x="5688" y="20875"/>
                    <a:pt x="5328" y="21360"/>
                    <a:pt x="5184" y="20875"/>
                  </a:cubicBezTo>
                  <a:cubicBezTo>
                    <a:pt x="5040" y="20389"/>
                    <a:pt x="5112" y="18933"/>
                    <a:pt x="5616" y="16142"/>
                  </a:cubicBezTo>
                  <a:cubicBezTo>
                    <a:pt x="6120" y="13351"/>
                    <a:pt x="7056" y="9225"/>
                    <a:pt x="7704" y="6677"/>
                  </a:cubicBezTo>
                  <a:cubicBezTo>
                    <a:pt x="8352" y="4129"/>
                    <a:pt x="8712" y="3158"/>
                    <a:pt x="9108" y="2430"/>
                  </a:cubicBezTo>
                  <a:cubicBezTo>
                    <a:pt x="9504" y="1702"/>
                    <a:pt x="9936" y="1216"/>
                    <a:pt x="10116" y="1702"/>
                  </a:cubicBezTo>
                  <a:cubicBezTo>
                    <a:pt x="10296" y="2187"/>
                    <a:pt x="10224" y="3643"/>
                    <a:pt x="10080" y="5585"/>
                  </a:cubicBezTo>
                  <a:cubicBezTo>
                    <a:pt x="9936" y="7526"/>
                    <a:pt x="9720" y="9953"/>
                    <a:pt x="9576" y="11773"/>
                  </a:cubicBezTo>
                  <a:cubicBezTo>
                    <a:pt x="9432" y="13594"/>
                    <a:pt x="9360" y="14807"/>
                    <a:pt x="9504" y="15657"/>
                  </a:cubicBezTo>
                  <a:cubicBezTo>
                    <a:pt x="9648" y="16506"/>
                    <a:pt x="10008" y="16991"/>
                    <a:pt x="10476" y="16263"/>
                  </a:cubicBezTo>
                  <a:cubicBezTo>
                    <a:pt x="10944" y="15535"/>
                    <a:pt x="11520" y="13594"/>
                    <a:pt x="11952" y="11773"/>
                  </a:cubicBezTo>
                  <a:cubicBezTo>
                    <a:pt x="12384" y="9953"/>
                    <a:pt x="12672" y="8254"/>
                    <a:pt x="12888" y="6798"/>
                  </a:cubicBezTo>
                  <a:cubicBezTo>
                    <a:pt x="13104" y="5342"/>
                    <a:pt x="13248" y="4129"/>
                    <a:pt x="13284" y="4129"/>
                  </a:cubicBezTo>
                  <a:cubicBezTo>
                    <a:pt x="13320" y="4129"/>
                    <a:pt x="13248" y="5342"/>
                    <a:pt x="13212" y="6556"/>
                  </a:cubicBezTo>
                  <a:cubicBezTo>
                    <a:pt x="13176" y="7769"/>
                    <a:pt x="13176" y="8982"/>
                    <a:pt x="13284" y="10075"/>
                  </a:cubicBezTo>
                  <a:cubicBezTo>
                    <a:pt x="13392" y="11167"/>
                    <a:pt x="13608" y="12138"/>
                    <a:pt x="13896" y="12623"/>
                  </a:cubicBezTo>
                  <a:cubicBezTo>
                    <a:pt x="14184" y="13108"/>
                    <a:pt x="14544" y="13108"/>
                    <a:pt x="15192" y="11409"/>
                  </a:cubicBezTo>
                  <a:cubicBezTo>
                    <a:pt x="15840" y="9711"/>
                    <a:pt x="16776" y="6313"/>
                    <a:pt x="17316" y="4007"/>
                  </a:cubicBezTo>
                  <a:cubicBezTo>
                    <a:pt x="17856" y="1702"/>
                    <a:pt x="18000" y="488"/>
                    <a:pt x="17820" y="124"/>
                  </a:cubicBezTo>
                  <a:cubicBezTo>
                    <a:pt x="17640" y="-240"/>
                    <a:pt x="17136" y="245"/>
                    <a:pt x="16740" y="973"/>
                  </a:cubicBezTo>
                  <a:cubicBezTo>
                    <a:pt x="16344" y="1702"/>
                    <a:pt x="16056" y="2672"/>
                    <a:pt x="15876" y="3764"/>
                  </a:cubicBezTo>
                  <a:cubicBezTo>
                    <a:pt x="15696" y="4857"/>
                    <a:pt x="15624" y="6070"/>
                    <a:pt x="15624" y="7284"/>
                  </a:cubicBezTo>
                  <a:cubicBezTo>
                    <a:pt x="15624" y="8497"/>
                    <a:pt x="15696" y="9711"/>
                    <a:pt x="15876" y="10681"/>
                  </a:cubicBezTo>
                  <a:cubicBezTo>
                    <a:pt x="16056" y="11652"/>
                    <a:pt x="16344" y="12380"/>
                    <a:pt x="17316" y="12502"/>
                  </a:cubicBezTo>
                  <a:cubicBezTo>
                    <a:pt x="18288" y="12623"/>
                    <a:pt x="19944" y="12138"/>
                    <a:pt x="21600" y="11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8122932" y="2567527"/>
              <a:ext cx="170725" cy="19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89" fill="norm" stroke="1" extrusionOk="0">
                  <a:moveTo>
                    <a:pt x="1508" y="2621"/>
                  </a:moveTo>
                  <a:cubicBezTo>
                    <a:pt x="975" y="1257"/>
                    <a:pt x="441" y="-107"/>
                    <a:pt x="175" y="7"/>
                  </a:cubicBezTo>
                  <a:cubicBezTo>
                    <a:pt x="-92" y="120"/>
                    <a:pt x="-92" y="1712"/>
                    <a:pt x="441" y="5122"/>
                  </a:cubicBezTo>
                  <a:cubicBezTo>
                    <a:pt x="975" y="8533"/>
                    <a:pt x="2041" y="13762"/>
                    <a:pt x="3108" y="16946"/>
                  </a:cubicBezTo>
                  <a:cubicBezTo>
                    <a:pt x="4175" y="20129"/>
                    <a:pt x="5241" y="21266"/>
                    <a:pt x="6175" y="21379"/>
                  </a:cubicBezTo>
                  <a:cubicBezTo>
                    <a:pt x="7108" y="21493"/>
                    <a:pt x="7908" y="20584"/>
                    <a:pt x="9375" y="17400"/>
                  </a:cubicBezTo>
                  <a:cubicBezTo>
                    <a:pt x="10841" y="14217"/>
                    <a:pt x="12975" y="8760"/>
                    <a:pt x="14308" y="5350"/>
                  </a:cubicBezTo>
                  <a:cubicBezTo>
                    <a:pt x="15641" y="1939"/>
                    <a:pt x="16175" y="575"/>
                    <a:pt x="17241" y="234"/>
                  </a:cubicBezTo>
                  <a:cubicBezTo>
                    <a:pt x="18308" y="-107"/>
                    <a:pt x="19908" y="575"/>
                    <a:pt x="21508" y="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8284439" y="2553563"/>
              <a:ext cx="199718" cy="13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648" fill="norm" stroke="1" extrusionOk="0">
                  <a:moveTo>
                    <a:pt x="14632" y="9431"/>
                  </a:moveTo>
                  <a:cubicBezTo>
                    <a:pt x="14632" y="7866"/>
                    <a:pt x="14632" y="6301"/>
                    <a:pt x="14518" y="4423"/>
                  </a:cubicBezTo>
                  <a:cubicBezTo>
                    <a:pt x="14405" y="2544"/>
                    <a:pt x="14177" y="353"/>
                    <a:pt x="12699" y="40"/>
                  </a:cubicBezTo>
                  <a:cubicBezTo>
                    <a:pt x="11221" y="-273"/>
                    <a:pt x="8493" y="1292"/>
                    <a:pt x="6219" y="3953"/>
                  </a:cubicBezTo>
                  <a:cubicBezTo>
                    <a:pt x="3946" y="6614"/>
                    <a:pt x="2127" y="10370"/>
                    <a:pt x="1104" y="13031"/>
                  </a:cubicBezTo>
                  <a:cubicBezTo>
                    <a:pt x="80" y="15692"/>
                    <a:pt x="-147" y="17257"/>
                    <a:pt x="80" y="18666"/>
                  </a:cubicBezTo>
                  <a:cubicBezTo>
                    <a:pt x="308" y="20075"/>
                    <a:pt x="990" y="21327"/>
                    <a:pt x="3036" y="20231"/>
                  </a:cubicBezTo>
                  <a:cubicBezTo>
                    <a:pt x="5082" y="19136"/>
                    <a:pt x="8493" y="15692"/>
                    <a:pt x="10426" y="13031"/>
                  </a:cubicBezTo>
                  <a:cubicBezTo>
                    <a:pt x="12358" y="10370"/>
                    <a:pt x="12813" y="8492"/>
                    <a:pt x="13040" y="8336"/>
                  </a:cubicBezTo>
                  <a:cubicBezTo>
                    <a:pt x="13268" y="8179"/>
                    <a:pt x="13268" y="9744"/>
                    <a:pt x="13381" y="11310"/>
                  </a:cubicBezTo>
                  <a:cubicBezTo>
                    <a:pt x="13495" y="12875"/>
                    <a:pt x="13722" y="14440"/>
                    <a:pt x="14291" y="15692"/>
                  </a:cubicBezTo>
                  <a:cubicBezTo>
                    <a:pt x="14859" y="16944"/>
                    <a:pt x="15769" y="17884"/>
                    <a:pt x="17019" y="18040"/>
                  </a:cubicBezTo>
                  <a:cubicBezTo>
                    <a:pt x="18270" y="18197"/>
                    <a:pt x="19861" y="17570"/>
                    <a:pt x="21453" y="16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8522256" y="2517482"/>
              <a:ext cx="177801" cy="17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8475"/>
                  </a:moveTo>
                  <a:cubicBezTo>
                    <a:pt x="257" y="7158"/>
                    <a:pt x="514" y="5841"/>
                    <a:pt x="1286" y="5445"/>
                  </a:cubicBezTo>
                  <a:cubicBezTo>
                    <a:pt x="2057" y="5050"/>
                    <a:pt x="3343" y="5577"/>
                    <a:pt x="4629" y="7026"/>
                  </a:cubicBezTo>
                  <a:cubicBezTo>
                    <a:pt x="5914" y="8475"/>
                    <a:pt x="7200" y="10845"/>
                    <a:pt x="7843" y="12953"/>
                  </a:cubicBezTo>
                  <a:cubicBezTo>
                    <a:pt x="8486" y="15060"/>
                    <a:pt x="8486" y="16904"/>
                    <a:pt x="8100" y="18353"/>
                  </a:cubicBezTo>
                  <a:cubicBezTo>
                    <a:pt x="7714" y="19802"/>
                    <a:pt x="6943" y="20855"/>
                    <a:pt x="5914" y="21119"/>
                  </a:cubicBezTo>
                  <a:cubicBezTo>
                    <a:pt x="4886" y="21382"/>
                    <a:pt x="3600" y="20855"/>
                    <a:pt x="2957" y="19933"/>
                  </a:cubicBezTo>
                  <a:cubicBezTo>
                    <a:pt x="2314" y="19011"/>
                    <a:pt x="2314" y="17694"/>
                    <a:pt x="3857" y="14665"/>
                  </a:cubicBezTo>
                  <a:cubicBezTo>
                    <a:pt x="5400" y="11636"/>
                    <a:pt x="8486" y="6894"/>
                    <a:pt x="10543" y="4128"/>
                  </a:cubicBezTo>
                  <a:cubicBezTo>
                    <a:pt x="12600" y="1362"/>
                    <a:pt x="13629" y="572"/>
                    <a:pt x="14786" y="177"/>
                  </a:cubicBezTo>
                  <a:cubicBezTo>
                    <a:pt x="15943" y="-218"/>
                    <a:pt x="17229" y="-218"/>
                    <a:pt x="18386" y="3075"/>
                  </a:cubicBezTo>
                  <a:cubicBezTo>
                    <a:pt x="19543" y="6367"/>
                    <a:pt x="20571" y="12953"/>
                    <a:pt x="21600" y="19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725456" y="2477630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8733923" y="2545820"/>
              <a:ext cx="169334" cy="13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17550" y="269"/>
                  </a:moveTo>
                  <a:cubicBezTo>
                    <a:pt x="14580" y="-74"/>
                    <a:pt x="11610" y="-417"/>
                    <a:pt x="8775" y="1469"/>
                  </a:cubicBezTo>
                  <a:cubicBezTo>
                    <a:pt x="5940" y="3354"/>
                    <a:pt x="3240" y="7469"/>
                    <a:pt x="1755" y="10383"/>
                  </a:cubicBezTo>
                  <a:cubicBezTo>
                    <a:pt x="270" y="13297"/>
                    <a:pt x="0" y="15012"/>
                    <a:pt x="0" y="16726"/>
                  </a:cubicBezTo>
                  <a:cubicBezTo>
                    <a:pt x="0" y="18440"/>
                    <a:pt x="270" y="20154"/>
                    <a:pt x="1890" y="20669"/>
                  </a:cubicBezTo>
                  <a:cubicBezTo>
                    <a:pt x="3510" y="21183"/>
                    <a:pt x="6480" y="20497"/>
                    <a:pt x="8910" y="18783"/>
                  </a:cubicBezTo>
                  <a:cubicBezTo>
                    <a:pt x="11340" y="17069"/>
                    <a:pt x="13230" y="14326"/>
                    <a:pt x="14175" y="11926"/>
                  </a:cubicBezTo>
                  <a:cubicBezTo>
                    <a:pt x="15120" y="9526"/>
                    <a:pt x="15120" y="7469"/>
                    <a:pt x="14850" y="7640"/>
                  </a:cubicBezTo>
                  <a:cubicBezTo>
                    <a:pt x="14580" y="7812"/>
                    <a:pt x="14040" y="10212"/>
                    <a:pt x="13770" y="12612"/>
                  </a:cubicBezTo>
                  <a:cubicBezTo>
                    <a:pt x="13500" y="15012"/>
                    <a:pt x="13500" y="17412"/>
                    <a:pt x="14175" y="18954"/>
                  </a:cubicBezTo>
                  <a:cubicBezTo>
                    <a:pt x="14850" y="20497"/>
                    <a:pt x="16200" y="21183"/>
                    <a:pt x="17550" y="21183"/>
                  </a:cubicBezTo>
                  <a:cubicBezTo>
                    <a:pt x="18900" y="21183"/>
                    <a:pt x="20250" y="20497"/>
                    <a:pt x="21600" y="19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936166" y="2550567"/>
              <a:ext cx="94091" cy="12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120" fill="norm" stroke="1" extrusionOk="0">
                  <a:moveTo>
                    <a:pt x="6937" y="10275"/>
                  </a:moveTo>
                  <a:cubicBezTo>
                    <a:pt x="5977" y="12075"/>
                    <a:pt x="5017" y="13875"/>
                    <a:pt x="3817" y="16035"/>
                  </a:cubicBezTo>
                  <a:cubicBezTo>
                    <a:pt x="2617" y="18195"/>
                    <a:pt x="1177" y="20715"/>
                    <a:pt x="457" y="21075"/>
                  </a:cubicBezTo>
                  <a:cubicBezTo>
                    <a:pt x="-263" y="21435"/>
                    <a:pt x="-263" y="19635"/>
                    <a:pt x="1417" y="16215"/>
                  </a:cubicBezTo>
                  <a:cubicBezTo>
                    <a:pt x="3097" y="12795"/>
                    <a:pt x="6457" y="7755"/>
                    <a:pt x="9577" y="4515"/>
                  </a:cubicBezTo>
                  <a:cubicBezTo>
                    <a:pt x="12697" y="1275"/>
                    <a:pt x="15577" y="-165"/>
                    <a:pt x="17497" y="15"/>
                  </a:cubicBezTo>
                  <a:cubicBezTo>
                    <a:pt x="19417" y="195"/>
                    <a:pt x="20377" y="1995"/>
                    <a:pt x="20857" y="4875"/>
                  </a:cubicBezTo>
                  <a:cubicBezTo>
                    <a:pt x="21337" y="7755"/>
                    <a:pt x="21337" y="11715"/>
                    <a:pt x="21337" y="15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9108010" y="2526693"/>
              <a:ext cx="284197" cy="14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949" fill="norm" stroke="1" extrusionOk="0">
                  <a:moveTo>
                    <a:pt x="7563" y="3030"/>
                  </a:moveTo>
                  <a:cubicBezTo>
                    <a:pt x="6923" y="2105"/>
                    <a:pt x="6283" y="1179"/>
                    <a:pt x="5563" y="1179"/>
                  </a:cubicBezTo>
                  <a:cubicBezTo>
                    <a:pt x="4843" y="1179"/>
                    <a:pt x="4043" y="2105"/>
                    <a:pt x="3083" y="4419"/>
                  </a:cubicBezTo>
                  <a:cubicBezTo>
                    <a:pt x="2123" y="6733"/>
                    <a:pt x="1003" y="10436"/>
                    <a:pt x="443" y="13059"/>
                  </a:cubicBezTo>
                  <a:cubicBezTo>
                    <a:pt x="-117" y="15682"/>
                    <a:pt x="-117" y="17225"/>
                    <a:pt x="283" y="18150"/>
                  </a:cubicBezTo>
                  <a:cubicBezTo>
                    <a:pt x="683" y="19076"/>
                    <a:pt x="1483" y="19385"/>
                    <a:pt x="3563" y="18613"/>
                  </a:cubicBezTo>
                  <a:cubicBezTo>
                    <a:pt x="5643" y="17842"/>
                    <a:pt x="9003" y="15990"/>
                    <a:pt x="11323" y="13830"/>
                  </a:cubicBezTo>
                  <a:cubicBezTo>
                    <a:pt x="13643" y="11670"/>
                    <a:pt x="14923" y="9202"/>
                    <a:pt x="15723" y="7196"/>
                  </a:cubicBezTo>
                  <a:cubicBezTo>
                    <a:pt x="16523" y="5190"/>
                    <a:pt x="16843" y="3647"/>
                    <a:pt x="16763" y="2259"/>
                  </a:cubicBezTo>
                  <a:cubicBezTo>
                    <a:pt x="16683" y="870"/>
                    <a:pt x="16203" y="-364"/>
                    <a:pt x="15163" y="99"/>
                  </a:cubicBezTo>
                  <a:cubicBezTo>
                    <a:pt x="14123" y="562"/>
                    <a:pt x="12523" y="2722"/>
                    <a:pt x="11563" y="5653"/>
                  </a:cubicBezTo>
                  <a:cubicBezTo>
                    <a:pt x="10603" y="8585"/>
                    <a:pt x="10283" y="12287"/>
                    <a:pt x="11323" y="15065"/>
                  </a:cubicBezTo>
                  <a:cubicBezTo>
                    <a:pt x="12363" y="17842"/>
                    <a:pt x="14763" y="19693"/>
                    <a:pt x="16683" y="20465"/>
                  </a:cubicBezTo>
                  <a:cubicBezTo>
                    <a:pt x="18603" y="21236"/>
                    <a:pt x="20043" y="20927"/>
                    <a:pt x="21483" y="20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078006" y="2396963"/>
              <a:ext cx="190501" cy="33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1917"/>
                  </a:moveTo>
                  <a:cubicBezTo>
                    <a:pt x="1680" y="1509"/>
                    <a:pt x="3360" y="1102"/>
                    <a:pt x="4320" y="1305"/>
                  </a:cubicBezTo>
                  <a:cubicBezTo>
                    <a:pt x="5280" y="1509"/>
                    <a:pt x="5520" y="2324"/>
                    <a:pt x="5760" y="4770"/>
                  </a:cubicBezTo>
                  <a:cubicBezTo>
                    <a:pt x="6000" y="7215"/>
                    <a:pt x="6240" y="11290"/>
                    <a:pt x="6480" y="14007"/>
                  </a:cubicBezTo>
                  <a:cubicBezTo>
                    <a:pt x="6720" y="16724"/>
                    <a:pt x="6960" y="18083"/>
                    <a:pt x="7440" y="19170"/>
                  </a:cubicBezTo>
                  <a:cubicBezTo>
                    <a:pt x="7920" y="20256"/>
                    <a:pt x="8640" y="21071"/>
                    <a:pt x="9480" y="21275"/>
                  </a:cubicBezTo>
                  <a:cubicBezTo>
                    <a:pt x="10320" y="21479"/>
                    <a:pt x="11280" y="21071"/>
                    <a:pt x="12720" y="19170"/>
                  </a:cubicBezTo>
                  <a:cubicBezTo>
                    <a:pt x="14160" y="17268"/>
                    <a:pt x="16080" y="13871"/>
                    <a:pt x="17640" y="10815"/>
                  </a:cubicBezTo>
                  <a:cubicBezTo>
                    <a:pt x="19200" y="7758"/>
                    <a:pt x="20400" y="5041"/>
                    <a:pt x="21000" y="3139"/>
                  </a:cubicBezTo>
                  <a:cubicBezTo>
                    <a:pt x="21600" y="1237"/>
                    <a:pt x="21600" y="151"/>
                    <a:pt x="21480" y="15"/>
                  </a:cubicBezTo>
                  <a:cubicBezTo>
                    <a:pt x="21360" y="-121"/>
                    <a:pt x="21120" y="694"/>
                    <a:pt x="21120" y="1305"/>
                  </a:cubicBezTo>
                  <a:cubicBezTo>
                    <a:pt x="21120" y="1917"/>
                    <a:pt x="21360" y="2324"/>
                    <a:pt x="21600" y="2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299736" y="2509380"/>
              <a:ext cx="362471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72" fill="norm" stroke="1" extrusionOk="0">
                  <a:moveTo>
                    <a:pt x="6812" y="11232"/>
                  </a:moveTo>
                  <a:cubicBezTo>
                    <a:pt x="6812" y="9792"/>
                    <a:pt x="6812" y="8352"/>
                    <a:pt x="6686" y="6912"/>
                  </a:cubicBezTo>
                  <a:cubicBezTo>
                    <a:pt x="6561" y="5472"/>
                    <a:pt x="6310" y="4032"/>
                    <a:pt x="5870" y="3456"/>
                  </a:cubicBezTo>
                  <a:cubicBezTo>
                    <a:pt x="5431" y="2880"/>
                    <a:pt x="4803" y="3168"/>
                    <a:pt x="3861" y="5328"/>
                  </a:cubicBezTo>
                  <a:cubicBezTo>
                    <a:pt x="2919" y="7488"/>
                    <a:pt x="1663" y="11520"/>
                    <a:pt x="910" y="14256"/>
                  </a:cubicBezTo>
                  <a:cubicBezTo>
                    <a:pt x="156" y="16992"/>
                    <a:pt x="-95" y="18432"/>
                    <a:pt x="31" y="19584"/>
                  </a:cubicBezTo>
                  <a:cubicBezTo>
                    <a:pt x="156" y="20736"/>
                    <a:pt x="658" y="21600"/>
                    <a:pt x="1224" y="21456"/>
                  </a:cubicBezTo>
                  <a:cubicBezTo>
                    <a:pt x="1789" y="21312"/>
                    <a:pt x="2417" y="20160"/>
                    <a:pt x="2982" y="19008"/>
                  </a:cubicBezTo>
                  <a:cubicBezTo>
                    <a:pt x="3547" y="17856"/>
                    <a:pt x="4049" y="16704"/>
                    <a:pt x="4677" y="15552"/>
                  </a:cubicBezTo>
                  <a:cubicBezTo>
                    <a:pt x="5305" y="14400"/>
                    <a:pt x="6058" y="13248"/>
                    <a:pt x="6624" y="13536"/>
                  </a:cubicBezTo>
                  <a:cubicBezTo>
                    <a:pt x="7189" y="13824"/>
                    <a:pt x="7565" y="15552"/>
                    <a:pt x="7942" y="15840"/>
                  </a:cubicBezTo>
                  <a:cubicBezTo>
                    <a:pt x="8319" y="16128"/>
                    <a:pt x="8696" y="14976"/>
                    <a:pt x="9010" y="13680"/>
                  </a:cubicBezTo>
                  <a:cubicBezTo>
                    <a:pt x="9324" y="12384"/>
                    <a:pt x="9575" y="10944"/>
                    <a:pt x="9763" y="9504"/>
                  </a:cubicBezTo>
                  <a:cubicBezTo>
                    <a:pt x="9952" y="8064"/>
                    <a:pt x="10077" y="6624"/>
                    <a:pt x="10517" y="5616"/>
                  </a:cubicBezTo>
                  <a:cubicBezTo>
                    <a:pt x="10956" y="4608"/>
                    <a:pt x="11710" y="4032"/>
                    <a:pt x="12589" y="5904"/>
                  </a:cubicBezTo>
                  <a:cubicBezTo>
                    <a:pt x="13468" y="7776"/>
                    <a:pt x="14472" y="12096"/>
                    <a:pt x="15038" y="15120"/>
                  </a:cubicBezTo>
                  <a:cubicBezTo>
                    <a:pt x="15603" y="18144"/>
                    <a:pt x="15728" y="19872"/>
                    <a:pt x="15603" y="20016"/>
                  </a:cubicBezTo>
                  <a:cubicBezTo>
                    <a:pt x="15477" y="20160"/>
                    <a:pt x="15100" y="18720"/>
                    <a:pt x="15352" y="15840"/>
                  </a:cubicBezTo>
                  <a:cubicBezTo>
                    <a:pt x="15603" y="12960"/>
                    <a:pt x="16482" y="8640"/>
                    <a:pt x="17612" y="5760"/>
                  </a:cubicBezTo>
                  <a:cubicBezTo>
                    <a:pt x="18742" y="2880"/>
                    <a:pt x="20124" y="1440"/>
                    <a:pt x="215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0728534" y="2365404"/>
              <a:ext cx="200373" cy="31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59" fill="norm" stroke="1" extrusionOk="0">
                  <a:moveTo>
                    <a:pt x="21299" y="2019"/>
                  </a:moveTo>
                  <a:cubicBezTo>
                    <a:pt x="20399" y="1299"/>
                    <a:pt x="19499" y="579"/>
                    <a:pt x="18374" y="219"/>
                  </a:cubicBezTo>
                  <a:cubicBezTo>
                    <a:pt x="17249" y="-141"/>
                    <a:pt x="15899" y="-141"/>
                    <a:pt x="13649" y="867"/>
                  </a:cubicBezTo>
                  <a:cubicBezTo>
                    <a:pt x="11399" y="1875"/>
                    <a:pt x="8249" y="3891"/>
                    <a:pt x="5774" y="6483"/>
                  </a:cubicBezTo>
                  <a:cubicBezTo>
                    <a:pt x="3299" y="9075"/>
                    <a:pt x="1499" y="12243"/>
                    <a:pt x="599" y="14547"/>
                  </a:cubicBezTo>
                  <a:cubicBezTo>
                    <a:pt x="-301" y="16851"/>
                    <a:pt x="-301" y="18291"/>
                    <a:pt x="1387" y="19299"/>
                  </a:cubicBezTo>
                  <a:cubicBezTo>
                    <a:pt x="3074" y="20307"/>
                    <a:pt x="6449" y="20883"/>
                    <a:pt x="9824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0882530" y="2471280"/>
              <a:ext cx="12257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4726" y="0"/>
                  </a:moveTo>
                  <a:cubicBezTo>
                    <a:pt x="2896" y="206"/>
                    <a:pt x="1065" y="411"/>
                    <a:pt x="333" y="1131"/>
                  </a:cubicBezTo>
                  <a:cubicBezTo>
                    <a:pt x="-399" y="1851"/>
                    <a:pt x="-33" y="3086"/>
                    <a:pt x="2530" y="5966"/>
                  </a:cubicBezTo>
                  <a:cubicBezTo>
                    <a:pt x="5093" y="8846"/>
                    <a:pt x="9852" y="13371"/>
                    <a:pt x="13330" y="16251"/>
                  </a:cubicBezTo>
                  <a:cubicBezTo>
                    <a:pt x="16808" y="19131"/>
                    <a:pt x="19004" y="20366"/>
                    <a:pt x="212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0916206" y="2484977"/>
              <a:ext cx="114301" cy="18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3487"/>
                  </a:moveTo>
                  <a:cubicBezTo>
                    <a:pt x="20800" y="1807"/>
                    <a:pt x="20000" y="127"/>
                    <a:pt x="18400" y="7"/>
                  </a:cubicBezTo>
                  <a:cubicBezTo>
                    <a:pt x="16800" y="-113"/>
                    <a:pt x="14400" y="1327"/>
                    <a:pt x="11200" y="3847"/>
                  </a:cubicBezTo>
                  <a:cubicBezTo>
                    <a:pt x="8000" y="6367"/>
                    <a:pt x="4000" y="9967"/>
                    <a:pt x="2000" y="13087"/>
                  </a:cubicBezTo>
                  <a:cubicBezTo>
                    <a:pt x="0" y="16207"/>
                    <a:pt x="0" y="18847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1062256" y="2363330"/>
              <a:ext cx="6773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2736"/>
                    <a:pt x="21600" y="5472"/>
                    <a:pt x="21600" y="8568"/>
                  </a:cubicBezTo>
                  <a:cubicBezTo>
                    <a:pt x="21600" y="11664"/>
                    <a:pt x="18900" y="15120"/>
                    <a:pt x="14850" y="17352"/>
                  </a:cubicBezTo>
                  <a:cubicBezTo>
                    <a:pt x="10800" y="19584"/>
                    <a:pt x="5400" y="205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1290856" y="2550395"/>
              <a:ext cx="13970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27" y="14768"/>
                    <a:pt x="655" y="8415"/>
                    <a:pt x="1636" y="4603"/>
                  </a:cubicBezTo>
                  <a:cubicBezTo>
                    <a:pt x="2618" y="792"/>
                    <a:pt x="4255" y="-479"/>
                    <a:pt x="7691" y="156"/>
                  </a:cubicBezTo>
                  <a:cubicBezTo>
                    <a:pt x="11127" y="792"/>
                    <a:pt x="16364" y="3333"/>
                    <a:pt x="21600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1290856" y="263638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4400"/>
                    <a:pt x="9391" y="7200"/>
                    <a:pt x="12991" y="3600"/>
                  </a:cubicBezTo>
                  <a:cubicBezTo>
                    <a:pt x="16591" y="0"/>
                    <a:pt x="1909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1576185" y="2530142"/>
              <a:ext cx="311572" cy="14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325" fill="norm" stroke="1" extrusionOk="0">
                  <a:moveTo>
                    <a:pt x="5645" y="648"/>
                  </a:moveTo>
                  <a:cubicBezTo>
                    <a:pt x="5069" y="5679"/>
                    <a:pt x="4493" y="10709"/>
                    <a:pt x="3989" y="13964"/>
                  </a:cubicBezTo>
                  <a:cubicBezTo>
                    <a:pt x="3485" y="17218"/>
                    <a:pt x="3053" y="18698"/>
                    <a:pt x="2477" y="19585"/>
                  </a:cubicBezTo>
                  <a:cubicBezTo>
                    <a:pt x="1901" y="20473"/>
                    <a:pt x="1181" y="20769"/>
                    <a:pt x="605" y="19290"/>
                  </a:cubicBezTo>
                  <a:cubicBezTo>
                    <a:pt x="29" y="17810"/>
                    <a:pt x="-403" y="14555"/>
                    <a:pt x="605" y="10709"/>
                  </a:cubicBezTo>
                  <a:cubicBezTo>
                    <a:pt x="1613" y="6862"/>
                    <a:pt x="4061" y="2424"/>
                    <a:pt x="7733" y="796"/>
                  </a:cubicBezTo>
                  <a:cubicBezTo>
                    <a:pt x="11405" y="-831"/>
                    <a:pt x="16301" y="353"/>
                    <a:pt x="21197" y="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1932206" y="2366770"/>
              <a:ext cx="158751" cy="12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5705"/>
                  </a:moveTo>
                  <a:cubicBezTo>
                    <a:pt x="576" y="3963"/>
                    <a:pt x="1152" y="2221"/>
                    <a:pt x="2160" y="1176"/>
                  </a:cubicBezTo>
                  <a:cubicBezTo>
                    <a:pt x="3168" y="130"/>
                    <a:pt x="4608" y="-218"/>
                    <a:pt x="5904" y="130"/>
                  </a:cubicBezTo>
                  <a:cubicBezTo>
                    <a:pt x="7200" y="479"/>
                    <a:pt x="8352" y="1524"/>
                    <a:pt x="8640" y="3788"/>
                  </a:cubicBezTo>
                  <a:cubicBezTo>
                    <a:pt x="8928" y="6053"/>
                    <a:pt x="8352" y="9537"/>
                    <a:pt x="7344" y="11801"/>
                  </a:cubicBezTo>
                  <a:cubicBezTo>
                    <a:pt x="6336" y="14066"/>
                    <a:pt x="4896" y="15111"/>
                    <a:pt x="5184" y="16156"/>
                  </a:cubicBezTo>
                  <a:cubicBezTo>
                    <a:pt x="5472" y="17201"/>
                    <a:pt x="7488" y="18247"/>
                    <a:pt x="10512" y="19117"/>
                  </a:cubicBezTo>
                  <a:cubicBezTo>
                    <a:pt x="13536" y="19988"/>
                    <a:pt x="17568" y="20685"/>
                    <a:pt x="21600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347701" y="3695607"/>
              <a:ext cx="194205" cy="36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16" fill="norm" stroke="1" extrusionOk="0">
                  <a:moveTo>
                    <a:pt x="14528" y="445"/>
                  </a:moveTo>
                  <a:cubicBezTo>
                    <a:pt x="13367" y="196"/>
                    <a:pt x="12206" y="-52"/>
                    <a:pt x="11044" y="10"/>
                  </a:cubicBezTo>
                  <a:cubicBezTo>
                    <a:pt x="9883" y="72"/>
                    <a:pt x="8722" y="445"/>
                    <a:pt x="7212" y="1748"/>
                  </a:cubicBezTo>
                  <a:cubicBezTo>
                    <a:pt x="5702" y="3051"/>
                    <a:pt x="3844" y="5286"/>
                    <a:pt x="2451" y="8141"/>
                  </a:cubicBezTo>
                  <a:cubicBezTo>
                    <a:pt x="1057" y="10996"/>
                    <a:pt x="128" y="14472"/>
                    <a:pt x="12" y="16769"/>
                  </a:cubicBezTo>
                  <a:cubicBezTo>
                    <a:pt x="-104" y="19065"/>
                    <a:pt x="593" y="20182"/>
                    <a:pt x="2102" y="20803"/>
                  </a:cubicBezTo>
                  <a:cubicBezTo>
                    <a:pt x="3612" y="21424"/>
                    <a:pt x="5935" y="21548"/>
                    <a:pt x="8606" y="20803"/>
                  </a:cubicBezTo>
                  <a:cubicBezTo>
                    <a:pt x="11277" y="20058"/>
                    <a:pt x="14296" y="18445"/>
                    <a:pt x="16619" y="15776"/>
                  </a:cubicBezTo>
                  <a:cubicBezTo>
                    <a:pt x="18941" y="13107"/>
                    <a:pt x="20567" y="9382"/>
                    <a:pt x="20915" y="6838"/>
                  </a:cubicBezTo>
                  <a:cubicBezTo>
                    <a:pt x="21264" y="4293"/>
                    <a:pt x="20335" y="2927"/>
                    <a:pt x="18361" y="2058"/>
                  </a:cubicBezTo>
                  <a:cubicBezTo>
                    <a:pt x="16386" y="1189"/>
                    <a:pt x="13367" y="817"/>
                    <a:pt x="10580" y="1376"/>
                  </a:cubicBezTo>
                  <a:cubicBezTo>
                    <a:pt x="7793" y="1934"/>
                    <a:pt x="5238" y="3424"/>
                    <a:pt x="3612" y="4851"/>
                  </a:cubicBezTo>
                  <a:cubicBezTo>
                    <a:pt x="1986" y="6279"/>
                    <a:pt x="1290" y="7645"/>
                    <a:pt x="941" y="8762"/>
                  </a:cubicBezTo>
                  <a:cubicBezTo>
                    <a:pt x="593" y="9879"/>
                    <a:pt x="593" y="10748"/>
                    <a:pt x="1870" y="11617"/>
                  </a:cubicBezTo>
                  <a:cubicBezTo>
                    <a:pt x="3148" y="12486"/>
                    <a:pt x="5702" y="13355"/>
                    <a:pt x="8722" y="14348"/>
                  </a:cubicBezTo>
                  <a:cubicBezTo>
                    <a:pt x="11741" y="15341"/>
                    <a:pt x="15225" y="16458"/>
                    <a:pt x="17548" y="17389"/>
                  </a:cubicBezTo>
                  <a:cubicBezTo>
                    <a:pt x="19870" y="18320"/>
                    <a:pt x="21031" y="19065"/>
                    <a:pt x="21264" y="19686"/>
                  </a:cubicBezTo>
                  <a:cubicBezTo>
                    <a:pt x="21496" y="20307"/>
                    <a:pt x="20799" y="20803"/>
                    <a:pt x="20102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727756" y="377303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746806" y="397623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292906" y="3703180"/>
              <a:ext cx="195952" cy="34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71" fill="norm" stroke="1" extrusionOk="0">
                  <a:moveTo>
                    <a:pt x="0" y="3161"/>
                  </a:moveTo>
                  <a:cubicBezTo>
                    <a:pt x="0" y="7376"/>
                    <a:pt x="0" y="11590"/>
                    <a:pt x="0" y="14356"/>
                  </a:cubicBezTo>
                  <a:cubicBezTo>
                    <a:pt x="0" y="17122"/>
                    <a:pt x="0" y="18439"/>
                    <a:pt x="232" y="19427"/>
                  </a:cubicBezTo>
                  <a:cubicBezTo>
                    <a:pt x="465" y="20415"/>
                    <a:pt x="929" y="21073"/>
                    <a:pt x="1742" y="21337"/>
                  </a:cubicBezTo>
                  <a:cubicBezTo>
                    <a:pt x="2555" y="21600"/>
                    <a:pt x="3716" y="21468"/>
                    <a:pt x="4645" y="21007"/>
                  </a:cubicBezTo>
                  <a:cubicBezTo>
                    <a:pt x="5574" y="20546"/>
                    <a:pt x="6271" y="19756"/>
                    <a:pt x="6735" y="18768"/>
                  </a:cubicBezTo>
                  <a:cubicBezTo>
                    <a:pt x="7200" y="17780"/>
                    <a:pt x="7432" y="16595"/>
                    <a:pt x="7665" y="16332"/>
                  </a:cubicBezTo>
                  <a:cubicBezTo>
                    <a:pt x="7897" y="16068"/>
                    <a:pt x="8129" y="16727"/>
                    <a:pt x="8477" y="17385"/>
                  </a:cubicBezTo>
                  <a:cubicBezTo>
                    <a:pt x="8826" y="18044"/>
                    <a:pt x="9290" y="18702"/>
                    <a:pt x="10219" y="19229"/>
                  </a:cubicBezTo>
                  <a:cubicBezTo>
                    <a:pt x="11148" y="19756"/>
                    <a:pt x="12542" y="20151"/>
                    <a:pt x="13703" y="20151"/>
                  </a:cubicBezTo>
                  <a:cubicBezTo>
                    <a:pt x="14865" y="20151"/>
                    <a:pt x="15794" y="19756"/>
                    <a:pt x="17071" y="17780"/>
                  </a:cubicBezTo>
                  <a:cubicBezTo>
                    <a:pt x="18348" y="15805"/>
                    <a:pt x="19974" y="12249"/>
                    <a:pt x="20787" y="9285"/>
                  </a:cubicBezTo>
                  <a:cubicBezTo>
                    <a:pt x="21600" y="6322"/>
                    <a:pt x="21600" y="3951"/>
                    <a:pt x="21368" y="2371"/>
                  </a:cubicBezTo>
                  <a:cubicBezTo>
                    <a:pt x="21135" y="790"/>
                    <a:pt x="20671" y="0"/>
                    <a:pt x="19742" y="0"/>
                  </a:cubicBezTo>
                  <a:cubicBezTo>
                    <a:pt x="18813" y="0"/>
                    <a:pt x="17419" y="790"/>
                    <a:pt x="16723" y="1580"/>
                  </a:cubicBezTo>
                  <a:cubicBezTo>
                    <a:pt x="16026" y="2371"/>
                    <a:pt x="16026" y="3161"/>
                    <a:pt x="16026" y="3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548066" y="3684130"/>
              <a:ext cx="163941" cy="319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71" fill="norm" stroke="1" extrusionOk="0">
                  <a:moveTo>
                    <a:pt x="5663" y="1705"/>
                  </a:moveTo>
                  <a:cubicBezTo>
                    <a:pt x="5663" y="853"/>
                    <a:pt x="5663" y="0"/>
                    <a:pt x="5386" y="0"/>
                  </a:cubicBezTo>
                  <a:cubicBezTo>
                    <a:pt x="5110" y="0"/>
                    <a:pt x="4556" y="853"/>
                    <a:pt x="4140" y="3268"/>
                  </a:cubicBezTo>
                  <a:cubicBezTo>
                    <a:pt x="3725" y="5684"/>
                    <a:pt x="3448" y="9663"/>
                    <a:pt x="3171" y="12505"/>
                  </a:cubicBezTo>
                  <a:cubicBezTo>
                    <a:pt x="2894" y="15347"/>
                    <a:pt x="2617" y="17053"/>
                    <a:pt x="2063" y="18545"/>
                  </a:cubicBezTo>
                  <a:cubicBezTo>
                    <a:pt x="1510" y="20037"/>
                    <a:pt x="679" y="21316"/>
                    <a:pt x="263" y="21458"/>
                  </a:cubicBezTo>
                  <a:cubicBezTo>
                    <a:pt x="-152" y="21600"/>
                    <a:pt x="-152" y="20605"/>
                    <a:pt x="817" y="18758"/>
                  </a:cubicBezTo>
                  <a:cubicBezTo>
                    <a:pt x="1786" y="16911"/>
                    <a:pt x="3725" y="14211"/>
                    <a:pt x="5802" y="12576"/>
                  </a:cubicBezTo>
                  <a:cubicBezTo>
                    <a:pt x="7879" y="10942"/>
                    <a:pt x="10094" y="10374"/>
                    <a:pt x="11617" y="10445"/>
                  </a:cubicBezTo>
                  <a:cubicBezTo>
                    <a:pt x="13140" y="10516"/>
                    <a:pt x="13971" y="11226"/>
                    <a:pt x="14663" y="12079"/>
                  </a:cubicBezTo>
                  <a:cubicBezTo>
                    <a:pt x="15356" y="12932"/>
                    <a:pt x="15910" y="13926"/>
                    <a:pt x="17017" y="14992"/>
                  </a:cubicBezTo>
                  <a:cubicBezTo>
                    <a:pt x="18125" y="16058"/>
                    <a:pt x="19786" y="17195"/>
                    <a:pt x="21448" y="18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716312" y="3591970"/>
              <a:ext cx="287795" cy="38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94" fill="norm" stroke="1" extrusionOk="0">
                  <a:moveTo>
                    <a:pt x="8193" y="15241"/>
                  </a:moveTo>
                  <a:cubicBezTo>
                    <a:pt x="8351" y="14657"/>
                    <a:pt x="8509" y="14074"/>
                    <a:pt x="8351" y="13548"/>
                  </a:cubicBezTo>
                  <a:cubicBezTo>
                    <a:pt x="8193" y="13023"/>
                    <a:pt x="7720" y="12556"/>
                    <a:pt x="7011" y="12439"/>
                  </a:cubicBezTo>
                  <a:cubicBezTo>
                    <a:pt x="6301" y="12322"/>
                    <a:pt x="5355" y="12556"/>
                    <a:pt x="4173" y="13431"/>
                  </a:cubicBezTo>
                  <a:cubicBezTo>
                    <a:pt x="2990" y="14307"/>
                    <a:pt x="1571" y="15825"/>
                    <a:pt x="783" y="16992"/>
                  </a:cubicBezTo>
                  <a:cubicBezTo>
                    <a:pt x="-5" y="18160"/>
                    <a:pt x="-163" y="18977"/>
                    <a:pt x="152" y="19503"/>
                  </a:cubicBezTo>
                  <a:cubicBezTo>
                    <a:pt x="468" y="20028"/>
                    <a:pt x="1256" y="20262"/>
                    <a:pt x="2438" y="19678"/>
                  </a:cubicBezTo>
                  <a:cubicBezTo>
                    <a:pt x="3621" y="19094"/>
                    <a:pt x="5198" y="17693"/>
                    <a:pt x="6144" y="16701"/>
                  </a:cubicBezTo>
                  <a:cubicBezTo>
                    <a:pt x="7090" y="15708"/>
                    <a:pt x="7405" y="15124"/>
                    <a:pt x="7405" y="15183"/>
                  </a:cubicBezTo>
                  <a:cubicBezTo>
                    <a:pt x="7405" y="15241"/>
                    <a:pt x="7090" y="15942"/>
                    <a:pt x="6932" y="16759"/>
                  </a:cubicBezTo>
                  <a:cubicBezTo>
                    <a:pt x="6774" y="17576"/>
                    <a:pt x="6774" y="18510"/>
                    <a:pt x="7090" y="19269"/>
                  </a:cubicBezTo>
                  <a:cubicBezTo>
                    <a:pt x="7405" y="20028"/>
                    <a:pt x="8036" y="20612"/>
                    <a:pt x="8903" y="20495"/>
                  </a:cubicBezTo>
                  <a:cubicBezTo>
                    <a:pt x="9770" y="20378"/>
                    <a:pt x="10873" y="19561"/>
                    <a:pt x="12292" y="17635"/>
                  </a:cubicBezTo>
                  <a:cubicBezTo>
                    <a:pt x="13711" y="15708"/>
                    <a:pt x="15446" y="12672"/>
                    <a:pt x="16944" y="9754"/>
                  </a:cubicBezTo>
                  <a:cubicBezTo>
                    <a:pt x="18441" y="6835"/>
                    <a:pt x="19703" y="4032"/>
                    <a:pt x="20333" y="2340"/>
                  </a:cubicBezTo>
                  <a:cubicBezTo>
                    <a:pt x="20964" y="647"/>
                    <a:pt x="20964" y="63"/>
                    <a:pt x="20728" y="4"/>
                  </a:cubicBezTo>
                  <a:cubicBezTo>
                    <a:pt x="20491" y="-54"/>
                    <a:pt x="20018" y="413"/>
                    <a:pt x="19309" y="2398"/>
                  </a:cubicBezTo>
                  <a:cubicBezTo>
                    <a:pt x="18599" y="4383"/>
                    <a:pt x="17653" y="7885"/>
                    <a:pt x="17022" y="10746"/>
                  </a:cubicBezTo>
                  <a:cubicBezTo>
                    <a:pt x="16392" y="13607"/>
                    <a:pt x="16076" y="15825"/>
                    <a:pt x="15919" y="17343"/>
                  </a:cubicBezTo>
                  <a:cubicBezTo>
                    <a:pt x="15761" y="18861"/>
                    <a:pt x="15761" y="19678"/>
                    <a:pt x="16076" y="20320"/>
                  </a:cubicBezTo>
                  <a:cubicBezTo>
                    <a:pt x="16392" y="20962"/>
                    <a:pt x="17022" y="21429"/>
                    <a:pt x="17732" y="21488"/>
                  </a:cubicBezTo>
                  <a:cubicBezTo>
                    <a:pt x="18441" y="21546"/>
                    <a:pt x="19230" y="21196"/>
                    <a:pt x="19860" y="20378"/>
                  </a:cubicBezTo>
                  <a:cubicBezTo>
                    <a:pt x="20491" y="19561"/>
                    <a:pt x="20964" y="18277"/>
                    <a:pt x="21437" y="16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891545" y="3753980"/>
              <a:ext cx="14431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8195" y="21600"/>
                  </a:moveTo>
                  <a:cubicBezTo>
                    <a:pt x="6630" y="21120"/>
                    <a:pt x="5065" y="20640"/>
                    <a:pt x="3500" y="20160"/>
                  </a:cubicBezTo>
                  <a:cubicBezTo>
                    <a:pt x="1934" y="19680"/>
                    <a:pt x="369" y="19200"/>
                    <a:pt x="56" y="18000"/>
                  </a:cubicBezTo>
                  <a:cubicBezTo>
                    <a:pt x="-257" y="16800"/>
                    <a:pt x="682" y="14880"/>
                    <a:pt x="4439" y="11760"/>
                  </a:cubicBezTo>
                  <a:cubicBezTo>
                    <a:pt x="8195" y="8640"/>
                    <a:pt x="14769" y="4320"/>
                    <a:pt x="213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810556" y="3792080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835956" y="3722230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889222" y="3726464"/>
              <a:ext cx="111835" cy="20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35" fill="norm" stroke="1" extrusionOk="0">
                  <a:moveTo>
                    <a:pt x="21134" y="218"/>
                  </a:moveTo>
                  <a:cubicBezTo>
                    <a:pt x="17134" y="0"/>
                    <a:pt x="13134" y="-218"/>
                    <a:pt x="9534" y="437"/>
                  </a:cubicBezTo>
                  <a:cubicBezTo>
                    <a:pt x="5934" y="1091"/>
                    <a:pt x="2734" y="2618"/>
                    <a:pt x="1134" y="3927"/>
                  </a:cubicBezTo>
                  <a:cubicBezTo>
                    <a:pt x="-466" y="5237"/>
                    <a:pt x="-466" y="6327"/>
                    <a:pt x="1734" y="7637"/>
                  </a:cubicBezTo>
                  <a:cubicBezTo>
                    <a:pt x="3934" y="8946"/>
                    <a:pt x="8334" y="10473"/>
                    <a:pt x="11734" y="11891"/>
                  </a:cubicBezTo>
                  <a:cubicBezTo>
                    <a:pt x="15134" y="13309"/>
                    <a:pt x="17534" y="14618"/>
                    <a:pt x="18134" y="16255"/>
                  </a:cubicBezTo>
                  <a:cubicBezTo>
                    <a:pt x="18734" y="17891"/>
                    <a:pt x="17534" y="19855"/>
                    <a:pt x="14734" y="20618"/>
                  </a:cubicBezTo>
                  <a:cubicBezTo>
                    <a:pt x="11934" y="21382"/>
                    <a:pt x="7534" y="20946"/>
                    <a:pt x="3134" y="20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586264" y="3720779"/>
              <a:ext cx="316493" cy="14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487" fill="norm" stroke="1" extrusionOk="0">
                  <a:moveTo>
                    <a:pt x="12459" y="8081"/>
                  </a:moveTo>
                  <a:cubicBezTo>
                    <a:pt x="12315" y="5746"/>
                    <a:pt x="12171" y="3410"/>
                    <a:pt x="11235" y="1805"/>
                  </a:cubicBezTo>
                  <a:cubicBezTo>
                    <a:pt x="10299" y="200"/>
                    <a:pt x="8571" y="-676"/>
                    <a:pt x="6771" y="638"/>
                  </a:cubicBezTo>
                  <a:cubicBezTo>
                    <a:pt x="4971" y="1951"/>
                    <a:pt x="3099" y="5454"/>
                    <a:pt x="1947" y="8373"/>
                  </a:cubicBezTo>
                  <a:cubicBezTo>
                    <a:pt x="795" y="11292"/>
                    <a:pt x="363" y="13627"/>
                    <a:pt x="147" y="15524"/>
                  </a:cubicBezTo>
                  <a:cubicBezTo>
                    <a:pt x="-69" y="17421"/>
                    <a:pt x="-69" y="18881"/>
                    <a:pt x="291" y="19756"/>
                  </a:cubicBezTo>
                  <a:cubicBezTo>
                    <a:pt x="651" y="20632"/>
                    <a:pt x="1371" y="20924"/>
                    <a:pt x="2883" y="19465"/>
                  </a:cubicBezTo>
                  <a:cubicBezTo>
                    <a:pt x="4395" y="18005"/>
                    <a:pt x="6699" y="14794"/>
                    <a:pt x="8067" y="12605"/>
                  </a:cubicBezTo>
                  <a:cubicBezTo>
                    <a:pt x="9435" y="10416"/>
                    <a:pt x="9867" y="9248"/>
                    <a:pt x="10587" y="9686"/>
                  </a:cubicBezTo>
                  <a:cubicBezTo>
                    <a:pt x="11307" y="10124"/>
                    <a:pt x="12315" y="12167"/>
                    <a:pt x="14187" y="13043"/>
                  </a:cubicBezTo>
                  <a:cubicBezTo>
                    <a:pt x="16059" y="13919"/>
                    <a:pt x="18795" y="13627"/>
                    <a:pt x="21531" y="13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347235" y="3730296"/>
              <a:ext cx="119349" cy="35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19" fill="norm" stroke="1" extrusionOk="0">
                  <a:moveTo>
                    <a:pt x="20114" y="4090"/>
                  </a:moveTo>
                  <a:cubicBezTo>
                    <a:pt x="20114" y="2946"/>
                    <a:pt x="20114" y="1803"/>
                    <a:pt x="19369" y="1041"/>
                  </a:cubicBezTo>
                  <a:cubicBezTo>
                    <a:pt x="18624" y="278"/>
                    <a:pt x="17134" y="-103"/>
                    <a:pt x="14714" y="24"/>
                  </a:cubicBezTo>
                  <a:cubicBezTo>
                    <a:pt x="12293" y="151"/>
                    <a:pt x="8941" y="786"/>
                    <a:pt x="6521" y="1295"/>
                  </a:cubicBezTo>
                  <a:cubicBezTo>
                    <a:pt x="4100" y="1803"/>
                    <a:pt x="2610" y="2184"/>
                    <a:pt x="1493" y="2692"/>
                  </a:cubicBezTo>
                  <a:cubicBezTo>
                    <a:pt x="376" y="3201"/>
                    <a:pt x="-369" y="3836"/>
                    <a:pt x="190" y="4217"/>
                  </a:cubicBezTo>
                  <a:cubicBezTo>
                    <a:pt x="748" y="4598"/>
                    <a:pt x="2610" y="4725"/>
                    <a:pt x="4472" y="4598"/>
                  </a:cubicBezTo>
                  <a:cubicBezTo>
                    <a:pt x="6334" y="4471"/>
                    <a:pt x="8197" y="4090"/>
                    <a:pt x="10059" y="3582"/>
                  </a:cubicBezTo>
                  <a:cubicBezTo>
                    <a:pt x="11921" y="3073"/>
                    <a:pt x="13783" y="2438"/>
                    <a:pt x="14714" y="2502"/>
                  </a:cubicBezTo>
                  <a:cubicBezTo>
                    <a:pt x="15645" y="2565"/>
                    <a:pt x="15645" y="3328"/>
                    <a:pt x="16576" y="5615"/>
                  </a:cubicBezTo>
                  <a:cubicBezTo>
                    <a:pt x="17507" y="7902"/>
                    <a:pt x="19369" y="11713"/>
                    <a:pt x="20300" y="14318"/>
                  </a:cubicBezTo>
                  <a:cubicBezTo>
                    <a:pt x="21231" y="16923"/>
                    <a:pt x="21231" y="18321"/>
                    <a:pt x="20300" y="19273"/>
                  </a:cubicBezTo>
                  <a:cubicBezTo>
                    <a:pt x="19369" y="20226"/>
                    <a:pt x="17507" y="20735"/>
                    <a:pt x="15459" y="21052"/>
                  </a:cubicBezTo>
                  <a:cubicBezTo>
                    <a:pt x="13410" y="21370"/>
                    <a:pt x="11176" y="21497"/>
                    <a:pt x="9128" y="21370"/>
                  </a:cubicBezTo>
                  <a:cubicBezTo>
                    <a:pt x="7079" y="21243"/>
                    <a:pt x="5217" y="20862"/>
                    <a:pt x="3914" y="20353"/>
                  </a:cubicBezTo>
                  <a:cubicBezTo>
                    <a:pt x="2610" y="19845"/>
                    <a:pt x="1865" y="19210"/>
                    <a:pt x="4100" y="17622"/>
                  </a:cubicBezTo>
                  <a:cubicBezTo>
                    <a:pt x="6334" y="16033"/>
                    <a:pt x="11548" y="13492"/>
                    <a:pt x="16762" y="10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5539493" y="3727057"/>
              <a:ext cx="130203" cy="13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0495" fill="norm" stroke="1" extrusionOk="0">
                  <a:moveTo>
                    <a:pt x="6919" y="14522"/>
                  </a:moveTo>
                  <a:cubicBezTo>
                    <a:pt x="8290" y="13252"/>
                    <a:pt x="9662" y="11981"/>
                    <a:pt x="10348" y="10234"/>
                  </a:cubicBezTo>
                  <a:cubicBezTo>
                    <a:pt x="11033" y="8487"/>
                    <a:pt x="11033" y="6264"/>
                    <a:pt x="10005" y="5152"/>
                  </a:cubicBezTo>
                  <a:cubicBezTo>
                    <a:pt x="8976" y="4040"/>
                    <a:pt x="6919" y="4040"/>
                    <a:pt x="5033" y="5469"/>
                  </a:cubicBezTo>
                  <a:cubicBezTo>
                    <a:pt x="3148" y="6899"/>
                    <a:pt x="1433" y="9758"/>
                    <a:pt x="576" y="11981"/>
                  </a:cubicBezTo>
                  <a:cubicBezTo>
                    <a:pt x="-281" y="14205"/>
                    <a:pt x="-281" y="15793"/>
                    <a:pt x="1262" y="17540"/>
                  </a:cubicBezTo>
                  <a:cubicBezTo>
                    <a:pt x="2805" y="19287"/>
                    <a:pt x="5890" y="21193"/>
                    <a:pt x="9490" y="20240"/>
                  </a:cubicBezTo>
                  <a:cubicBezTo>
                    <a:pt x="13090" y="19287"/>
                    <a:pt x="17205" y="15475"/>
                    <a:pt x="19262" y="12458"/>
                  </a:cubicBezTo>
                  <a:cubicBezTo>
                    <a:pt x="21319" y="9440"/>
                    <a:pt x="21319" y="7217"/>
                    <a:pt x="20805" y="5311"/>
                  </a:cubicBezTo>
                  <a:cubicBezTo>
                    <a:pt x="20290" y="3405"/>
                    <a:pt x="19262" y="1817"/>
                    <a:pt x="17719" y="864"/>
                  </a:cubicBezTo>
                  <a:cubicBezTo>
                    <a:pt x="16176" y="-89"/>
                    <a:pt x="14119" y="-407"/>
                    <a:pt x="13262" y="705"/>
                  </a:cubicBezTo>
                  <a:cubicBezTo>
                    <a:pt x="12405" y="1817"/>
                    <a:pt x="12748" y="4358"/>
                    <a:pt x="13090" y="6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5720319" y="3751493"/>
              <a:ext cx="143088" cy="9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0981" fill="norm" stroke="1" extrusionOk="0">
                  <a:moveTo>
                    <a:pt x="6711" y="6324"/>
                  </a:moveTo>
                  <a:cubicBezTo>
                    <a:pt x="5477" y="4884"/>
                    <a:pt x="4243" y="3444"/>
                    <a:pt x="3163" y="3684"/>
                  </a:cubicBezTo>
                  <a:cubicBezTo>
                    <a:pt x="2083" y="3924"/>
                    <a:pt x="1157" y="5844"/>
                    <a:pt x="540" y="8244"/>
                  </a:cubicBezTo>
                  <a:cubicBezTo>
                    <a:pt x="-77" y="10644"/>
                    <a:pt x="-386" y="13524"/>
                    <a:pt x="848" y="16164"/>
                  </a:cubicBezTo>
                  <a:cubicBezTo>
                    <a:pt x="2083" y="18804"/>
                    <a:pt x="4860" y="21204"/>
                    <a:pt x="7791" y="20964"/>
                  </a:cubicBezTo>
                  <a:cubicBezTo>
                    <a:pt x="10723" y="20724"/>
                    <a:pt x="13808" y="17844"/>
                    <a:pt x="15968" y="15444"/>
                  </a:cubicBezTo>
                  <a:cubicBezTo>
                    <a:pt x="18128" y="13044"/>
                    <a:pt x="19363" y="11124"/>
                    <a:pt x="20134" y="8724"/>
                  </a:cubicBezTo>
                  <a:cubicBezTo>
                    <a:pt x="20905" y="6324"/>
                    <a:pt x="21214" y="3444"/>
                    <a:pt x="20288" y="1764"/>
                  </a:cubicBezTo>
                  <a:cubicBezTo>
                    <a:pt x="19363" y="84"/>
                    <a:pt x="17203" y="-396"/>
                    <a:pt x="15197" y="324"/>
                  </a:cubicBezTo>
                  <a:cubicBezTo>
                    <a:pt x="13191" y="1044"/>
                    <a:pt x="11340" y="2964"/>
                    <a:pt x="10568" y="5124"/>
                  </a:cubicBezTo>
                  <a:cubicBezTo>
                    <a:pt x="9797" y="7284"/>
                    <a:pt x="10105" y="9684"/>
                    <a:pt x="10414" y="12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837057" y="3499984"/>
              <a:ext cx="195206" cy="38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21" fill="norm" stroke="1" extrusionOk="0">
                  <a:moveTo>
                    <a:pt x="11055" y="16643"/>
                  </a:moveTo>
                  <a:cubicBezTo>
                    <a:pt x="11752" y="15698"/>
                    <a:pt x="12449" y="14754"/>
                    <a:pt x="12217" y="14282"/>
                  </a:cubicBezTo>
                  <a:cubicBezTo>
                    <a:pt x="11984" y="13810"/>
                    <a:pt x="10823" y="13810"/>
                    <a:pt x="8849" y="14459"/>
                  </a:cubicBezTo>
                  <a:cubicBezTo>
                    <a:pt x="6875" y="15108"/>
                    <a:pt x="4088" y="16407"/>
                    <a:pt x="2462" y="17351"/>
                  </a:cubicBezTo>
                  <a:cubicBezTo>
                    <a:pt x="836" y="18295"/>
                    <a:pt x="372" y="18885"/>
                    <a:pt x="139" y="19475"/>
                  </a:cubicBezTo>
                  <a:cubicBezTo>
                    <a:pt x="-93" y="20066"/>
                    <a:pt x="-93" y="20656"/>
                    <a:pt x="604" y="21010"/>
                  </a:cubicBezTo>
                  <a:cubicBezTo>
                    <a:pt x="1301" y="21364"/>
                    <a:pt x="2694" y="21482"/>
                    <a:pt x="4784" y="21010"/>
                  </a:cubicBezTo>
                  <a:cubicBezTo>
                    <a:pt x="6875" y="20538"/>
                    <a:pt x="9662" y="19475"/>
                    <a:pt x="12333" y="17233"/>
                  </a:cubicBezTo>
                  <a:cubicBezTo>
                    <a:pt x="15004" y="14990"/>
                    <a:pt x="17559" y="11567"/>
                    <a:pt x="19068" y="8912"/>
                  </a:cubicBezTo>
                  <a:cubicBezTo>
                    <a:pt x="20578" y="6256"/>
                    <a:pt x="21042" y="4367"/>
                    <a:pt x="21275" y="3069"/>
                  </a:cubicBezTo>
                  <a:cubicBezTo>
                    <a:pt x="21507" y="1771"/>
                    <a:pt x="21507" y="1062"/>
                    <a:pt x="20926" y="590"/>
                  </a:cubicBezTo>
                  <a:cubicBezTo>
                    <a:pt x="20346" y="118"/>
                    <a:pt x="19184" y="-118"/>
                    <a:pt x="18139" y="59"/>
                  </a:cubicBezTo>
                  <a:cubicBezTo>
                    <a:pt x="17094" y="236"/>
                    <a:pt x="16165" y="826"/>
                    <a:pt x="15236" y="2479"/>
                  </a:cubicBezTo>
                  <a:cubicBezTo>
                    <a:pt x="14307" y="4131"/>
                    <a:pt x="13378" y="6846"/>
                    <a:pt x="13494" y="9325"/>
                  </a:cubicBezTo>
                  <a:cubicBezTo>
                    <a:pt x="13610" y="11803"/>
                    <a:pt x="14772" y="14046"/>
                    <a:pt x="16165" y="15285"/>
                  </a:cubicBezTo>
                  <a:cubicBezTo>
                    <a:pt x="17559" y="16525"/>
                    <a:pt x="19184" y="16761"/>
                    <a:pt x="20810" y="16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603527" y="3638971"/>
              <a:ext cx="197880" cy="14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86" fill="norm" stroke="1" extrusionOk="0">
                  <a:moveTo>
                    <a:pt x="2839" y="13989"/>
                  </a:moveTo>
                  <a:cubicBezTo>
                    <a:pt x="5113" y="12446"/>
                    <a:pt x="7387" y="10903"/>
                    <a:pt x="8864" y="9360"/>
                  </a:cubicBezTo>
                  <a:cubicBezTo>
                    <a:pt x="10342" y="7817"/>
                    <a:pt x="11024" y="6275"/>
                    <a:pt x="11479" y="4732"/>
                  </a:cubicBezTo>
                  <a:cubicBezTo>
                    <a:pt x="11934" y="3189"/>
                    <a:pt x="12161" y="1646"/>
                    <a:pt x="11593" y="720"/>
                  </a:cubicBezTo>
                  <a:cubicBezTo>
                    <a:pt x="11024" y="-205"/>
                    <a:pt x="9660" y="-514"/>
                    <a:pt x="7614" y="1492"/>
                  </a:cubicBezTo>
                  <a:cubicBezTo>
                    <a:pt x="5568" y="3497"/>
                    <a:pt x="2839" y="7817"/>
                    <a:pt x="1361" y="10749"/>
                  </a:cubicBezTo>
                  <a:cubicBezTo>
                    <a:pt x="-117" y="13680"/>
                    <a:pt x="-344" y="15223"/>
                    <a:pt x="452" y="17075"/>
                  </a:cubicBezTo>
                  <a:cubicBezTo>
                    <a:pt x="1248" y="18926"/>
                    <a:pt x="3067" y="21086"/>
                    <a:pt x="6704" y="21086"/>
                  </a:cubicBezTo>
                  <a:cubicBezTo>
                    <a:pt x="10342" y="21086"/>
                    <a:pt x="15799" y="18926"/>
                    <a:pt x="21256" y="16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777530" y="3644807"/>
              <a:ext cx="93727" cy="15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64" fill="norm" stroke="1" extrusionOk="0">
                  <a:moveTo>
                    <a:pt x="21254" y="1030"/>
                  </a:moveTo>
                  <a:cubicBezTo>
                    <a:pt x="15974" y="454"/>
                    <a:pt x="10694" y="-122"/>
                    <a:pt x="7094" y="22"/>
                  </a:cubicBezTo>
                  <a:cubicBezTo>
                    <a:pt x="3494" y="166"/>
                    <a:pt x="1574" y="1030"/>
                    <a:pt x="614" y="2326"/>
                  </a:cubicBezTo>
                  <a:cubicBezTo>
                    <a:pt x="-346" y="3622"/>
                    <a:pt x="-346" y="5350"/>
                    <a:pt x="1814" y="7078"/>
                  </a:cubicBezTo>
                  <a:cubicBezTo>
                    <a:pt x="3974" y="8806"/>
                    <a:pt x="8294" y="10534"/>
                    <a:pt x="11654" y="11830"/>
                  </a:cubicBezTo>
                  <a:cubicBezTo>
                    <a:pt x="15014" y="13126"/>
                    <a:pt x="17414" y="13990"/>
                    <a:pt x="18854" y="15286"/>
                  </a:cubicBezTo>
                  <a:cubicBezTo>
                    <a:pt x="20294" y="16582"/>
                    <a:pt x="20774" y="18310"/>
                    <a:pt x="19574" y="19462"/>
                  </a:cubicBezTo>
                  <a:cubicBezTo>
                    <a:pt x="18374" y="20614"/>
                    <a:pt x="15494" y="21190"/>
                    <a:pt x="12854" y="21334"/>
                  </a:cubicBezTo>
                  <a:cubicBezTo>
                    <a:pt x="10214" y="21478"/>
                    <a:pt x="7814" y="21190"/>
                    <a:pt x="8054" y="18310"/>
                  </a:cubicBezTo>
                  <a:cubicBezTo>
                    <a:pt x="8294" y="15430"/>
                    <a:pt x="11174" y="9958"/>
                    <a:pt x="14054" y="4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6945193" y="3487280"/>
              <a:ext cx="34014" cy="27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318" fill="norm" stroke="1" extrusionOk="0">
                  <a:moveTo>
                    <a:pt x="20417" y="0"/>
                  </a:moveTo>
                  <a:cubicBezTo>
                    <a:pt x="15335" y="4030"/>
                    <a:pt x="10252" y="8060"/>
                    <a:pt x="7076" y="11042"/>
                  </a:cubicBezTo>
                  <a:cubicBezTo>
                    <a:pt x="3899" y="14024"/>
                    <a:pt x="2629" y="15958"/>
                    <a:pt x="1358" y="17651"/>
                  </a:cubicBezTo>
                  <a:cubicBezTo>
                    <a:pt x="88" y="19343"/>
                    <a:pt x="-1183" y="20794"/>
                    <a:pt x="1993" y="21197"/>
                  </a:cubicBezTo>
                  <a:cubicBezTo>
                    <a:pt x="5170" y="21600"/>
                    <a:pt x="12793" y="20955"/>
                    <a:pt x="15335" y="19907"/>
                  </a:cubicBezTo>
                  <a:cubicBezTo>
                    <a:pt x="17876" y="18860"/>
                    <a:pt x="15335" y="17409"/>
                    <a:pt x="12793" y="15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865407" y="3382036"/>
              <a:ext cx="844050" cy="38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95" fill="norm" stroke="1" extrusionOk="0">
                  <a:moveTo>
                    <a:pt x="1931" y="16402"/>
                  </a:moveTo>
                  <a:cubicBezTo>
                    <a:pt x="1607" y="16167"/>
                    <a:pt x="1283" y="15933"/>
                    <a:pt x="905" y="15815"/>
                  </a:cubicBezTo>
                  <a:cubicBezTo>
                    <a:pt x="527" y="15698"/>
                    <a:pt x="95" y="15698"/>
                    <a:pt x="14" y="15522"/>
                  </a:cubicBezTo>
                  <a:cubicBezTo>
                    <a:pt x="-67" y="15346"/>
                    <a:pt x="203" y="14993"/>
                    <a:pt x="689" y="14700"/>
                  </a:cubicBezTo>
                  <a:cubicBezTo>
                    <a:pt x="1175" y="14407"/>
                    <a:pt x="1877" y="14172"/>
                    <a:pt x="2498" y="14700"/>
                  </a:cubicBezTo>
                  <a:cubicBezTo>
                    <a:pt x="3119" y="15228"/>
                    <a:pt x="3659" y="16520"/>
                    <a:pt x="3956" y="17576"/>
                  </a:cubicBezTo>
                  <a:cubicBezTo>
                    <a:pt x="4253" y="18633"/>
                    <a:pt x="4307" y="19454"/>
                    <a:pt x="4280" y="20159"/>
                  </a:cubicBezTo>
                  <a:cubicBezTo>
                    <a:pt x="4253" y="20863"/>
                    <a:pt x="4145" y="21450"/>
                    <a:pt x="4037" y="21391"/>
                  </a:cubicBezTo>
                  <a:cubicBezTo>
                    <a:pt x="3929" y="21333"/>
                    <a:pt x="3821" y="20628"/>
                    <a:pt x="3929" y="19161"/>
                  </a:cubicBezTo>
                  <a:cubicBezTo>
                    <a:pt x="4037" y="17693"/>
                    <a:pt x="4361" y="15463"/>
                    <a:pt x="4631" y="14172"/>
                  </a:cubicBezTo>
                  <a:cubicBezTo>
                    <a:pt x="4901" y="12880"/>
                    <a:pt x="5117" y="12528"/>
                    <a:pt x="5333" y="12528"/>
                  </a:cubicBezTo>
                  <a:cubicBezTo>
                    <a:pt x="5549" y="12528"/>
                    <a:pt x="5765" y="12880"/>
                    <a:pt x="5954" y="13820"/>
                  </a:cubicBezTo>
                  <a:cubicBezTo>
                    <a:pt x="6143" y="14759"/>
                    <a:pt x="6305" y="16285"/>
                    <a:pt x="6332" y="17341"/>
                  </a:cubicBezTo>
                  <a:cubicBezTo>
                    <a:pt x="6359" y="18398"/>
                    <a:pt x="6251" y="18985"/>
                    <a:pt x="6197" y="18985"/>
                  </a:cubicBezTo>
                  <a:cubicBezTo>
                    <a:pt x="6143" y="18985"/>
                    <a:pt x="6143" y="18398"/>
                    <a:pt x="6305" y="17635"/>
                  </a:cubicBezTo>
                  <a:cubicBezTo>
                    <a:pt x="6467" y="16872"/>
                    <a:pt x="6791" y="15933"/>
                    <a:pt x="7061" y="15287"/>
                  </a:cubicBezTo>
                  <a:cubicBezTo>
                    <a:pt x="7331" y="14641"/>
                    <a:pt x="7547" y="14289"/>
                    <a:pt x="7682" y="14407"/>
                  </a:cubicBezTo>
                  <a:cubicBezTo>
                    <a:pt x="7817" y="14524"/>
                    <a:pt x="7871" y="15111"/>
                    <a:pt x="7817" y="15933"/>
                  </a:cubicBezTo>
                  <a:cubicBezTo>
                    <a:pt x="7763" y="16754"/>
                    <a:pt x="7601" y="17811"/>
                    <a:pt x="7628" y="18104"/>
                  </a:cubicBezTo>
                  <a:cubicBezTo>
                    <a:pt x="7655" y="18398"/>
                    <a:pt x="7871" y="17928"/>
                    <a:pt x="8141" y="17224"/>
                  </a:cubicBezTo>
                  <a:cubicBezTo>
                    <a:pt x="8411" y="16520"/>
                    <a:pt x="8735" y="15580"/>
                    <a:pt x="9032" y="15052"/>
                  </a:cubicBezTo>
                  <a:cubicBezTo>
                    <a:pt x="9329" y="14524"/>
                    <a:pt x="9599" y="14407"/>
                    <a:pt x="9788" y="14641"/>
                  </a:cubicBezTo>
                  <a:cubicBezTo>
                    <a:pt x="9977" y="14876"/>
                    <a:pt x="10085" y="15463"/>
                    <a:pt x="10328" y="16226"/>
                  </a:cubicBezTo>
                  <a:cubicBezTo>
                    <a:pt x="10571" y="16989"/>
                    <a:pt x="10949" y="17928"/>
                    <a:pt x="11408" y="18457"/>
                  </a:cubicBezTo>
                  <a:cubicBezTo>
                    <a:pt x="11867" y="18985"/>
                    <a:pt x="12407" y="19102"/>
                    <a:pt x="12812" y="19043"/>
                  </a:cubicBezTo>
                  <a:cubicBezTo>
                    <a:pt x="13217" y="18985"/>
                    <a:pt x="13487" y="18750"/>
                    <a:pt x="13730" y="18457"/>
                  </a:cubicBezTo>
                  <a:cubicBezTo>
                    <a:pt x="13973" y="18163"/>
                    <a:pt x="14189" y="17811"/>
                    <a:pt x="14324" y="17341"/>
                  </a:cubicBezTo>
                  <a:cubicBezTo>
                    <a:pt x="14459" y="16872"/>
                    <a:pt x="14513" y="16285"/>
                    <a:pt x="14459" y="15757"/>
                  </a:cubicBezTo>
                  <a:cubicBezTo>
                    <a:pt x="14405" y="15228"/>
                    <a:pt x="14243" y="14759"/>
                    <a:pt x="14000" y="14759"/>
                  </a:cubicBezTo>
                  <a:cubicBezTo>
                    <a:pt x="13757" y="14759"/>
                    <a:pt x="13433" y="15228"/>
                    <a:pt x="13163" y="15757"/>
                  </a:cubicBezTo>
                  <a:cubicBezTo>
                    <a:pt x="12893" y="16285"/>
                    <a:pt x="12677" y="16872"/>
                    <a:pt x="12542" y="17517"/>
                  </a:cubicBezTo>
                  <a:cubicBezTo>
                    <a:pt x="12407" y="18163"/>
                    <a:pt x="12353" y="18867"/>
                    <a:pt x="12461" y="19161"/>
                  </a:cubicBezTo>
                  <a:cubicBezTo>
                    <a:pt x="12569" y="19454"/>
                    <a:pt x="12839" y="19337"/>
                    <a:pt x="13082" y="19102"/>
                  </a:cubicBezTo>
                  <a:cubicBezTo>
                    <a:pt x="13325" y="18867"/>
                    <a:pt x="13541" y="18515"/>
                    <a:pt x="13784" y="18457"/>
                  </a:cubicBezTo>
                  <a:cubicBezTo>
                    <a:pt x="14027" y="18398"/>
                    <a:pt x="14297" y="18633"/>
                    <a:pt x="14594" y="18750"/>
                  </a:cubicBezTo>
                  <a:cubicBezTo>
                    <a:pt x="14891" y="18867"/>
                    <a:pt x="15215" y="18867"/>
                    <a:pt x="15728" y="18046"/>
                  </a:cubicBezTo>
                  <a:cubicBezTo>
                    <a:pt x="16241" y="17224"/>
                    <a:pt x="16943" y="15580"/>
                    <a:pt x="17564" y="13291"/>
                  </a:cubicBezTo>
                  <a:cubicBezTo>
                    <a:pt x="18185" y="11002"/>
                    <a:pt x="18725" y="8067"/>
                    <a:pt x="19022" y="6130"/>
                  </a:cubicBezTo>
                  <a:cubicBezTo>
                    <a:pt x="19319" y="4193"/>
                    <a:pt x="19373" y="3254"/>
                    <a:pt x="19400" y="2257"/>
                  </a:cubicBezTo>
                  <a:cubicBezTo>
                    <a:pt x="19427" y="1259"/>
                    <a:pt x="19427" y="202"/>
                    <a:pt x="19292" y="26"/>
                  </a:cubicBezTo>
                  <a:cubicBezTo>
                    <a:pt x="19157" y="-150"/>
                    <a:pt x="18887" y="554"/>
                    <a:pt x="18455" y="2550"/>
                  </a:cubicBezTo>
                  <a:cubicBezTo>
                    <a:pt x="18023" y="4546"/>
                    <a:pt x="17429" y="7833"/>
                    <a:pt x="17078" y="10298"/>
                  </a:cubicBezTo>
                  <a:cubicBezTo>
                    <a:pt x="16727" y="12763"/>
                    <a:pt x="16619" y="14407"/>
                    <a:pt x="16592" y="15580"/>
                  </a:cubicBezTo>
                  <a:cubicBezTo>
                    <a:pt x="16565" y="16754"/>
                    <a:pt x="16619" y="17459"/>
                    <a:pt x="16781" y="17870"/>
                  </a:cubicBezTo>
                  <a:cubicBezTo>
                    <a:pt x="16943" y="18280"/>
                    <a:pt x="17213" y="18398"/>
                    <a:pt x="17591" y="18046"/>
                  </a:cubicBezTo>
                  <a:cubicBezTo>
                    <a:pt x="17969" y="17693"/>
                    <a:pt x="18455" y="16872"/>
                    <a:pt x="18833" y="15991"/>
                  </a:cubicBezTo>
                  <a:cubicBezTo>
                    <a:pt x="19211" y="15111"/>
                    <a:pt x="19481" y="14172"/>
                    <a:pt x="19616" y="13409"/>
                  </a:cubicBezTo>
                  <a:cubicBezTo>
                    <a:pt x="19751" y="12646"/>
                    <a:pt x="19751" y="12059"/>
                    <a:pt x="19616" y="11765"/>
                  </a:cubicBezTo>
                  <a:cubicBezTo>
                    <a:pt x="19481" y="11472"/>
                    <a:pt x="19211" y="11472"/>
                    <a:pt x="18968" y="11765"/>
                  </a:cubicBezTo>
                  <a:cubicBezTo>
                    <a:pt x="18725" y="12059"/>
                    <a:pt x="18509" y="12646"/>
                    <a:pt x="18374" y="13233"/>
                  </a:cubicBezTo>
                  <a:cubicBezTo>
                    <a:pt x="18239" y="13820"/>
                    <a:pt x="18185" y="14407"/>
                    <a:pt x="18239" y="14993"/>
                  </a:cubicBezTo>
                  <a:cubicBezTo>
                    <a:pt x="18293" y="15580"/>
                    <a:pt x="18455" y="16167"/>
                    <a:pt x="19022" y="16343"/>
                  </a:cubicBezTo>
                  <a:cubicBezTo>
                    <a:pt x="19589" y="16520"/>
                    <a:pt x="20561" y="16285"/>
                    <a:pt x="21533" y="16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7455456" y="3442830"/>
              <a:ext cx="285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0" y="18514"/>
                    <a:pt x="2560" y="15429"/>
                    <a:pt x="6160" y="11829"/>
                  </a:cubicBezTo>
                  <a:cubicBezTo>
                    <a:pt x="9760" y="8229"/>
                    <a:pt x="15680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282545" y="3351850"/>
              <a:ext cx="398462" cy="59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40" fill="norm" stroke="1" extrusionOk="0">
                  <a:moveTo>
                    <a:pt x="8485" y="9069"/>
                  </a:moveTo>
                  <a:cubicBezTo>
                    <a:pt x="7914" y="8685"/>
                    <a:pt x="7343" y="8301"/>
                    <a:pt x="6143" y="8339"/>
                  </a:cubicBezTo>
                  <a:cubicBezTo>
                    <a:pt x="4943" y="8378"/>
                    <a:pt x="3114" y="8839"/>
                    <a:pt x="1971" y="9531"/>
                  </a:cubicBezTo>
                  <a:cubicBezTo>
                    <a:pt x="828" y="10222"/>
                    <a:pt x="371" y="11145"/>
                    <a:pt x="143" y="11798"/>
                  </a:cubicBezTo>
                  <a:cubicBezTo>
                    <a:pt x="-86" y="12452"/>
                    <a:pt x="-86" y="12836"/>
                    <a:pt x="485" y="13143"/>
                  </a:cubicBezTo>
                  <a:cubicBezTo>
                    <a:pt x="1057" y="13451"/>
                    <a:pt x="2200" y="13681"/>
                    <a:pt x="3457" y="12913"/>
                  </a:cubicBezTo>
                  <a:cubicBezTo>
                    <a:pt x="4714" y="12144"/>
                    <a:pt x="6085" y="10376"/>
                    <a:pt x="7000" y="8531"/>
                  </a:cubicBezTo>
                  <a:cubicBezTo>
                    <a:pt x="7914" y="6686"/>
                    <a:pt x="8371" y="4765"/>
                    <a:pt x="9000" y="3458"/>
                  </a:cubicBezTo>
                  <a:cubicBezTo>
                    <a:pt x="9628" y="2151"/>
                    <a:pt x="10428" y="1459"/>
                    <a:pt x="11628" y="998"/>
                  </a:cubicBezTo>
                  <a:cubicBezTo>
                    <a:pt x="12828" y="537"/>
                    <a:pt x="14428" y="306"/>
                    <a:pt x="15571" y="153"/>
                  </a:cubicBezTo>
                  <a:cubicBezTo>
                    <a:pt x="16714" y="-1"/>
                    <a:pt x="17400" y="-78"/>
                    <a:pt x="17857" y="114"/>
                  </a:cubicBezTo>
                  <a:cubicBezTo>
                    <a:pt x="18314" y="306"/>
                    <a:pt x="18543" y="768"/>
                    <a:pt x="17971" y="1728"/>
                  </a:cubicBezTo>
                  <a:cubicBezTo>
                    <a:pt x="17400" y="2689"/>
                    <a:pt x="16028" y="4150"/>
                    <a:pt x="14257" y="6071"/>
                  </a:cubicBezTo>
                  <a:cubicBezTo>
                    <a:pt x="12485" y="7993"/>
                    <a:pt x="10314" y="10376"/>
                    <a:pt x="8600" y="12528"/>
                  </a:cubicBezTo>
                  <a:cubicBezTo>
                    <a:pt x="6885" y="14681"/>
                    <a:pt x="5628" y="16602"/>
                    <a:pt x="5000" y="17832"/>
                  </a:cubicBezTo>
                  <a:cubicBezTo>
                    <a:pt x="4371" y="19062"/>
                    <a:pt x="4371" y="19600"/>
                    <a:pt x="4600" y="20100"/>
                  </a:cubicBezTo>
                  <a:cubicBezTo>
                    <a:pt x="4828" y="20600"/>
                    <a:pt x="5285" y="21061"/>
                    <a:pt x="5800" y="21291"/>
                  </a:cubicBezTo>
                  <a:cubicBezTo>
                    <a:pt x="6314" y="21522"/>
                    <a:pt x="6885" y="21522"/>
                    <a:pt x="7971" y="21022"/>
                  </a:cubicBezTo>
                  <a:cubicBezTo>
                    <a:pt x="9057" y="20523"/>
                    <a:pt x="10657" y="19523"/>
                    <a:pt x="11571" y="18793"/>
                  </a:cubicBezTo>
                  <a:cubicBezTo>
                    <a:pt x="12485" y="18063"/>
                    <a:pt x="12714" y="17602"/>
                    <a:pt x="12885" y="17141"/>
                  </a:cubicBezTo>
                  <a:cubicBezTo>
                    <a:pt x="13057" y="16679"/>
                    <a:pt x="13171" y="16218"/>
                    <a:pt x="12828" y="15795"/>
                  </a:cubicBezTo>
                  <a:cubicBezTo>
                    <a:pt x="12485" y="15373"/>
                    <a:pt x="11685" y="14988"/>
                    <a:pt x="11685" y="14681"/>
                  </a:cubicBezTo>
                  <a:cubicBezTo>
                    <a:pt x="11685" y="14373"/>
                    <a:pt x="12485" y="14143"/>
                    <a:pt x="14257" y="13681"/>
                  </a:cubicBezTo>
                  <a:cubicBezTo>
                    <a:pt x="16028" y="13220"/>
                    <a:pt x="18771" y="12528"/>
                    <a:pt x="21514" y="11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9144556" y="3523945"/>
              <a:ext cx="311151" cy="20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21309"/>
                  </a:moveTo>
                  <a:cubicBezTo>
                    <a:pt x="2498" y="16680"/>
                    <a:pt x="4996" y="12052"/>
                    <a:pt x="6392" y="9187"/>
                  </a:cubicBezTo>
                  <a:cubicBezTo>
                    <a:pt x="7788" y="6321"/>
                    <a:pt x="8082" y="5219"/>
                    <a:pt x="8376" y="4007"/>
                  </a:cubicBezTo>
                  <a:cubicBezTo>
                    <a:pt x="8669" y="2795"/>
                    <a:pt x="8963" y="1472"/>
                    <a:pt x="8743" y="701"/>
                  </a:cubicBezTo>
                  <a:cubicBezTo>
                    <a:pt x="8522" y="-71"/>
                    <a:pt x="7788" y="-291"/>
                    <a:pt x="7053" y="480"/>
                  </a:cubicBezTo>
                  <a:cubicBezTo>
                    <a:pt x="6318" y="1252"/>
                    <a:pt x="5584" y="3015"/>
                    <a:pt x="4996" y="5880"/>
                  </a:cubicBezTo>
                  <a:cubicBezTo>
                    <a:pt x="4408" y="8746"/>
                    <a:pt x="3967" y="12713"/>
                    <a:pt x="3820" y="15248"/>
                  </a:cubicBezTo>
                  <a:cubicBezTo>
                    <a:pt x="3673" y="17782"/>
                    <a:pt x="3820" y="18885"/>
                    <a:pt x="4335" y="19436"/>
                  </a:cubicBezTo>
                  <a:cubicBezTo>
                    <a:pt x="4849" y="19987"/>
                    <a:pt x="5731" y="19987"/>
                    <a:pt x="7567" y="18444"/>
                  </a:cubicBezTo>
                  <a:cubicBezTo>
                    <a:pt x="9404" y="16901"/>
                    <a:pt x="12196" y="13815"/>
                    <a:pt x="13812" y="11721"/>
                  </a:cubicBezTo>
                  <a:cubicBezTo>
                    <a:pt x="15429" y="9627"/>
                    <a:pt x="15869" y="8525"/>
                    <a:pt x="16310" y="7313"/>
                  </a:cubicBezTo>
                  <a:cubicBezTo>
                    <a:pt x="16751" y="6101"/>
                    <a:pt x="17192" y="4778"/>
                    <a:pt x="17339" y="4668"/>
                  </a:cubicBezTo>
                  <a:cubicBezTo>
                    <a:pt x="17486" y="4558"/>
                    <a:pt x="17339" y="5660"/>
                    <a:pt x="17192" y="6762"/>
                  </a:cubicBezTo>
                  <a:cubicBezTo>
                    <a:pt x="17045" y="7864"/>
                    <a:pt x="16898" y="8966"/>
                    <a:pt x="17118" y="9958"/>
                  </a:cubicBezTo>
                  <a:cubicBezTo>
                    <a:pt x="17339" y="10950"/>
                    <a:pt x="17927" y="11831"/>
                    <a:pt x="18735" y="12382"/>
                  </a:cubicBezTo>
                  <a:cubicBezTo>
                    <a:pt x="19543" y="12933"/>
                    <a:pt x="20571" y="13154"/>
                    <a:pt x="21600" y="13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9773206" y="354443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9832240" y="3588880"/>
              <a:ext cx="1060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4705" y="0"/>
                  </a:moveTo>
                  <a:cubicBezTo>
                    <a:pt x="2164" y="0"/>
                    <a:pt x="-377" y="0"/>
                    <a:pt x="47" y="1200"/>
                  </a:cubicBezTo>
                  <a:cubicBezTo>
                    <a:pt x="470" y="2400"/>
                    <a:pt x="3858" y="4800"/>
                    <a:pt x="7882" y="8400"/>
                  </a:cubicBezTo>
                  <a:cubicBezTo>
                    <a:pt x="11905" y="12000"/>
                    <a:pt x="16564" y="16800"/>
                    <a:pt x="212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9821889" y="3665080"/>
              <a:ext cx="135468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3375" y="0"/>
                  </a:moveTo>
                  <a:cubicBezTo>
                    <a:pt x="1687" y="7200"/>
                    <a:pt x="0" y="14400"/>
                    <a:pt x="0" y="18000"/>
                  </a:cubicBezTo>
                  <a:cubicBezTo>
                    <a:pt x="0" y="21600"/>
                    <a:pt x="1687" y="21600"/>
                    <a:pt x="5569" y="18000"/>
                  </a:cubicBezTo>
                  <a:cubicBezTo>
                    <a:pt x="9450" y="14400"/>
                    <a:pt x="1552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0205006" y="3456057"/>
              <a:ext cx="381001" cy="31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1421"/>
                  </a:moveTo>
                  <a:cubicBezTo>
                    <a:pt x="1560" y="18846"/>
                    <a:pt x="3120" y="16271"/>
                    <a:pt x="4500" y="13482"/>
                  </a:cubicBezTo>
                  <a:cubicBezTo>
                    <a:pt x="5880" y="10693"/>
                    <a:pt x="7080" y="7689"/>
                    <a:pt x="7800" y="5829"/>
                  </a:cubicBezTo>
                  <a:cubicBezTo>
                    <a:pt x="8520" y="3969"/>
                    <a:pt x="8760" y="3254"/>
                    <a:pt x="9120" y="2324"/>
                  </a:cubicBezTo>
                  <a:cubicBezTo>
                    <a:pt x="9480" y="1395"/>
                    <a:pt x="9960" y="250"/>
                    <a:pt x="10020" y="36"/>
                  </a:cubicBezTo>
                  <a:cubicBezTo>
                    <a:pt x="10080" y="-179"/>
                    <a:pt x="9720" y="536"/>
                    <a:pt x="8940" y="3040"/>
                  </a:cubicBezTo>
                  <a:cubicBezTo>
                    <a:pt x="8160" y="5543"/>
                    <a:pt x="6960" y="9834"/>
                    <a:pt x="6360" y="12552"/>
                  </a:cubicBezTo>
                  <a:cubicBezTo>
                    <a:pt x="5760" y="15270"/>
                    <a:pt x="5760" y="16414"/>
                    <a:pt x="6000" y="17201"/>
                  </a:cubicBezTo>
                  <a:cubicBezTo>
                    <a:pt x="6240" y="17988"/>
                    <a:pt x="6720" y="18417"/>
                    <a:pt x="7320" y="18560"/>
                  </a:cubicBezTo>
                  <a:cubicBezTo>
                    <a:pt x="7920" y="18703"/>
                    <a:pt x="8640" y="18560"/>
                    <a:pt x="10140" y="16915"/>
                  </a:cubicBezTo>
                  <a:cubicBezTo>
                    <a:pt x="11640" y="15270"/>
                    <a:pt x="13920" y="12123"/>
                    <a:pt x="15180" y="10192"/>
                  </a:cubicBezTo>
                  <a:cubicBezTo>
                    <a:pt x="16440" y="8261"/>
                    <a:pt x="16680" y="7546"/>
                    <a:pt x="16980" y="6544"/>
                  </a:cubicBezTo>
                  <a:cubicBezTo>
                    <a:pt x="17280" y="5543"/>
                    <a:pt x="17640" y="4255"/>
                    <a:pt x="17580" y="3826"/>
                  </a:cubicBezTo>
                  <a:cubicBezTo>
                    <a:pt x="17520" y="3397"/>
                    <a:pt x="17040" y="3826"/>
                    <a:pt x="16680" y="4971"/>
                  </a:cubicBezTo>
                  <a:cubicBezTo>
                    <a:pt x="16320" y="6115"/>
                    <a:pt x="16080" y="7975"/>
                    <a:pt x="16440" y="9548"/>
                  </a:cubicBezTo>
                  <a:cubicBezTo>
                    <a:pt x="16800" y="11122"/>
                    <a:pt x="17760" y="12409"/>
                    <a:pt x="18720" y="13267"/>
                  </a:cubicBezTo>
                  <a:cubicBezTo>
                    <a:pt x="19680" y="14126"/>
                    <a:pt x="20640" y="14555"/>
                    <a:pt x="21600" y="14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0382806" y="3242007"/>
              <a:ext cx="158751" cy="10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4320" y="10960"/>
                  </a:moveTo>
                  <a:cubicBezTo>
                    <a:pt x="3456" y="12654"/>
                    <a:pt x="2592" y="14349"/>
                    <a:pt x="1728" y="16466"/>
                  </a:cubicBezTo>
                  <a:cubicBezTo>
                    <a:pt x="864" y="18584"/>
                    <a:pt x="0" y="21125"/>
                    <a:pt x="0" y="21125"/>
                  </a:cubicBezTo>
                  <a:cubicBezTo>
                    <a:pt x="0" y="21125"/>
                    <a:pt x="864" y="18584"/>
                    <a:pt x="2304" y="14984"/>
                  </a:cubicBezTo>
                  <a:cubicBezTo>
                    <a:pt x="3744" y="11384"/>
                    <a:pt x="5760" y="6725"/>
                    <a:pt x="7344" y="3760"/>
                  </a:cubicBezTo>
                  <a:cubicBezTo>
                    <a:pt x="8928" y="796"/>
                    <a:pt x="10080" y="-475"/>
                    <a:pt x="10656" y="160"/>
                  </a:cubicBezTo>
                  <a:cubicBezTo>
                    <a:pt x="11232" y="796"/>
                    <a:pt x="11232" y="3337"/>
                    <a:pt x="12960" y="7149"/>
                  </a:cubicBezTo>
                  <a:cubicBezTo>
                    <a:pt x="14688" y="10960"/>
                    <a:pt x="18144" y="16043"/>
                    <a:pt x="21600" y="21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0770156" y="3158849"/>
              <a:ext cx="143227" cy="38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01" fill="norm" stroke="1" extrusionOk="0">
                  <a:moveTo>
                    <a:pt x="0" y="8045"/>
                  </a:moveTo>
                  <a:cubicBezTo>
                    <a:pt x="2191" y="5685"/>
                    <a:pt x="4383" y="3324"/>
                    <a:pt x="6261" y="1967"/>
                  </a:cubicBezTo>
                  <a:cubicBezTo>
                    <a:pt x="8139" y="609"/>
                    <a:pt x="9704" y="255"/>
                    <a:pt x="11270" y="78"/>
                  </a:cubicBezTo>
                  <a:cubicBezTo>
                    <a:pt x="12835" y="-99"/>
                    <a:pt x="14400" y="-99"/>
                    <a:pt x="16591" y="1435"/>
                  </a:cubicBezTo>
                  <a:cubicBezTo>
                    <a:pt x="18783" y="2970"/>
                    <a:pt x="21600" y="6039"/>
                    <a:pt x="21130" y="8931"/>
                  </a:cubicBezTo>
                  <a:cubicBezTo>
                    <a:pt x="20661" y="11822"/>
                    <a:pt x="16904" y="14537"/>
                    <a:pt x="13930" y="16603"/>
                  </a:cubicBezTo>
                  <a:cubicBezTo>
                    <a:pt x="10957" y="18668"/>
                    <a:pt x="8765" y="20085"/>
                    <a:pt x="6574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0789206" y="376033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349843" y="4556991"/>
              <a:ext cx="250120" cy="44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13" fill="norm" stroke="1" extrusionOk="0">
                  <a:moveTo>
                    <a:pt x="10082" y="3870"/>
                  </a:moveTo>
                  <a:cubicBezTo>
                    <a:pt x="7359" y="4899"/>
                    <a:pt x="4636" y="5928"/>
                    <a:pt x="2821" y="7470"/>
                  </a:cubicBezTo>
                  <a:cubicBezTo>
                    <a:pt x="1006" y="9013"/>
                    <a:pt x="99" y="11070"/>
                    <a:pt x="8" y="12562"/>
                  </a:cubicBezTo>
                  <a:cubicBezTo>
                    <a:pt x="-83" y="14053"/>
                    <a:pt x="643" y="14979"/>
                    <a:pt x="2186" y="15545"/>
                  </a:cubicBezTo>
                  <a:cubicBezTo>
                    <a:pt x="3729" y="16110"/>
                    <a:pt x="6088" y="16316"/>
                    <a:pt x="8993" y="15493"/>
                  </a:cubicBezTo>
                  <a:cubicBezTo>
                    <a:pt x="11897" y="14670"/>
                    <a:pt x="15346" y="12819"/>
                    <a:pt x="17705" y="10608"/>
                  </a:cubicBezTo>
                  <a:cubicBezTo>
                    <a:pt x="20065" y="8396"/>
                    <a:pt x="21335" y="5825"/>
                    <a:pt x="21426" y="3973"/>
                  </a:cubicBezTo>
                  <a:cubicBezTo>
                    <a:pt x="21517" y="2122"/>
                    <a:pt x="20428" y="990"/>
                    <a:pt x="18341" y="425"/>
                  </a:cubicBezTo>
                  <a:cubicBezTo>
                    <a:pt x="16253" y="-141"/>
                    <a:pt x="13167" y="-141"/>
                    <a:pt x="10626" y="425"/>
                  </a:cubicBezTo>
                  <a:cubicBezTo>
                    <a:pt x="8085" y="990"/>
                    <a:pt x="6088" y="2122"/>
                    <a:pt x="4999" y="3356"/>
                  </a:cubicBezTo>
                  <a:cubicBezTo>
                    <a:pt x="3910" y="4590"/>
                    <a:pt x="3729" y="5928"/>
                    <a:pt x="5181" y="7162"/>
                  </a:cubicBezTo>
                  <a:cubicBezTo>
                    <a:pt x="6633" y="8396"/>
                    <a:pt x="9719" y="9528"/>
                    <a:pt x="12441" y="10865"/>
                  </a:cubicBezTo>
                  <a:cubicBezTo>
                    <a:pt x="15164" y="12202"/>
                    <a:pt x="17524" y="13745"/>
                    <a:pt x="18976" y="15133"/>
                  </a:cubicBezTo>
                  <a:cubicBezTo>
                    <a:pt x="20428" y="16522"/>
                    <a:pt x="20972" y="17756"/>
                    <a:pt x="21245" y="18630"/>
                  </a:cubicBezTo>
                  <a:cubicBezTo>
                    <a:pt x="21517" y="19505"/>
                    <a:pt x="21517" y="20019"/>
                    <a:pt x="21245" y="20482"/>
                  </a:cubicBezTo>
                  <a:cubicBezTo>
                    <a:pt x="20972" y="20945"/>
                    <a:pt x="20428" y="21356"/>
                    <a:pt x="20246" y="21408"/>
                  </a:cubicBezTo>
                  <a:cubicBezTo>
                    <a:pt x="20065" y="21459"/>
                    <a:pt x="20246" y="21150"/>
                    <a:pt x="20428" y="20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848406" y="463028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842056" y="482078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462191" y="4662030"/>
              <a:ext cx="3391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8923" y="0"/>
                  </a:moveTo>
                  <a:cubicBezTo>
                    <a:pt x="6382" y="3273"/>
                    <a:pt x="3840" y="6545"/>
                    <a:pt x="1934" y="10145"/>
                  </a:cubicBezTo>
                  <a:cubicBezTo>
                    <a:pt x="29" y="13745"/>
                    <a:pt x="-1242" y="17673"/>
                    <a:pt x="1934" y="19636"/>
                  </a:cubicBezTo>
                  <a:cubicBezTo>
                    <a:pt x="5111" y="21600"/>
                    <a:pt x="12734" y="21600"/>
                    <a:pt x="20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572306" y="4681080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639106" y="4585830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715306" y="4604880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312206" y="4573130"/>
              <a:ext cx="1" cy="38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369356" y="4604880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442506" y="4532914"/>
              <a:ext cx="31751" cy="9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4500"/>
                  </a:moveTo>
                  <a:cubicBezTo>
                    <a:pt x="0" y="2250"/>
                    <a:pt x="0" y="0"/>
                    <a:pt x="1440" y="0"/>
                  </a:cubicBezTo>
                  <a:cubicBezTo>
                    <a:pt x="2880" y="0"/>
                    <a:pt x="5760" y="2250"/>
                    <a:pt x="5760" y="5175"/>
                  </a:cubicBezTo>
                  <a:cubicBezTo>
                    <a:pt x="5760" y="8100"/>
                    <a:pt x="2880" y="11700"/>
                    <a:pt x="1440" y="14625"/>
                  </a:cubicBezTo>
                  <a:cubicBezTo>
                    <a:pt x="0" y="17550"/>
                    <a:pt x="0" y="19800"/>
                    <a:pt x="3600" y="20700"/>
                  </a:cubicBezTo>
                  <a:cubicBezTo>
                    <a:pt x="7200" y="21600"/>
                    <a:pt x="14400" y="2115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5531406" y="4560430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144306" y="4427080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06"/>
                    <a:pt x="0" y="11012"/>
                    <a:pt x="0" y="14612"/>
                  </a:cubicBezTo>
                  <a:cubicBezTo>
                    <a:pt x="0" y="18212"/>
                    <a:pt x="10800" y="199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7264956" y="4458830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3600" y="11600"/>
                  </a:cubicBezTo>
                  <a:cubicBezTo>
                    <a:pt x="7200" y="15200"/>
                    <a:pt x="14400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8382556" y="4392102"/>
              <a:ext cx="25401" cy="6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11155"/>
                  </a:moveTo>
                  <a:cubicBezTo>
                    <a:pt x="7200" y="5755"/>
                    <a:pt x="14400" y="355"/>
                    <a:pt x="16200" y="17"/>
                  </a:cubicBezTo>
                  <a:cubicBezTo>
                    <a:pt x="18000" y="-320"/>
                    <a:pt x="14400" y="4405"/>
                    <a:pt x="14400" y="8792"/>
                  </a:cubicBezTo>
                  <a:cubicBezTo>
                    <a:pt x="14400" y="13180"/>
                    <a:pt x="18000" y="17230"/>
                    <a:pt x="21600" y="21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8452406" y="442073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9050352" y="4363580"/>
              <a:ext cx="335505" cy="18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151" fill="norm" stroke="1" extrusionOk="0">
                  <a:moveTo>
                    <a:pt x="7534" y="4418"/>
                  </a:moveTo>
                  <a:cubicBezTo>
                    <a:pt x="7401" y="8100"/>
                    <a:pt x="7267" y="11782"/>
                    <a:pt x="6467" y="14727"/>
                  </a:cubicBezTo>
                  <a:cubicBezTo>
                    <a:pt x="5667" y="17673"/>
                    <a:pt x="4201" y="19882"/>
                    <a:pt x="3067" y="20741"/>
                  </a:cubicBezTo>
                  <a:cubicBezTo>
                    <a:pt x="1934" y="21600"/>
                    <a:pt x="1134" y="21109"/>
                    <a:pt x="534" y="19268"/>
                  </a:cubicBezTo>
                  <a:cubicBezTo>
                    <a:pt x="-66" y="17427"/>
                    <a:pt x="-466" y="14236"/>
                    <a:pt x="1067" y="11291"/>
                  </a:cubicBezTo>
                  <a:cubicBezTo>
                    <a:pt x="2601" y="8345"/>
                    <a:pt x="6067" y="5645"/>
                    <a:pt x="9334" y="4050"/>
                  </a:cubicBezTo>
                  <a:cubicBezTo>
                    <a:pt x="12601" y="2455"/>
                    <a:pt x="15667" y="1964"/>
                    <a:pt x="17601" y="1473"/>
                  </a:cubicBezTo>
                  <a:cubicBezTo>
                    <a:pt x="19534" y="982"/>
                    <a:pt x="20334" y="491"/>
                    <a:pt x="211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385856" y="4152811"/>
              <a:ext cx="190501" cy="12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6918"/>
                  </a:moveTo>
                  <a:cubicBezTo>
                    <a:pt x="240" y="5056"/>
                    <a:pt x="480" y="3194"/>
                    <a:pt x="1200" y="1890"/>
                  </a:cubicBezTo>
                  <a:cubicBezTo>
                    <a:pt x="1920" y="587"/>
                    <a:pt x="3120" y="-158"/>
                    <a:pt x="4200" y="28"/>
                  </a:cubicBezTo>
                  <a:cubicBezTo>
                    <a:pt x="5280" y="214"/>
                    <a:pt x="6240" y="1332"/>
                    <a:pt x="6840" y="3008"/>
                  </a:cubicBezTo>
                  <a:cubicBezTo>
                    <a:pt x="7440" y="4683"/>
                    <a:pt x="7680" y="6918"/>
                    <a:pt x="7080" y="9525"/>
                  </a:cubicBezTo>
                  <a:cubicBezTo>
                    <a:pt x="6480" y="12132"/>
                    <a:pt x="5040" y="15111"/>
                    <a:pt x="5040" y="16601"/>
                  </a:cubicBezTo>
                  <a:cubicBezTo>
                    <a:pt x="5040" y="18090"/>
                    <a:pt x="6480" y="18090"/>
                    <a:pt x="9480" y="18649"/>
                  </a:cubicBezTo>
                  <a:cubicBezTo>
                    <a:pt x="12480" y="19208"/>
                    <a:pt x="17040" y="20325"/>
                    <a:pt x="2160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519206" y="4598530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389252" y="4500836"/>
              <a:ext cx="393605" cy="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925" fill="norm" stroke="1" extrusionOk="0">
                  <a:moveTo>
                    <a:pt x="5510" y="6555"/>
                  </a:moveTo>
                  <a:cubicBezTo>
                    <a:pt x="5165" y="10106"/>
                    <a:pt x="4820" y="13657"/>
                    <a:pt x="4361" y="16024"/>
                  </a:cubicBezTo>
                  <a:cubicBezTo>
                    <a:pt x="3901" y="18391"/>
                    <a:pt x="3327" y="19575"/>
                    <a:pt x="2580" y="20314"/>
                  </a:cubicBezTo>
                  <a:cubicBezTo>
                    <a:pt x="1833" y="21054"/>
                    <a:pt x="914" y="21350"/>
                    <a:pt x="397" y="19871"/>
                  </a:cubicBezTo>
                  <a:cubicBezTo>
                    <a:pt x="-120" y="18391"/>
                    <a:pt x="-235" y="15136"/>
                    <a:pt x="684" y="12177"/>
                  </a:cubicBezTo>
                  <a:cubicBezTo>
                    <a:pt x="1603" y="9218"/>
                    <a:pt x="3556" y="6555"/>
                    <a:pt x="5969" y="4484"/>
                  </a:cubicBezTo>
                  <a:cubicBezTo>
                    <a:pt x="8382" y="2413"/>
                    <a:pt x="11254" y="934"/>
                    <a:pt x="13897" y="342"/>
                  </a:cubicBezTo>
                  <a:cubicBezTo>
                    <a:pt x="16539" y="-250"/>
                    <a:pt x="18952" y="46"/>
                    <a:pt x="21365" y="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0795556" y="4307374"/>
              <a:ext cx="196851" cy="13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7709"/>
                  </a:moveTo>
                  <a:cubicBezTo>
                    <a:pt x="232" y="5745"/>
                    <a:pt x="465" y="3781"/>
                    <a:pt x="1045" y="2309"/>
                  </a:cubicBezTo>
                  <a:cubicBezTo>
                    <a:pt x="1626" y="836"/>
                    <a:pt x="2555" y="-146"/>
                    <a:pt x="3948" y="18"/>
                  </a:cubicBezTo>
                  <a:cubicBezTo>
                    <a:pt x="5342" y="181"/>
                    <a:pt x="7200" y="1490"/>
                    <a:pt x="7781" y="3618"/>
                  </a:cubicBezTo>
                  <a:cubicBezTo>
                    <a:pt x="8361" y="5745"/>
                    <a:pt x="7665" y="8690"/>
                    <a:pt x="6619" y="11145"/>
                  </a:cubicBezTo>
                  <a:cubicBezTo>
                    <a:pt x="5574" y="13599"/>
                    <a:pt x="4181" y="15563"/>
                    <a:pt x="3135" y="17199"/>
                  </a:cubicBezTo>
                  <a:cubicBezTo>
                    <a:pt x="2090" y="18836"/>
                    <a:pt x="1394" y="20145"/>
                    <a:pt x="1742" y="20799"/>
                  </a:cubicBezTo>
                  <a:cubicBezTo>
                    <a:pt x="2090" y="21454"/>
                    <a:pt x="3484" y="21454"/>
                    <a:pt x="6155" y="21454"/>
                  </a:cubicBezTo>
                  <a:cubicBezTo>
                    <a:pt x="8826" y="21454"/>
                    <a:pt x="12774" y="21454"/>
                    <a:pt x="15561" y="21290"/>
                  </a:cubicBezTo>
                  <a:cubicBezTo>
                    <a:pt x="18348" y="21127"/>
                    <a:pt x="19974" y="20799"/>
                    <a:pt x="21600" y="20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0528856" y="4219647"/>
              <a:ext cx="209551" cy="10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3" fill="norm" stroke="1" extrusionOk="0">
                  <a:moveTo>
                    <a:pt x="1964" y="14000"/>
                  </a:moveTo>
                  <a:cubicBezTo>
                    <a:pt x="2400" y="12000"/>
                    <a:pt x="2836" y="10000"/>
                    <a:pt x="2727" y="10000"/>
                  </a:cubicBezTo>
                  <a:cubicBezTo>
                    <a:pt x="2618" y="10000"/>
                    <a:pt x="1964" y="12000"/>
                    <a:pt x="1309" y="14400"/>
                  </a:cubicBezTo>
                  <a:cubicBezTo>
                    <a:pt x="655" y="16800"/>
                    <a:pt x="0" y="19600"/>
                    <a:pt x="0" y="20200"/>
                  </a:cubicBezTo>
                  <a:cubicBezTo>
                    <a:pt x="0" y="20800"/>
                    <a:pt x="655" y="19200"/>
                    <a:pt x="2291" y="15600"/>
                  </a:cubicBezTo>
                  <a:cubicBezTo>
                    <a:pt x="3927" y="12000"/>
                    <a:pt x="6545" y="6400"/>
                    <a:pt x="8400" y="3200"/>
                  </a:cubicBezTo>
                  <a:cubicBezTo>
                    <a:pt x="10255" y="0"/>
                    <a:pt x="11345" y="-800"/>
                    <a:pt x="12764" y="800"/>
                  </a:cubicBezTo>
                  <a:cubicBezTo>
                    <a:pt x="14182" y="2400"/>
                    <a:pt x="15927" y="6400"/>
                    <a:pt x="17455" y="9600"/>
                  </a:cubicBezTo>
                  <a:cubicBezTo>
                    <a:pt x="18982" y="12800"/>
                    <a:pt x="20291" y="15200"/>
                    <a:pt x="21600" y="17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1212996" y="4172847"/>
              <a:ext cx="117868" cy="35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7" h="21360" fill="norm" stroke="1" extrusionOk="0">
                  <a:moveTo>
                    <a:pt x="282" y="7256"/>
                  </a:moveTo>
                  <a:cubicBezTo>
                    <a:pt x="-78" y="5986"/>
                    <a:pt x="-438" y="4715"/>
                    <a:pt x="1542" y="3445"/>
                  </a:cubicBezTo>
                  <a:cubicBezTo>
                    <a:pt x="3522" y="2174"/>
                    <a:pt x="7842" y="904"/>
                    <a:pt x="10902" y="332"/>
                  </a:cubicBezTo>
                  <a:cubicBezTo>
                    <a:pt x="13962" y="-240"/>
                    <a:pt x="15762" y="-113"/>
                    <a:pt x="17562" y="1031"/>
                  </a:cubicBezTo>
                  <a:cubicBezTo>
                    <a:pt x="19362" y="2174"/>
                    <a:pt x="21162" y="4334"/>
                    <a:pt x="19182" y="6685"/>
                  </a:cubicBezTo>
                  <a:cubicBezTo>
                    <a:pt x="17202" y="9035"/>
                    <a:pt x="11442" y="11576"/>
                    <a:pt x="8022" y="13101"/>
                  </a:cubicBezTo>
                  <a:cubicBezTo>
                    <a:pt x="4602" y="14626"/>
                    <a:pt x="3522" y="15134"/>
                    <a:pt x="3882" y="15960"/>
                  </a:cubicBezTo>
                  <a:cubicBezTo>
                    <a:pt x="4242" y="16786"/>
                    <a:pt x="6042" y="17929"/>
                    <a:pt x="7122" y="18882"/>
                  </a:cubicBezTo>
                  <a:cubicBezTo>
                    <a:pt x="8202" y="19835"/>
                    <a:pt x="8562" y="20598"/>
                    <a:pt x="8922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1208306" y="475728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337178" y="5410994"/>
              <a:ext cx="244793" cy="43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07" fill="norm" stroke="1" extrusionOk="0">
                  <a:moveTo>
                    <a:pt x="10250" y="6308"/>
                  </a:moveTo>
                  <a:cubicBezTo>
                    <a:pt x="11174" y="5259"/>
                    <a:pt x="12097" y="4211"/>
                    <a:pt x="12004" y="3634"/>
                  </a:cubicBezTo>
                  <a:cubicBezTo>
                    <a:pt x="11912" y="3057"/>
                    <a:pt x="10804" y="2953"/>
                    <a:pt x="9050" y="3687"/>
                  </a:cubicBezTo>
                  <a:cubicBezTo>
                    <a:pt x="7297" y="4421"/>
                    <a:pt x="4897" y="5993"/>
                    <a:pt x="3050" y="8143"/>
                  </a:cubicBezTo>
                  <a:cubicBezTo>
                    <a:pt x="1204" y="10292"/>
                    <a:pt x="-88" y="13019"/>
                    <a:pt x="4" y="15063"/>
                  </a:cubicBezTo>
                  <a:cubicBezTo>
                    <a:pt x="97" y="17108"/>
                    <a:pt x="1574" y="18471"/>
                    <a:pt x="3420" y="19100"/>
                  </a:cubicBezTo>
                  <a:cubicBezTo>
                    <a:pt x="5266" y="19729"/>
                    <a:pt x="7481" y="19624"/>
                    <a:pt x="10250" y="18524"/>
                  </a:cubicBezTo>
                  <a:cubicBezTo>
                    <a:pt x="13020" y="17423"/>
                    <a:pt x="16343" y="15325"/>
                    <a:pt x="18466" y="12652"/>
                  </a:cubicBezTo>
                  <a:cubicBezTo>
                    <a:pt x="20589" y="9978"/>
                    <a:pt x="21512" y="6727"/>
                    <a:pt x="21327" y="4473"/>
                  </a:cubicBezTo>
                  <a:cubicBezTo>
                    <a:pt x="21143" y="2219"/>
                    <a:pt x="19850" y="960"/>
                    <a:pt x="17912" y="384"/>
                  </a:cubicBezTo>
                  <a:cubicBezTo>
                    <a:pt x="15974" y="-193"/>
                    <a:pt x="13389" y="-88"/>
                    <a:pt x="11450" y="489"/>
                  </a:cubicBezTo>
                  <a:cubicBezTo>
                    <a:pt x="9512" y="1065"/>
                    <a:pt x="8220" y="2114"/>
                    <a:pt x="7758" y="3529"/>
                  </a:cubicBezTo>
                  <a:cubicBezTo>
                    <a:pt x="7297" y="4945"/>
                    <a:pt x="7666" y="6727"/>
                    <a:pt x="9327" y="8195"/>
                  </a:cubicBezTo>
                  <a:cubicBezTo>
                    <a:pt x="10989" y="9663"/>
                    <a:pt x="13943" y="10817"/>
                    <a:pt x="16250" y="12023"/>
                  </a:cubicBezTo>
                  <a:cubicBezTo>
                    <a:pt x="18558" y="13228"/>
                    <a:pt x="20220" y="14487"/>
                    <a:pt x="20866" y="16059"/>
                  </a:cubicBezTo>
                  <a:cubicBezTo>
                    <a:pt x="21512" y="17632"/>
                    <a:pt x="21143" y="19520"/>
                    <a:pt x="20774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816656" y="555103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835706" y="571613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464356" y="5601830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143"/>
                    <a:pt x="3600" y="10286"/>
                    <a:pt x="7200" y="13886"/>
                  </a:cubicBezTo>
                  <a:cubicBezTo>
                    <a:pt x="10800" y="17486"/>
                    <a:pt x="16200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540556" y="5646280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493056" y="5582780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4800"/>
                    <a:pt x="3200" y="9600"/>
                    <a:pt x="6800" y="13200"/>
                  </a:cubicBezTo>
                  <a:cubicBezTo>
                    <a:pt x="10400" y="16800"/>
                    <a:pt x="160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550206" y="5639930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4255998" y="5557380"/>
              <a:ext cx="1810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1964"/>
                    <a:pt x="1332" y="3927"/>
                    <a:pt x="132" y="7527"/>
                  </a:cubicBezTo>
                  <a:cubicBezTo>
                    <a:pt x="-1068" y="11127"/>
                    <a:pt x="6132" y="16364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4324906" y="559548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5366306" y="5436730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5410756" y="5493880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036356" y="5309730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099856" y="5341480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8192056" y="5246230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8255556" y="527163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8966756" y="5125580"/>
              <a:ext cx="762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380"/>
                    <a:pt x="15600" y="6759"/>
                    <a:pt x="12000" y="10359"/>
                  </a:cubicBezTo>
                  <a:cubicBezTo>
                    <a:pt x="8400" y="13959"/>
                    <a:pt x="4200" y="177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8973106" y="5093830"/>
              <a:ext cx="260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" y="18514"/>
                    <a:pt x="351" y="15429"/>
                    <a:pt x="1580" y="12600"/>
                  </a:cubicBezTo>
                  <a:cubicBezTo>
                    <a:pt x="2810" y="9771"/>
                    <a:pt x="5093" y="7200"/>
                    <a:pt x="8605" y="5143"/>
                  </a:cubicBezTo>
                  <a:cubicBezTo>
                    <a:pt x="12117" y="3086"/>
                    <a:pt x="16859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8947706" y="5277980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9081056" y="5404980"/>
              <a:ext cx="1270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9106456" y="5430380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38"/>
                    <a:pt x="7200" y="11077"/>
                    <a:pt x="3600" y="14677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403648" y="5172846"/>
              <a:ext cx="172709" cy="29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46" fill="norm" stroke="1" extrusionOk="0">
                  <a:moveTo>
                    <a:pt x="21234" y="1167"/>
                  </a:moveTo>
                  <a:cubicBezTo>
                    <a:pt x="18632" y="407"/>
                    <a:pt x="16029" y="-354"/>
                    <a:pt x="13297" y="178"/>
                  </a:cubicBezTo>
                  <a:cubicBezTo>
                    <a:pt x="10564" y="711"/>
                    <a:pt x="7701" y="2536"/>
                    <a:pt x="5359" y="5274"/>
                  </a:cubicBezTo>
                  <a:cubicBezTo>
                    <a:pt x="3017" y="8012"/>
                    <a:pt x="1195" y="11663"/>
                    <a:pt x="415" y="14249"/>
                  </a:cubicBezTo>
                  <a:cubicBezTo>
                    <a:pt x="-366" y="16835"/>
                    <a:pt x="-106" y="18356"/>
                    <a:pt x="1716" y="19345"/>
                  </a:cubicBezTo>
                  <a:cubicBezTo>
                    <a:pt x="3538" y="20333"/>
                    <a:pt x="6921" y="20790"/>
                    <a:pt x="10304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9559423" y="5201780"/>
              <a:ext cx="25188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966" y="0"/>
                  </a:moveTo>
                  <a:cubicBezTo>
                    <a:pt x="17244" y="4140"/>
                    <a:pt x="14521" y="8280"/>
                    <a:pt x="12071" y="11430"/>
                  </a:cubicBezTo>
                  <a:cubicBezTo>
                    <a:pt x="9620" y="14580"/>
                    <a:pt x="7442" y="16740"/>
                    <a:pt x="5536" y="18000"/>
                  </a:cubicBezTo>
                  <a:cubicBezTo>
                    <a:pt x="3630" y="19260"/>
                    <a:pt x="1997" y="19620"/>
                    <a:pt x="1089" y="19260"/>
                  </a:cubicBezTo>
                  <a:cubicBezTo>
                    <a:pt x="182" y="18900"/>
                    <a:pt x="0" y="17820"/>
                    <a:pt x="0" y="16830"/>
                  </a:cubicBezTo>
                  <a:cubicBezTo>
                    <a:pt x="0" y="15840"/>
                    <a:pt x="182" y="14940"/>
                    <a:pt x="817" y="14310"/>
                  </a:cubicBezTo>
                  <a:cubicBezTo>
                    <a:pt x="1452" y="13680"/>
                    <a:pt x="2541" y="13320"/>
                    <a:pt x="4810" y="13680"/>
                  </a:cubicBezTo>
                  <a:cubicBezTo>
                    <a:pt x="7079" y="14040"/>
                    <a:pt x="10528" y="15120"/>
                    <a:pt x="13523" y="16560"/>
                  </a:cubicBezTo>
                  <a:cubicBezTo>
                    <a:pt x="16518" y="18000"/>
                    <a:pt x="19059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9862106" y="5170030"/>
              <a:ext cx="14335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5635" y="0"/>
                  </a:moveTo>
                  <a:cubicBezTo>
                    <a:pt x="8765" y="141"/>
                    <a:pt x="11896" y="282"/>
                    <a:pt x="14870" y="1624"/>
                  </a:cubicBezTo>
                  <a:cubicBezTo>
                    <a:pt x="17843" y="2965"/>
                    <a:pt x="20661" y="5506"/>
                    <a:pt x="21130" y="7976"/>
                  </a:cubicBezTo>
                  <a:cubicBezTo>
                    <a:pt x="21600" y="10447"/>
                    <a:pt x="19722" y="12847"/>
                    <a:pt x="15809" y="15106"/>
                  </a:cubicBezTo>
                  <a:cubicBezTo>
                    <a:pt x="11896" y="17365"/>
                    <a:pt x="5948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0249456" y="5061164"/>
              <a:ext cx="113140" cy="28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47" fill="norm" stroke="1" extrusionOk="0">
                  <a:moveTo>
                    <a:pt x="0" y="4905"/>
                  </a:moveTo>
                  <a:cubicBezTo>
                    <a:pt x="3927" y="3293"/>
                    <a:pt x="7855" y="1681"/>
                    <a:pt x="10800" y="795"/>
                  </a:cubicBezTo>
                  <a:cubicBezTo>
                    <a:pt x="13745" y="-92"/>
                    <a:pt x="15709" y="-253"/>
                    <a:pt x="17673" y="392"/>
                  </a:cubicBezTo>
                  <a:cubicBezTo>
                    <a:pt x="19636" y="1037"/>
                    <a:pt x="21600" y="2487"/>
                    <a:pt x="20815" y="4260"/>
                  </a:cubicBezTo>
                  <a:cubicBezTo>
                    <a:pt x="20029" y="6034"/>
                    <a:pt x="16495" y="8129"/>
                    <a:pt x="13353" y="9741"/>
                  </a:cubicBezTo>
                  <a:cubicBezTo>
                    <a:pt x="10211" y="11353"/>
                    <a:pt x="7462" y="12481"/>
                    <a:pt x="6873" y="13771"/>
                  </a:cubicBezTo>
                  <a:cubicBezTo>
                    <a:pt x="6284" y="15060"/>
                    <a:pt x="7855" y="16511"/>
                    <a:pt x="9033" y="17801"/>
                  </a:cubicBezTo>
                  <a:cubicBezTo>
                    <a:pt x="10211" y="19090"/>
                    <a:pt x="10996" y="20219"/>
                    <a:pt x="11782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0290419" y="5417680"/>
              <a:ext cx="3523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7200"/>
                    <a:pt x="-1623" y="14400"/>
                    <a:pt x="777" y="18000"/>
                  </a:cubicBezTo>
                  <a:cubicBezTo>
                    <a:pt x="3177" y="21600"/>
                    <a:pt x="11577" y="21600"/>
                    <a:pt x="199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1096123" y="5182730"/>
              <a:ext cx="80434" cy="33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0"/>
                  </a:moveTo>
                  <a:cubicBezTo>
                    <a:pt x="14779" y="5332"/>
                    <a:pt x="7958" y="10663"/>
                    <a:pt x="4263" y="13944"/>
                  </a:cubicBezTo>
                  <a:cubicBezTo>
                    <a:pt x="568" y="17225"/>
                    <a:pt x="0" y="18456"/>
                    <a:pt x="0" y="19481"/>
                  </a:cubicBezTo>
                  <a:cubicBezTo>
                    <a:pt x="0" y="20506"/>
                    <a:pt x="568" y="21327"/>
                    <a:pt x="2274" y="21463"/>
                  </a:cubicBezTo>
                  <a:cubicBezTo>
                    <a:pt x="3979" y="21600"/>
                    <a:pt x="6821" y="21053"/>
                    <a:pt x="9663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1144243" y="5135835"/>
              <a:ext cx="260914" cy="8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55" fill="norm" stroke="1" extrusionOk="0">
                  <a:moveTo>
                    <a:pt x="569" y="21155"/>
                  </a:moveTo>
                  <a:cubicBezTo>
                    <a:pt x="220" y="17994"/>
                    <a:pt x="-128" y="14833"/>
                    <a:pt x="46" y="12462"/>
                  </a:cubicBezTo>
                  <a:cubicBezTo>
                    <a:pt x="220" y="10092"/>
                    <a:pt x="917" y="8511"/>
                    <a:pt x="3617" y="6140"/>
                  </a:cubicBezTo>
                  <a:cubicBezTo>
                    <a:pt x="6317" y="3770"/>
                    <a:pt x="11020" y="609"/>
                    <a:pt x="14330" y="82"/>
                  </a:cubicBezTo>
                  <a:cubicBezTo>
                    <a:pt x="17640" y="-445"/>
                    <a:pt x="19556" y="1662"/>
                    <a:pt x="21472" y="3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1074956" y="5309730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300"/>
                    <a:pt x="12282" y="9000"/>
                    <a:pt x="15882" y="5400"/>
                  </a:cubicBezTo>
                  <a:cubicBezTo>
                    <a:pt x="19482" y="1800"/>
                    <a:pt x="20541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1241772" y="5016504"/>
              <a:ext cx="125285" cy="7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694" fill="norm" stroke="1" extrusionOk="0">
                  <a:moveTo>
                    <a:pt x="11588" y="328"/>
                  </a:moveTo>
                  <a:cubicBezTo>
                    <a:pt x="8348" y="3414"/>
                    <a:pt x="5108" y="6500"/>
                    <a:pt x="2948" y="9277"/>
                  </a:cubicBezTo>
                  <a:cubicBezTo>
                    <a:pt x="788" y="12054"/>
                    <a:pt x="-292" y="14523"/>
                    <a:pt x="68" y="14831"/>
                  </a:cubicBezTo>
                  <a:cubicBezTo>
                    <a:pt x="428" y="15140"/>
                    <a:pt x="2228" y="13288"/>
                    <a:pt x="3848" y="11128"/>
                  </a:cubicBezTo>
                  <a:cubicBezTo>
                    <a:pt x="5468" y="8968"/>
                    <a:pt x="6908" y="6500"/>
                    <a:pt x="8348" y="4031"/>
                  </a:cubicBezTo>
                  <a:cubicBezTo>
                    <a:pt x="9788" y="1563"/>
                    <a:pt x="11228" y="-906"/>
                    <a:pt x="13028" y="328"/>
                  </a:cubicBezTo>
                  <a:cubicBezTo>
                    <a:pt x="14828" y="1563"/>
                    <a:pt x="16988" y="6500"/>
                    <a:pt x="18428" y="10511"/>
                  </a:cubicBezTo>
                  <a:cubicBezTo>
                    <a:pt x="19868" y="14523"/>
                    <a:pt x="20588" y="17608"/>
                    <a:pt x="21308" y="20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1201956" y="5487530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1216773" y="5512930"/>
              <a:ext cx="15663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30" y="2274"/>
                    <a:pt x="12259" y="4547"/>
                    <a:pt x="8757" y="7011"/>
                  </a:cubicBezTo>
                  <a:cubicBezTo>
                    <a:pt x="5254" y="9474"/>
                    <a:pt x="2919" y="12126"/>
                    <a:pt x="1605" y="14400"/>
                  </a:cubicBezTo>
                  <a:cubicBezTo>
                    <a:pt x="292" y="16674"/>
                    <a:pt x="0" y="18568"/>
                    <a:pt x="0" y="19705"/>
                  </a:cubicBezTo>
                  <a:cubicBezTo>
                    <a:pt x="0" y="20842"/>
                    <a:pt x="292" y="21221"/>
                    <a:pt x="5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1473354" y="5230454"/>
              <a:ext cx="173103" cy="27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86" fill="norm" stroke="1" extrusionOk="0">
                  <a:moveTo>
                    <a:pt x="21029" y="1210"/>
                  </a:moveTo>
                  <a:cubicBezTo>
                    <a:pt x="17943" y="398"/>
                    <a:pt x="14858" y="-414"/>
                    <a:pt x="11772" y="236"/>
                  </a:cubicBezTo>
                  <a:cubicBezTo>
                    <a:pt x="8686" y="885"/>
                    <a:pt x="5600" y="2997"/>
                    <a:pt x="3286" y="5433"/>
                  </a:cubicBezTo>
                  <a:cubicBezTo>
                    <a:pt x="972" y="7869"/>
                    <a:pt x="-571" y="10630"/>
                    <a:pt x="200" y="13309"/>
                  </a:cubicBezTo>
                  <a:cubicBezTo>
                    <a:pt x="972" y="15989"/>
                    <a:pt x="4058" y="18588"/>
                    <a:pt x="6629" y="19887"/>
                  </a:cubicBezTo>
                  <a:cubicBezTo>
                    <a:pt x="9200" y="21186"/>
                    <a:pt x="11258" y="21186"/>
                    <a:pt x="13315" y="21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1548689" y="5246230"/>
              <a:ext cx="294618" cy="19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61" fill="norm" stroke="1" extrusionOk="0">
                  <a:moveTo>
                    <a:pt x="21475" y="0"/>
                  </a:moveTo>
                  <a:cubicBezTo>
                    <a:pt x="18852" y="3757"/>
                    <a:pt x="16229" y="7513"/>
                    <a:pt x="13915" y="10683"/>
                  </a:cubicBezTo>
                  <a:cubicBezTo>
                    <a:pt x="11601" y="13852"/>
                    <a:pt x="9595" y="16435"/>
                    <a:pt x="8129" y="18078"/>
                  </a:cubicBezTo>
                  <a:cubicBezTo>
                    <a:pt x="6664" y="19722"/>
                    <a:pt x="5738" y="20426"/>
                    <a:pt x="4735" y="20896"/>
                  </a:cubicBezTo>
                  <a:cubicBezTo>
                    <a:pt x="3732" y="21365"/>
                    <a:pt x="2652" y="21600"/>
                    <a:pt x="1804" y="21013"/>
                  </a:cubicBezTo>
                  <a:cubicBezTo>
                    <a:pt x="955" y="20426"/>
                    <a:pt x="338" y="19017"/>
                    <a:pt x="106" y="17726"/>
                  </a:cubicBezTo>
                  <a:cubicBezTo>
                    <a:pt x="-125" y="16435"/>
                    <a:pt x="29" y="15261"/>
                    <a:pt x="492" y="14439"/>
                  </a:cubicBezTo>
                  <a:cubicBezTo>
                    <a:pt x="955" y="13617"/>
                    <a:pt x="1726" y="13148"/>
                    <a:pt x="3964" y="13265"/>
                  </a:cubicBezTo>
                  <a:cubicBezTo>
                    <a:pt x="6201" y="13383"/>
                    <a:pt x="9904" y="14087"/>
                    <a:pt x="12758" y="15261"/>
                  </a:cubicBezTo>
                  <a:cubicBezTo>
                    <a:pt x="15612" y="16435"/>
                    <a:pt x="17618" y="18078"/>
                    <a:pt x="19624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1944906" y="5233530"/>
              <a:ext cx="2116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954"/>
                    <a:pt x="21600" y="5908"/>
                    <a:pt x="21600" y="9508"/>
                  </a:cubicBezTo>
                  <a:cubicBezTo>
                    <a:pt x="21600" y="13108"/>
                    <a:pt x="10800" y="173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2141756" y="5106530"/>
              <a:ext cx="152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306"/>
                    <a:pt x="12000" y="613"/>
                    <a:pt x="15900" y="1838"/>
                  </a:cubicBezTo>
                  <a:cubicBezTo>
                    <a:pt x="19800" y="3064"/>
                    <a:pt x="21600" y="5209"/>
                    <a:pt x="21600" y="6970"/>
                  </a:cubicBezTo>
                  <a:cubicBezTo>
                    <a:pt x="21600" y="8732"/>
                    <a:pt x="19800" y="10111"/>
                    <a:pt x="16500" y="11489"/>
                  </a:cubicBezTo>
                  <a:cubicBezTo>
                    <a:pt x="13200" y="12868"/>
                    <a:pt x="8400" y="14247"/>
                    <a:pt x="6000" y="15319"/>
                  </a:cubicBezTo>
                  <a:cubicBezTo>
                    <a:pt x="3600" y="16391"/>
                    <a:pt x="3600" y="17157"/>
                    <a:pt x="4500" y="18153"/>
                  </a:cubicBezTo>
                  <a:cubicBezTo>
                    <a:pt x="5400" y="19149"/>
                    <a:pt x="7200" y="20374"/>
                    <a:pt x="9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2160806" y="560818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194356" y="6179680"/>
              <a:ext cx="113030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29"/>
                  </a:moveTo>
                  <a:cubicBezTo>
                    <a:pt x="146" y="11443"/>
                    <a:pt x="291" y="10157"/>
                    <a:pt x="441" y="9771"/>
                  </a:cubicBezTo>
                  <a:cubicBezTo>
                    <a:pt x="591" y="9386"/>
                    <a:pt x="744" y="9900"/>
                    <a:pt x="902" y="10221"/>
                  </a:cubicBezTo>
                  <a:cubicBezTo>
                    <a:pt x="1060" y="10543"/>
                    <a:pt x="1222" y="10671"/>
                    <a:pt x="1381" y="10479"/>
                  </a:cubicBezTo>
                  <a:cubicBezTo>
                    <a:pt x="1541" y="10286"/>
                    <a:pt x="1699" y="9771"/>
                    <a:pt x="1849" y="9257"/>
                  </a:cubicBezTo>
                  <a:cubicBezTo>
                    <a:pt x="1998" y="8743"/>
                    <a:pt x="2140" y="8229"/>
                    <a:pt x="2287" y="7779"/>
                  </a:cubicBezTo>
                  <a:cubicBezTo>
                    <a:pt x="2435" y="7329"/>
                    <a:pt x="2589" y="6943"/>
                    <a:pt x="2749" y="6493"/>
                  </a:cubicBezTo>
                  <a:cubicBezTo>
                    <a:pt x="2908" y="6043"/>
                    <a:pt x="3074" y="5529"/>
                    <a:pt x="3240" y="5079"/>
                  </a:cubicBezTo>
                  <a:cubicBezTo>
                    <a:pt x="3406" y="4629"/>
                    <a:pt x="3572" y="4243"/>
                    <a:pt x="3742" y="3921"/>
                  </a:cubicBezTo>
                  <a:cubicBezTo>
                    <a:pt x="3911" y="3600"/>
                    <a:pt x="4085" y="3343"/>
                    <a:pt x="4257" y="3150"/>
                  </a:cubicBezTo>
                  <a:cubicBezTo>
                    <a:pt x="4429" y="2957"/>
                    <a:pt x="4599" y="2829"/>
                    <a:pt x="4771" y="2700"/>
                  </a:cubicBezTo>
                  <a:cubicBezTo>
                    <a:pt x="4943" y="2571"/>
                    <a:pt x="5117" y="2443"/>
                    <a:pt x="5264" y="2379"/>
                  </a:cubicBezTo>
                  <a:cubicBezTo>
                    <a:pt x="5412" y="2314"/>
                    <a:pt x="5533" y="2314"/>
                    <a:pt x="5657" y="2314"/>
                  </a:cubicBezTo>
                  <a:cubicBezTo>
                    <a:pt x="5780" y="2314"/>
                    <a:pt x="5906" y="2314"/>
                    <a:pt x="6037" y="2250"/>
                  </a:cubicBezTo>
                  <a:cubicBezTo>
                    <a:pt x="6169" y="2186"/>
                    <a:pt x="6306" y="2057"/>
                    <a:pt x="6442" y="1993"/>
                  </a:cubicBezTo>
                  <a:cubicBezTo>
                    <a:pt x="6577" y="1929"/>
                    <a:pt x="6711" y="1929"/>
                    <a:pt x="6856" y="1929"/>
                  </a:cubicBezTo>
                  <a:cubicBezTo>
                    <a:pt x="7002" y="1929"/>
                    <a:pt x="7160" y="1929"/>
                    <a:pt x="7315" y="1864"/>
                  </a:cubicBezTo>
                  <a:cubicBezTo>
                    <a:pt x="7471" y="1800"/>
                    <a:pt x="7625" y="1671"/>
                    <a:pt x="7784" y="1543"/>
                  </a:cubicBezTo>
                  <a:cubicBezTo>
                    <a:pt x="7944" y="1414"/>
                    <a:pt x="8110" y="1286"/>
                    <a:pt x="8278" y="1221"/>
                  </a:cubicBezTo>
                  <a:cubicBezTo>
                    <a:pt x="8446" y="1157"/>
                    <a:pt x="8616" y="1157"/>
                    <a:pt x="8790" y="1093"/>
                  </a:cubicBezTo>
                  <a:cubicBezTo>
                    <a:pt x="8964" y="1029"/>
                    <a:pt x="9142" y="900"/>
                    <a:pt x="9273" y="771"/>
                  </a:cubicBezTo>
                  <a:cubicBezTo>
                    <a:pt x="9404" y="643"/>
                    <a:pt x="9489" y="514"/>
                    <a:pt x="9580" y="450"/>
                  </a:cubicBezTo>
                  <a:cubicBezTo>
                    <a:pt x="9671" y="386"/>
                    <a:pt x="9769" y="386"/>
                    <a:pt x="9862" y="386"/>
                  </a:cubicBezTo>
                  <a:cubicBezTo>
                    <a:pt x="9955" y="386"/>
                    <a:pt x="10044" y="386"/>
                    <a:pt x="10137" y="321"/>
                  </a:cubicBezTo>
                  <a:cubicBezTo>
                    <a:pt x="10230" y="257"/>
                    <a:pt x="10327" y="129"/>
                    <a:pt x="10420" y="64"/>
                  </a:cubicBezTo>
                  <a:cubicBezTo>
                    <a:pt x="10513" y="0"/>
                    <a:pt x="10602" y="0"/>
                    <a:pt x="10701" y="0"/>
                  </a:cubicBezTo>
                  <a:cubicBezTo>
                    <a:pt x="10800" y="0"/>
                    <a:pt x="10909" y="0"/>
                    <a:pt x="11006" y="0"/>
                  </a:cubicBezTo>
                  <a:cubicBezTo>
                    <a:pt x="11103" y="0"/>
                    <a:pt x="11188" y="0"/>
                    <a:pt x="11281" y="0"/>
                  </a:cubicBezTo>
                  <a:cubicBezTo>
                    <a:pt x="11374" y="0"/>
                    <a:pt x="11476" y="0"/>
                    <a:pt x="11577" y="0"/>
                  </a:cubicBezTo>
                  <a:cubicBezTo>
                    <a:pt x="11678" y="0"/>
                    <a:pt x="11779" y="0"/>
                    <a:pt x="11878" y="0"/>
                  </a:cubicBezTo>
                  <a:cubicBezTo>
                    <a:pt x="11977" y="0"/>
                    <a:pt x="12074" y="0"/>
                    <a:pt x="12171" y="0"/>
                  </a:cubicBezTo>
                  <a:cubicBezTo>
                    <a:pt x="12268" y="0"/>
                    <a:pt x="12365" y="0"/>
                    <a:pt x="12469" y="0"/>
                  </a:cubicBezTo>
                  <a:cubicBezTo>
                    <a:pt x="12572" y="0"/>
                    <a:pt x="12681" y="0"/>
                    <a:pt x="12778" y="0"/>
                  </a:cubicBezTo>
                  <a:cubicBezTo>
                    <a:pt x="12875" y="0"/>
                    <a:pt x="12960" y="0"/>
                    <a:pt x="13055" y="0"/>
                  </a:cubicBezTo>
                  <a:cubicBezTo>
                    <a:pt x="13150" y="0"/>
                    <a:pt x="13255" y="0"/>
                    <a:pt x="13358" y="64"/>
                  </a:cubicBezTo>
                  <a:cubicBezTo>
                    <a:pt x="13462" y="129"/>
                    <a:pt x="13563" y="257"/>
                    <a:pt x="13670" y="321"/>
                  </a:cubicBezTo>
                  <a:cubicBezTo>
                    <a:pt x="13777" y="386"/>
                    <a:pt x="13890" y="386"/>
                    <a:pt x="14046" y="514"/>
                  </a:cubicBezTo>
                  <a:cubicBezTo>
                    <a:pt x="14202" y="643"/>
                    <a:pt x="14400" y="900"/>
                    <a:pt x="14544" y="1093"/>
                  </a:cubicBezTo>
                  <a:cubicBezTo>
                    <a:pt x="14687" y="1286"/>
                    <a:pt x="14776" y="1414"/>
                    <a:pt x="14875" y="1543"/>
                  </a:cubicBezTo>
                  <a:cubicBezTo>
                    <a:pt x="14974" y="1671"/>
                    <a:pt x="15084" y="1800"/>
                    <a:pt x="15191" y="1929"/>
                  </a:cubicBezTo>
                  <a:cubicBezTo>
                    <a:pt x="15298" y="2057"/>
                    <a:pt x="15403" y="2186"/>
                    <a:pt x="15506" y="2314"/>
                  </a:cubicBezTo>
                  <a:cubicBezTo>
                    <a:pt x="15609" y="2443"/>
                    <a:pt x="15711" y="2571"/>
                    <a:pt x="15818" y="2700"/>
                  </a:cubicBezTo>
                  <a:cubicBezTo>
                    <a:pt x="15925" y="2829"/>
                    <a:pt x="16038" y="2957"/>
                    <a:pt x="16149" y="3086"/>
                  </a:cubicBezTo>
                  <a:cubicBezTo>
                    <a:pt x="16261" y="3214"/>
                    <a:pt x="16370" y="3343"/>
                    <a:pt x="16469" y="3471"/>
                  </a:cubicBezTo>
                  <a:cubicBezTo>
                    <a:pt x="16568" y="3600"/>
                    <a:pt x="16657" y="3729"/>
                    <a:pt x="16756" y="3857"/>
                  </a:cubicBezTo>
                  <a:cubicBezTo>
                    <a:pt x="16855" y="3986"/>
                    <a:pt x="16964" y="4114"/>
                    <a:pt x="17078" y="4307"/>
                  </a:cubicBezTo>
                  <a:cubicBezTo>
                    <a:pt x="17191" y="4500"/>
                    <a:pt x="17308" y="4757"/>
                    <a:pt x="17424" y="4950"/>
                  </a:cubicBezTo>
                  <a:cubicBezTo>
                    <a:pt x="17539" y="5143"/>
                    <a:pt x="17652" y="5271"/>
                    <a:pt x="17753" y="5464"/>
                  </a:cubicBezTo>
                  <a:cubicBezTo>
                    <a:pt x="17854" y="5657"/>
                    <a:pt x="17943" y="5914"/>
                    <a:pt x="18049" y="6171"/>
                  </a:cubicBezTo>
                  <a:cubicBezTo>
                    <a:pt x="18154" y="6429"/>
                    <a:pt x="18275" y="6686"/>
                    <a:pt x="18380" y="6943"/>
                  </a:cubicBezTo>
                  <a:cubicBezTo>
                    <a:pt x="18485" y="7200"/>
                    <a:pt x="18574" y="7457"/>
                    <a:pt x="18673" y="7714"/>
                  </a:cubicBezTo>
                  <a:cubicBezTo>
                    <a:pt x="18773" y="7971"/>
                    <a:pt x="18882" y="8229"/>
                    <a:pt x="18987" y="8550"/>
                  </a:cubicBezTo>
                  <a:cubicBezTo>
                    <a:pt x="19092" y="8871"/>
                    <a:pt x="19193" y="9257"/>
                    <a:pt x="19337" y="9771"/>
                  </a:cubicBezTo>
                  <a:cubicBezTo>
                    <a:pt x="19480" y="10286"/>
                    <a:pt x="19667" y="10929"/>
                    <a:pt x="19889" y="11893"/>
                  </a:cubicBezTo>
                  <a:cubicBezTo>
                    <a:pt x="20111" y="12857"/>
                    <a:pt x="20370" y="14143"/>
                    <a:pt x="20575" y="15171"/>
                  </a:cubicBezTo>
                  <a:cubicBezTo>
                    <a:pt x="20779" y="16200"/>
                    <a:pt x="20929" y="16971"/>
                    <a:pt x="21090" y="18000"/>
                  </a:cubicBezTo>
                  <a:cubicBezTo>
                    <a:pt x="21252" y="19029"/>
                    <a:pt x="21426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6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98163" y="1220330"/>
              <a:ext cx="6141624" cy="1174751"/>
            </a:xfrm>
            <a:prstGeom prst="rect">
              <a:avLst/>
            </a:prstGeom>
            <a:effectLst/>
          </p:spPr>
        </p:pic>
        <p:pic>
          <p:nvPicPr>
            <p:cNvPr id="76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67456" y="661258"/>
              <a:ext cx="177801" cy="838473"/>
            </a:xfrm>
            <a:prstGeom prst="rect">
              <a:avLst/>
            </a:prstGeom>
            <a:effectLst/>
          </p:spPr>
        </p:pic>
        <p:pic>
          <p:nvPicPr>
            <p:cNvPr id="76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962706" y="471295"/>
              <a:ext cx="4891496" cy="1015736"/>
            </a:xfrm>
            <a:prstGeom prst="rect">
              <a:avLst/>
            </a:prstGeom>
            <a:effectLst/>
          </p:spPr>
        </p:pic>
        <p:pic>
          <p:nvPicPr>
            <p:cNvPr id="76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886506" y="1424108"/>
              <a:ext cx="4857751" cy="177223"/>
            </a:xfrm>
            <a:prstGeom prst="rect">
              <a:avLst/>
            </a:prstGeom>
            <a:effectLst/>
          </p:spPr>
        </p:pic>
        <p:pic>
          <p:nvPicPr>
            <p:cNvPr id="77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296742" y="478323"/>
              <a:ext cx="1304977" cy="760501"/>
            </a:xfrm>
            <a:prstGeom prst="rect">
              <a:avLst/>
            </a:prstGeom>
            <a:effectLst/>
          </p:spPr>
        </p:pic>
        <p:pic>
          <p:nvPicPr>
            <p:cNvPr id="77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86406" y="3087230"/>
              <a:ext cx="4536018" cy="158751"/>
            </a:xfrm>
            <a:prstGeom prst="rect">
              <a:avLst/>
            </a:prstGeom>
            <a:effectLst/>
          </p:spPr>
        </p:pic>
        <p:pic>
          <p:nvPicPr>
            <p:cNvPr id="77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080806" y="2801745"/>
              <a:ext cx="5090685" cy="241036"/>
            </a:xfrm>
            <a:prstGeom prst="rect">
              <a:avLst/>
            </a:prstGeom>
            <a:effectLst/>
          </p:spPr>
        </p:pic>
        <p:pic>
          <p:nvPicPr>
            <p:cNvPr id="77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973178" y="3792080"/>
              <a:ext cx="602246" cy="158388"/>
            </a:xfrm>
            <a:prstGeom prst="rect">
              <a:avLst/>
            </a:prstGeom>
            <a:effectLst/>
          </p:spPr>
        </p:pic>
        <p:pic>
          <p:nvPicPr>
            <p:cNvPr id="77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179606" y="4719543"/>
              <a:ext cx="952501" cy="120288"/>
            </a:xfrm>
            <a:prstGeom prst="rect">
              <a:avLst/>
            </a:prstGeom>
            <a:effectLst/>
          </p:spPr>
        </p:pic>
        <p:pic>
          <p:nvPicPr>
            <p:cNvPr id="78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852706" y="5703695"/>
              <a:ext cx="1152989" cy="171186"/>
            </a:xfrm>
            <a:prstGeom prst="rect">
              <a:avLst/>
            </a:prstGeom>
            <a:effectLst/>
          </p:spPr>
        </p:pic>
        <p:pic>
          <p:nvPicPr>
            <p:cNvPr id="78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093292" y="66855"/>
              <a:ext cx="231865" cy="431028"/>
            </a:xfrm>
            <a:prstGeom prst="rect">
              <a:avLst/>
            </a:prstGeom>
            <a:effectLst/>
          </p:spPr>
        </p:pic>
        <p:pic>
          <p:nvPicPr>
            <p:cNvPr id="78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318806" y="95953"/>
              <a:ext cx="184151" cy="327272"/>
            </a:xfrm>
            <a:prstGeom prst="rect">
              <a:avLst/>
            </a:prstGeom>
            <a:effectLst/>
          </p:spPr>
        </p:pic>
        <p:pic>
          <p:nvPicPr>
            <p:cNvPr id="78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490256" y="236080"/>
              <a:ext cx="96562" cy="196851"/>
            </a:xfrm>
            <a:prstGeom prst="rect">
              <a:avLst/>
            </a:prstGeom>
            <a:effectLst/>
          </p:spPr>
        </p:pic>
        <p:pic>
          <p:nvPicPr>
            <p:cNvPr id="78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420279" y="6585805"/>
              <a:ext cx="208322" cy="264147"/>
            </a:xfrm>
            <a:prstGeom prst="rect">
              <a:avLst/>
            </a:prstGeom>
            <a:effectLst/>
          </p:spPr>
        </p:pic>
        <p:pic>
          <p:nvPicPr>
            <p:cNvPr id="790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784906" y="6706730"/>
              <a:ext cx="158751" cy="44451"/>
            </a:xfrm>
            <a:prstGeom prst="rect">
              <a:avLst/>
            </a:prstGeom>
            <a:effectLst/>
          </p:spPr>
        </p:pic>
        <p:pic>
          <p:nvPicPr>
            <p:cNvPr id="79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835706" y="6776580"/>
              <a:ext cx="133351" cy="57151"/>
            </a:xfrm>
            <a:prstGeom prst="rect">
              <a:avLst/>
            </a:prstGeom>
            <a:effectLst/>
          </p:spPr>
        </p:pic>
        <p:pic>
          <p:nvPicPr>
            <p:cNvPr id="794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153206" y="6636880"/>
              <a:ext cx="44451" cy="196851"/>
            </a:xfrm>
            <a:prstGeom prst="rect">
              <a:avLst/>
            </a:prstGeom>
            <a:effectLst/>
          </p:spPr>
        </p:pic>
        <p:pic>
          <p:nvPicPr>
            <p:cNvPr id="79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569256" y="6387775"/>
              <a:ext cx="203677" cy="441723"/>
            </a:xfrm>
            <a:prstGeom prst="rect">
              <a:avLst/>
            </a:prstGeom>
            <a:effectLst/>
          </p:spPr>
        </p:pic>
        <p:pic>
          <p:nvPicPr>
            <p:cNvPr id="79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861356" y="6573380"/>
              <a:ext cx="133351" cy="57151"/>
            </a:xfrm>
            <a:prstGeom prst="rect">
              <a:avLst/>
            </a:prstGeom>
            <a:effectLst/>
          </p:spPr>
        </p:pic>
        <p:pic>
          <p:nvPicPr>
            <p:cNvPr id="80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886756" y="6668630"/>
              <a:ext cx="165101" cy="57151"/>
            </a:xfrm>
            <a:prstGeom prst="rect">
              <a:avLst/>
            </a:prstGeom>
            <a:effectLst/>
          </p:spPr>
        </p:pic>
        <p:pic>
          <p:nvPicPr>
            <p:cNvPr id="80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176739" y="6335000"/>
              <a:ext cx="198968" cy="389838"/>
            </a:xfrm>
            <a:prstGeom prst="rect">
              <a:avLst/>
            </a:prstGeom>
            <a:effectLst/>
          </p:spPr>
        </p:pic>
        <p:pic>
          <p:nvPicPr>
            <p:cNvPr id="80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426506" y="6408280"/>
              <a:ext cx="217562" cy="279401"/>
            </a:xfrm>
            <a:prstGeom prst="rect">
              <a:avLst/>
            </a:prstGeom>
            <a:effectLst/>
          </p:spPr>
        </p:pic>
        <p:pic>
          <p:nvPicPr>
            <p:cNvPr id="80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439206" y="6370180"/>
              <a:ext cx="196851" cy="342901"/>
            </a:xfrm>
            <a:prstGeom prst="rect">
              <a:avLst/>
            </a:prstGeom>
            <a:effectLst/>
          </p:spPr>
        </p:pic>
        <p:pic>
          <p:nvPicPr>
            <p:cNvPr id="80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667243" y="6605130"/>
              <a:ext cx="45014" cy="171451"/>
            </a:xfrm>
            <a:prstGeom prst="rect">
              <a:avLst/>
            </a:prstGeom>
            <a:effectLst/>
          </p:spPr>
        </p:pic>
        <p:pic>
          <p:nvPicPr>
            <p:cNvPr id="81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744006" y="6320536"/>
              <a:ext cx="155791" cy="481445"/>
            </a:xfrm>
            <a:prstGeom prst="rect">
              <a:avLst/>
            </a:prstGeom>
            <a:effectLst/>
          </p:spPr>
        </p:pic>
        <p:pic>
          <p:nvPicPr>
            <p:cNvPr id="81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407456" y="6897230"/>
              <a:ext cx="317501" cy="63501"/>
            </a:xfrm>
            <a:prstGeom prst="rect">
              <a:avLst/>
            </a:prstGeom>
            <a:effectLst/>
          </p:spPr>
        </p:pic>
        <p:pic>
          <p:nvPicPr>
            <p:cNvPr id="81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413806" y="6928980"/>
              <a:ext cx="323851" cy="88901"/>
            </a:xfrm>
            <a:prstGeom prst="rect">
              <a:avLst/>
            </a:prstGeom>
            <a:effectLst/>
          </p:spPr>
        </p:pic>
        <p:pic>
          <p:nvPicPr>
            <p:cNvPr id="81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305856" y="7208380"/>
              <a:ext cx="199845" cy="198968"/>
            </a:xfrm>
            <a:prstGeom prst="rect">
              <a:avLst/>
            </a:prstGeom>
            <a:effectLst/>
          </p:spPr>
        </p:pic>
        <p:pic>
          <p:nvPicPr>
            <p:cNvPr id="81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527536" y="7075030"/>
              <a:ext cx="159321" cy="336551"/>
            </a:xfrm>
            <a:prstGeom prst="rect">
              <a:avLst/>
            </a:prstGeom>
            <a:effectLst/>
          </p:spPr>
        </p:pic>
        <p:pic>
          <p:nvPicPr>
            <p:cNvPr id="82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674156" y="7251700"/>
              <a:ext cx="163547" cy="340198"/>
            </a:xfrm>
            <a:prstGeom prst="rect">
              <a:avLst/>
            </a:prstGeom>
            <a:effectLst/>
          </p:spPr>
        </p:pic>
        <p:pic>
          <p:nvPicPr>
            <p:cNvPr id="82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149843" y="7214730"/>
              <a:ext cx="45014" cy="177801"/>
            </a:xfrm>
            <a:prstGeom prst="rect">
              <a:avLst/>
            </a:prstGeom>
            <a:effectLst/>
          </p:spPr>
        </p:pic>
        <p:pic>
          <p:nvPicPr>
            <p:cNvPr id="82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131719" y="7156449"/>
              <a:ext cx="56788" cy="51932"/>
            </a:xfrm>
            <a:prstGeom prst="rect">
              <a:avLst/>
            </a:prstGeom>
            <a:effectLst/>
          </p:spPr>
        </p:pic>
        <p:pic>
          <p:nvPicPr>
            <p:cNvPr id="82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5194856" y="7152881"/>
              <a:ext cx="120076" cy="223569"/>
            </a:xfrm>
            <a:prstGeom prst="rect">
              <a:avLst/>
            </a:prstGeom>
            <a:effectLst/>
          </p:spPr>
        </p:pic>
        <p:pic>
          <p:nvPicPr>
            <p:cNvPr id="82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574726" y="6951118"/>
              <a:ext cx="267831" cy="356175"/>
            </a:xfrm>
            <a:prstGeom prst="rect">
              <a:avLst/>
            </a:prstGeom>
            <a:effectLst/>
          </p:spPr>
        </p:pic>
        <p:pic>
          <p:nvPicPr>
            <p:cNvPr id="830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880656" y="7151230"/>
              <a:ext cx="31751" cy="50801"/>
            </a:xfrm>
            <a:prstGeom prst="rect">
              <a:avLst/>
            </a:prstGeom>
            <a:effectLst/>
          </p:spPr>
        </p:pic>
        <p:pic>
          <p:nvPicPr>
            <p:cNvPr id="83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880656" y="7043280"/>
              <a:ext cx="25401" cy="82551"/>
            </a:xfrm>
            <a:prstGeom prst="rect">
              <a:avLst/>
            </a:prstGeom>
            <a:effectLst/>
          </p:spPr>
        </p:pic>
        <p:pic>
          <p:nvPicPr>
            <p:cNvPr id="83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926050" y="7060389"/>
              <a:ext cx="145107" cy="167042"/>
            </a:xfrm>
            <a:prstGeom prst="rect">
              <a:avLst/>
            </a:prstGeom>
            <a:effectLst/>
          </p:spPr>
        </p:pic>
        <p:pic>
          <p:nvPicPr>
            <p:cNvPr id="83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504658" y="6960730"/>
              <a:ext cx="187707" cy="314416"/>
            </a:xfrm>
            <a:prstGeom prst="rect">
              <a:avLst/>
            </a:prstGeom>
            <a:effectLst/>
          </p:spPr>
        </p:pic>
        <p:pic>
          <p:nvPicPr>
            <p:cNvPr id="83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699806" y="7005180"/>
              <a:ext cx="133351" cy="250913"/>
            </a:xfrm>
            <a:prstGeom prst="rect">
              <a:avLst/>
            </a:prstGeom>
            <a:effectLst/>
          </p:spPr>
        </p:pic>
        <p:pic>
          <p:nvPicPr>
            <p:cNvPr id="84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922056" y="6882414"/>
              <a:ext cx="163280" cy="300567"/>
            </a:xfrm>
            <a:prstGeom prst="rect">
              <a:avLst/>
            </a:prstGeom>
            <a:effectLst/>
          </p:spPr>
        </p:pic>
        <p:pic>
          <p:nvPicPr>
            <p:cNvPr id="84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953806" y="7265530"/>
              <a:ext cx="63501" cy="69851"/>
            </a:xfrm>
            <a:prstGeom prst="rect">
              <a:avLst/>
            </a:prstGeom>
            <a:effectLst/>
          </p:spPr>
        </p:pic>
        <p:pic>
          <p:nvPicPr>
            <p:cNvPr id="844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252148" y="7884106"/>
              <a:ext cx="170104" cy="254640"/>
            </a:xfrm>
            <a:prstGeom prst="rect">
              <a:avLst/>
            </a:prstGeom>
            <a:effectLst/>
          </p:spPr>
        </p:pic>
        <p:pic>
          <p:nvPicPr>
            <p:cNvPr id="846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524556" y="7922937"/>
              <a:ext cx="120651" cy="41094"/>
            </a:xfrm>
            <a:prstGeom prst="rect">
              <a:avLst/>
            </a:prstGeom>
            <a:effectLst/>
          </p:spPr>
        </p:pic>
        <p:pic>
          <p:nvPicPr>
            <p:cNvPr id="84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524556" y="7989430"/>
              <a:ext cx="209551" cy="82551"/>
            </a:xfrm>
            <a:prstGeom prst="rect">
              <a:avLst/>
            </a:prstGeom>
            <a:effectLst/>
          </p:spPr>
        </p:pic>
        <p:pic>
          <p:nvPicPr>
            <p:cNvPr id="85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839027" y="7881480"/>
              <a:ext cx="66530" cy="215901"/>
            </a:xfrm>
            <a:prstGeom prst="rect">
              <a:avLst/>
            </a:prstGeom>
            <a:effectLst/>
          </p:spPr>
        </p:pic>
        <p:pic>
          <p:nvPicPr>
            <p:cNvPr id="852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899879" y="7849730"/>
              <a:ext cx="212699" cy="225514"/>
            </a:xfrm>
            <a:prstGeom prst="rect">
              <a:avLst/>
            </a:prstGeom>
            <a:effectLst/>
          </p:spPr>
        </p:pic>
        <p:pic>
          <p:nvPicPr>
            <p:cNvPr id="854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677206" y="7680235"/>
              <a:ext cx="248318" cy="409800"/>
            </a:xfrm>
            <a:prstGeom prst="rect">
              <a:avLst/>
            </a:prstGeom>
            <a:effectLst/>
          </p:spPr>
        </p:pic>
        <p:pic>
          <p:nvPicPr>
            <p:cNvPr id="856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905806" y="8040230"/>
              <a:ext cx="31751" cy="158751"/>
            </a:xfrm>
            <a:prstGeom prst="rect">
              <a:avLst/>
            </a:prstGeom>
            <a:effectLst/>
          </p:spPr>
        </p:pic>
        <p:pic>
          <p:nvPicPr>
            <p:cNvPr id="858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4153456" y="7970380"/>
              <a:ext cx="127001" cy="25401"/>
            </a:xfrm>
            <a:prstGeom prst="rect">
              <a:avLst/>
            </a:prstGeom>
            <a:effectLst/>
          </p:spPr>
        </p:pic>
        <p:pic>
          <p:nvPicPr>
            <p:cNvPr id="860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4171375" y="8021180"/>
              <a:ext cx="115432" cy="38101"/>
            </a:xfrm>
            <a:prstGeom prst="rect">
              <a:avLst/>
            </a:prstGeom>
            <a:effectLst/>
          </p:spPr>
        </p:pic>
        <p:pic>
          <p:nvPicPr>
            <p:cNvPr id="862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4627765" y="7748836"/>
              <a:ext cx="198792" cy="391987"/>
            </a:xfrm>
            <a:prstGeom prst="rect">
              <a:avLst/>
            </a:prstGeom>
            <a:effectLst/>
          </p:spPr>
        </p:pic>
        <p:pic>
          <p:nvPicPr>
            <p:cNvPr id="864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4892325" y="7802973"/>
              <a:ext cx="232682" cy="230944"/>
            </a:xfrm>
            <a:prstGeom prst="rect">
              <a:avLst/>
            </a:prstGeom>
            <a:effectLst/>
          </p:spPr>
        </p:pic>
        <p:pic>
          <p:nvPicPr>
            <p:cNvPr id="866" name="Line Line" descr="Line Lin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5175806" y="7913230"/>
              <a:ext cx="38101" cy="139701"/>
            </a:xfrm>
            <a:prstGeom prst="rect">
              <a:avLst/>
            </a:prstGeom>
            <a:effectLst/>
          </p:spPr>
        </p:pic>
        <p:pic>
          <p:nvPicPr>
            <p:cNvPr id="868" name="Line Line" descr="Line Lin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5239306" y="7995780"/>
              <a:ext cx="101601" cy="107951"/>
            </a:xfrm>
            <a:prstGeom prst="rect">
              <a:avLst/>
            </a:prstGeom>
            <a:effectLst/>
          </p:spPr>
        </p:pic>
        <p:pic>
          <p:nvPicPr>
            <p:cNvPr id="870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5457592" y="7780824"/>
              <a:ext cx="200815" cy="214957"/>
            </a:xfrm>
            <a:prstGeom prst="rect">
              <a:avLst/>
            </a:prstGeom>
            <a:effectLst/>
          </p:spPr>
        </p:pic>
        <p:pic>
          <p:nvPicPr>
            <p:cNvPr id="872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5678453" y="7897074"/>
              <a:ext cx="100604" cy="133902"/>
            </a:xfrm>
            <a:prstGeom prst="rect">
              <a:avLst/>
            </a:prstGeom>
            <a:effectLst/>
          </p:spPr>
        </p:pic>
        <p:pic>
          <p:nvPicPr>
            <p:cNvPr id="874" name="Line Line" descr="Line Lin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5848906" y="8008480"/>
              <a:ext cx="76201" cy="76201"/>
            </a:xfrm>
            <a:prstGeom prst="rect">
              <a:avLst/>
            </a:prstGeom>
            <a:effectLst/>
          </p:spPr>
        </p:pic>
        <p:pic>
          <p:nvPicPr>
            <p:cNvPr id="876" name="Line Line" descr="Line Lin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6096556" y="7983080"/>
              <a:ext cx="95251" cy="31751"/>
            </a:xfrm>
            <a:prstGeom prst="rect">
              <a:avLst/>
            </a:prstGeom>
            <a:effectLst/>
          </p:spPr>
        </p:pic>
        <p:pic>
          <p:nvPicPr>
            <p:cNvPr id="878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6280706" y="7976730"/>
              <a:ext cx="133351" cy="114301"/>
            </a:xfrm>
            <a:prstGeom prst="rect">
              <a:avLst/>
            </a:prstGeom>
            <a:effectLst/>
          </p:spPr>
        </p:pic>
        <p:pic>
          <p:nvPicPr>
            <p:cNvPr id="880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6588616" y="7757567"/>
              <a:ext cx="290122" cy="244507"/>
            </a:xfrm>
            <a:prstGeom prst="rect">
              <a:avLst/>
            </a:prstGeom>
            <a:effectLst/>
          </p:spPr>
        </p:pic>
        <p:pic>
          <p:nvPicPr>
            <p:cNvPr id="882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6892008" y="7919580"/>
              <a:ext cx="49099" cy="158751"/>
            </a:xfrm>
            <a:prstGeom prst="rect">
              <a:avLst/>
            </a:prstGeom>
            <a:effectLst/>
          </p:spPr>
        </p:pic>
        <p:pic>
          <p:nvPicPr>
            <p:cNvPr id="884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6913694" y="7990426"/>
              <a:ext cx="149570" cy="113845"/>
            </a:xfrm>
            <a:prstGeom prst="rect">
              <a:avLst/>
            </a:prstGeom>
            <a:effectLst/>
          </p:spPr>
        </p:pic>
        <p:pic>
          <p:nvPicPr>
            <p:cNvPr id="886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7150656" y="7616758"/>
              <a:ext cx="169564" cy="467923"/>
            </a:xfrm>
            <a:prstGeom prst="rect">
              <a:avLst/>
            </a:prstGeom>
            <a:effectLst/>
          </p:spPr>
        </p:pic>
        <p:pic>
          <p:nvPicPr>
            <p:cNvPr id="888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7633256" y="7862430"/>
              <a:ext cx="25401" cy="76201"/>
            </a:xfrm>
            <a:prstGeom prst="rect">
              <a:avLst/>
            </a:prstGeom>
            <a:effectLst/>
          </p:spPr>
        </p:pic>
        <p:pic>
          <p:nvPicPr>
            <p:cNvPr id="890" name="Line Line" descr="Line Lin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7518956" y="8046580"/>
              <a:ext cx="133351" cy="95251"/>
            </a:xfrm>
            <a:prstGeom prst="rect">
              <a:avLst/>
            </a:prstGeom>
            <a:effectLst/>
          </p:spPr>
        </p:pic>
        <p:pic>
          <p:nvPicPr>
            <p:cNvPr id="892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8052356" y="7614780"/>
              <a:ext cx="210706" cy="374651"/>
            </a:xfrm>
            <a:prstGeom prst="rect">
              <a:avLst/>
            </a:prstGeom>
            <a:effectLst/>
          </p:spPr>
        </p:pic>
        <p:pic>
          <p:nvPicPr>
            <p:cNvPr id="894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8249206" y="7871695"/>
              <a:ext cx="196851" cy="154828"/>
            </a:xfrm>
            <a:prstGeom prst="rect">
              <a:avLst/>
            </a:prstGeom>
            <a:effectLst/>
          </p:spPr>
        </p:pic>
        <p:pic>
          <p:nvPicPr>
            <p:cNvPr id="896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8452406" y="7824330"/>
              <a:ext cx="127001" cy="25401"/>
            </a:xfrm>
            <a:prstGeom prst="rect">
              <a:avLst/>
            </a:prstGeom>
            <a:effectLst/>
          </p:spPr>
        </p:pic>
        <p:pic>
          <p:nvPicPr>
            <p:cNvPr id="898" name="Line Line" descr="Line Lin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8490506" y="7875130"/>
              <a:ext cx="127001" cy="57151"/>
            </a:xfrm>
            <a:prstGeom prst="rect">
              <a:avLst/>
            </a:prstGeom>
            <a:effectLst/>
          </p:spPr>
        </p:pic>
        <p:pic>
          <p:nvPicPr>
            <p:cNvPr id="900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8725869" y="7584038"/>
              <a:ext cx="164688" cy="335543"/>
            </a:xfrm>
            <a:prstGeom prst="rect">
              <a:avLst/>
            </a:prstGeom>
            <a:effectLst/>
          </p:spPr>
        </p:pic>
        <p:pic>
          <p:nvPicPr>
            <p:cNvPr id="902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8948886" y="7678280"/>
              <a:ext cx="140686" cy="291666"/>
            </a:xfrm>
            <a:prstGeom prst="rect">
              <a:avLst/>
            </a:prstGeom>
            <a:effectLst/>
          </p:spPr>
        </p:pic>
        <p:pic>
          <p:nvPicPr>
            <p:cNvPr id="904" name="Line Line" descr="Line Lin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9125506" y="7830680"/>
              <a:ext cx="31751" cy="114301"/>
            </a:xfrm>
            <a:prstGeom prst="rect">
              <a:avLst/>
            </a:prstGeom>
            <a:effectLst/>
          </p:spPr>
        </p:pic>
        <p:pic>
          <p:nvPicPr>
            <p:cNvPr id="906" name="Line Line" descr="Line Lin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9227106" y="7811630"/>
              <a:ext cx="114301" cy="107951"/>
            </a:xfrm>
            <a:prstGeom prst="rect">
              <a:avLst/>
            </a:prstGeom>
            <a:effectLst/>
          </p:spPr>
        </p:pic>
        <p:pic>
          <p:nvPicPr>
            <p:cNvPr id="908" name="Line Line" descr="Line Lin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9385856" y="7837030"/>
              <a:ext cx="127001" cy="38101"/>
            </a:xfrm>
            <a:prstGeom prst="rect">
              <a:avLst/>
            </a:prstGeom>
            <a:effectLst/>
          </p:spPr>
        </p:pic>
        <p:pic>
          <p:nvPicPr>
            <p:cNvPr id="910" name="Line Line" descr="Line Lin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9652556" y="7830680"/>
              <a:ext cx="82551" cy="31751"/>
            </a:xfrm>
            <a:prstGeom prst="rect">
              <a:avLst/>
            </a:prstGeom>
            <a:effectLst/>
          </p:spPr>
        </p:pic>
        <p:pic>
          <p:nvPicPr>
            <p:cNvPr id="912" name="Line Line" descr="Line Lin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9868456" y="7830680"/>
              <a:ext cx="120651" cy="88901"/>
            </a:xfrm>
            <a:prstGeom prst="rect">
              <a:avLst/>
            </a:prstGeom>
            <a:effectLst/>
          </p:spPr>
        </p:pic>
        <p:pic>
          <p:nvPicPr>
            <p:cNvPr id="914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0147806" y="7686332"/>
              <a:ext cx="144825" cy="299209"/>
            </a:xfrm>
            <a:prstGeom prst="rect">
              <a:avLst/>
            </a:prstGeom>
            <a:effectLst/>
          </p:spPr>
        </p:pic>
        <p:pic>
          <p:nvPicPr>
            <p:cNvPr id="916" name="Line Line" descr="Line Lin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0293906" y="7830680"/>
              <a:ext cx="38101" cy="95251"/>
            </a:xfrm>
            <a:prstGeom prst="rect">
              <a:avLst/>
            </a:prstGeom>
            <a:effectLst/>
          </p:spPr>
        </p:pic>
        <p:pic>
          <p:nvPicPr>
            <p:cNvPr id="918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10351850" y="7824330"/>
              <a:ext cx="80699" cy="106943"/>
            </a:xfrm>
            <a:prstGeom prst="rect">
              <a:avLst/>
            </a:prstGeom>
            <a:effectLst/>
          </p:spPr>
        </p:pic>
        <p:pic>
          <p:nvPicPr>
            <p:cNvPr id="920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0446306" y="7594533"/>
              <a:ext cx="143691" cy="375848"/>
            </a:xfrm>
            <a:prstGeom prst="rect">
              <a:avLst/>
            </a:prstGeom>
            <a:effectLst/>
          </p:spPr>
        </p:pic>
        <p:pic>
          <p:nvPicPr>
            <p:cNvPr id="922" name="Line Line" descr="Line Lin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10687606" y="7811630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924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10490756" y="7976730"/>
              <a:ext cx="266701" cy="120651"/>
            </a:xfrm>
            <a:prstGeom prst="rect">
              <a:avLst/>
            </a:prstGeom>
            <a:effectLst/>
          </p:spPr>
        </p:pic>
        <p:pic>
          <p:nvPicPr>
            <p:cNvPr id="926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10976713" y="7551280"/>
              <a:ext cx="210076" cy="393701"/>
            </a:xfrm>
            <a:prstGeom prst="rect">
              <a:avLst/>
            </a:prstGeom>
            <a:effectLst/>
          </p:spPr>
        </p:pic>
        <p:pic>
          <p:nvPicPr>
            <p:cNvPr id="928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11132106" y="7830680"/>
              <a:ext cx="113122" cy="166318"/>
            </a:xfrm>
            <a:prstGeom prst="rect">
              <a:avLst/>
            </a:prstGeom>
            <a:effectLst/>
          </p:spPr>
        </p:pic>
        <p:pic>
          <p:nvPicPr>
            <p:cNvPr id="930" name="Line Line" descr="Line Lin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11316256" y="7748130"/>
              <a:ext cx="114301" cy="31751"/>
            </a:xfrm>
            <a:prstGeom prst="rect">
              <a:avLst/>
            </a:prstGeom>
            <a:effectLst/>
          </p:spPr>
        </p:pic>
        <p:pic>
          <p:nvPicPr>
            <p:cNvPr id="932" name="Line Line" descr="Line Lin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11335306" y="7805280"/>
              <a:ext cx="120651" cy="38101"/>
            </a:xfrm>
            <a:prstGeom prst="rect">
              <a:avLst/>
            </a:prstGeom>
            <a:effectLst/>
          </p:spPr>
        </p:pic>
        <p:pic>
          <p:nvPicPr>
            <p:cNvPr id="934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11523499" y="7549028"/>
              <a:ext cx="154708" cy="345153"/>
            </a:xfrm>
            <a:prstGeom prst="rect">
              <a:avLst/>
            </a:prstGeom>
            <a:effectLst/>
          </p:spPr>
        </p:pic>
        <p:pic>
          <p:nvPicPr>
            <p:cNvPr id="936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11618625" y="7685542"/>
              <a:ext cx="161117" cy="176039"/>
            </a:xfrm>
            <a:prstGeom prst="rect">
              <a:avLst/>
            </a:prstGeom>
            <a:effectLst/>
          </p:spPr>
        </p:pic>
        <p:pic>
          <p:nvPicPr>
            <p:cNvPr id="938" name="Line Line" descr="Line Lin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11773456" y="7798930"/>
              <a:ext cx="44451" cy="88901"/>
            </a:xfrm>
            <a:prstGeom prst="rect">
              <a:avLst/>
            </a:prstGeom>
            <a:effectLst/>
          </p:spPr>
        </p:pic>
        <p:pic>
          <p:nvPicPr>
            <p:cNvPr id="940" name="Line Line" descr="Line Lin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11836956" y="7856080"/>
              <a:ext cx="82551" cy="69851"/>
            </a:xfrm>
            <a:prstGeom prst="rect">
              <a:avLst/>
            </a:prstGeom>
            <a:effectLst/>
          </p:spPr>
        </p:pic>
        <p:pic>
          <p:nvPicPr>
            <p:cNvPr id="942" name="Line Line" descr="Line Lin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11913156" y="7868780"/>
              <a:ext cx="101601" cy="44451"/>
            </a:xfrm>
            <a:prstGeom prst="rect">
              <a:avLst/>
            </a:prstGeom>
            <a:effectLst/>
          </p:spPr>
        </p:pic>
        <p:pic>
          <p:nvPicPr>
            <p:cNvPr id="944" name="Line Line" descr="Line Lin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12059206" y="7856080"/>
              <a:ext cx="82551" cy="95251"/>
            </a:xfrm>
            <a:prstGeom prst="rect">
              <a:avLst/>
            </a:prstGeom>
            <a:effectLst/>
          </p:spPr>
        </p:pic>
        <p:pic>
          <p:nvPicPr>
            <p:cNvPr id="946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12188543" y="7723372"/>
              <a:ext cx="239396" cy="201833"/>
            </a:xfrm>
            <a:prstGeom prst="rect">
              <a:avLst/>
            </a:prstGeom>
            <a:effectLst/>
          </p:spPr>
        </p:pic>
        <p:pic>
          <p:nvPicPr>
            <p:cNvPr id="948" name="Line Line" descr="Line Lin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12338606" y="7856080"/>
              <a:ext cx="69851" cy="107951"/>
            </a:xfrm>
            <a:prstGeom prst="rect">
              <a:avLst/>
            </a:prstGeom>
            <a:effectLst/>
          </p:spPr>
        </p:pic>
        <p:pic>
          <p:nvPicPr>
            <p:cNvPr id="950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12365724" y="7887830"/>
              <a:ext cx="117990" cy="110501"/>
            </a:xfrm>
            <a:prstGeom prst="rect">
              <a:avLst/>
            </a:prstGeom>
            <a:effectLst/>
          </p:spPr>
        </p:pic>
        <p:pic>
          <p:nvPicPr>
            <p:cNvPr id="952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12541806" y="7659180"/>
              <a:ext cx="173654" cy="362001"/>
            </a:xfrm>
            <a:prstGeom prst="rect">
              <a:avLst/>
            </a:prstGeom>
            <a:effectLst/>
          </p:spPr>
        </p:pic>
        <p:pic>
          <p:nvPicPr>
            <p:cNvPr id="954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5671106" y="8402180"/>
              <a:ext cx="114301" cy="351368"/>
            </a:xfrm>
            <a:prstGeom prst="rect">
              <a:avLst/>
            </a:prstGeom>
            <a:effectLst/>
          </p:spPr>
        </p:pic>
        <p:pic>
          <p:nvPicPr>
            <p:cNvPr id="956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5622008" y="8341039"/>
              <a:ext cx="252563" cy="377848"/>
            </a:xfrm>
            <a:prstGeom prst="rect">
              <a:avLst/>
            </a:prstGeom>
            <a:effectLst/>
          </p:spPr>
        </p:pic>
        <p:pic>
          <p:nvPicPr>
            <p:cNvPr id="958" name="Line Line" descr="Line Lin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6001306" y="8491080"/>
              <a:ext cx="177801" cy="31751"/>
            </a:xfrm>
            <a:prstGeom prst="rect">
              <a:avLst/>
            </a:prstGeom>
            <a:effectLst/>
          </p:spPr>
        </p:pic>
        <p:pic>
          <p:nvPicPr>
            <p:cNvPr id="960" name="Line Line" descr="Line Lin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5982256" y="8605380"/>
              <a:ext cx="165101" cy="57151"/>
            </a:xfrm>
            <a:prstGeom prst="rect">
              <a:avLst/>
            </a:prstGeom>
            <a:effectLst/>
          </p:spPr>
        </p:pic>
        <p:pic>
          <p:nvPicPr>
            <p:cNvPr id="962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6278194" y="8308253"/>
              <a:ext cx="180313" cy="385116"/>
            </a:xfrm>
            <a:prstGeom prst="rect">
              <a:avLst/>
            </a:prstGeom>
            <a:effectLst/>
          </p:spPr>
        </p:pic>
        <p:pic>
          <p:nvPicPr>
            <p:cNvPr id="964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6522006" y="8364080"/>
              <a:ext cx="196851" cy="311151"/>
            </a:xfrm>
            <a:prstGeom prst="rect">
              <a:avLst/>
            </a:prstGeom>
            <a:effectLst/>
          </p:spPr>
        </p:pic>
        <p:pic>
          <p:nvPicPr>
            <p:cNvPr id="966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6541056" y="8338680"/>
              <a:ext cx="209551" cy="355601"/>
            </a:xfrm>
            <a:prstGeom prst="rect">
              <a:avLst/>
            </a:prstGeom>
            <a:effectLst/>
          </p:spPr>
        </p:pic>
        <p:pic>
          <p:nvPicPr>
            <p:cNvPr id="968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6763306" y="8472030"/>
              <a:ext cx="50801" cy="177801"/>
            </a:xfrm>
            <a:prstGeom prst="rect">
              <a:avLst/>
            </a:prstGeom>
            <a:effectLst/>
          </p:spPr>
        </p:pic>
        <p:pic>
          <p:nvPicPr>
            <p:cNvPr id="970" name="Line Line" descr="Line Lin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6839506" y="8567280"/>
              <a:ext cx="146051" cy="120651"/>
            </a:xfrm>
            <a:prstGeom prst="rect">
              <a:avLst/>
            </a:prstGeom>
            <a:effectLst/>
          </p:spPr>
        </p:pic>
        <p:pic>
          <p:nvPicPr>
            <p:cNvPr id="972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7080806" y="8383130"/>
              <a:ext cx="215901" cy="298451"/>
            </a:xfrm>
            <a:prstGeom prst="rect">
              <a:avLst/>
            </a:prstGeom>
            <a:effectLst/>
          </p:spPr>
        </p:pic>
        <p:pic>
          <p:nvPicPr>
            <p:cNvPr id="974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7042706" y="8364080"/>
              <a:ext cx="279401" cy="381001"/>
            </a:xfrm>
            <a:prstGeom prst="rect">
              <a:avLst/>
            </a:prstGeom>
            <a:effectLst/>
          </p:spPr>
        </p:pic>
        <p:pic>
          <p:nvPicPr>
            <p:cNvPr id="976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7252256" y="8529975"/>
              <a:ext cx="101601" cy="124090"/>
            </a:xfrm>
            <a:prstGeom prst="rect">
              <a:avLst/>
            </a:prstGeom>
            <a:effectLst/>
          </p:spPr>
        </p:pic>
        <p:pic>
          <p:nvPicPr>
            <p:cNvPr id="978" name="Line Line" descr="Line Lin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7372906" y="8618080"/>
              <a:ext cx="127001" cy="107951"/>
            </a:xfrm>
            <a:prstGeom prst="rect">
              <a:avLst/>
            </a:prstGeom>
            <a:effectLst/>
          </p:spPr>
        </p:pic>
        <p:pic>
          <p:nvPicPr>
            <p:cNvPr id="980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7582456" y="8611167"/>
              <a:ext cx="146051" cy="45014"/>
            </a:xfrm>
            <a:prstGeom prst="rect">
              <a:avLst/>
            </a:prstGeom>
            <a:effectLst/>
          </p:spPr>
        </p:pic>
        <p:pic>
          <p:nvPicPr>
            <p:cNvPr id="982" name="Line Line" descr="Line Lin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7823756" y="8611730"/>
              <a:ext cx="69851" cy="38101"/>
            </a:xfrm>
            <a:prstGeom prst="rect">
              <a:avLst/>
            </a:prstGeom>
            <a:effectLst/>
          </p:spPr>
        </p:pic>
        <p:pic>
          <p:nvPicPr>
            <p:cNvPr id="984" name="Line Line" descr="Line Lin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7950756" y="8624430"/>
              <a:ext cx="165101" cy="107951"/>
            </a:xfrm>
            <a:prstGeom prst="rect">
              <a:avLst/>
            </a:prstGeom>
            <a:effectLst/>
          </p:spPr>
        </p:pic>
        <p:pic>
          <p:nvPicPr>
            <p:cNvPr id="986" name="Line Shape" descr="Line Shap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8192056" y="8310981"/>
              <a:ext cx="260351" cy="383300"/>
            </a:xfrm>
            <a:prstGeom prst="rect">
              <a:avLst/>
            </a:prstGeom>
            <a:effectLst/>
          </p:spPr>
        </p:pic>
        <p:pic>
          <p:nvPicPr>
            <p:cNvPr id="988" name="Line Shape" descr="Line Shap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8244139" y="8313280"/>
              <a:ext cx="259068" cy="393701"/>
            </a:xfrm>
            <a:prstGeom prst="rect">
              <a:avLst/>
            </a:prstGeom>
            <a:effectLst/>
          </p:spPr>
        </p:pic>
        <p:pic>
          <p:nvPicPr>
            <p:cNvPr id="990" name="Line Shape" descr="Line Shape"/>
            <p:cNvPicPr>
              <a:picLocks noChangeAspect="0"/>
            </p:cNvPicPr>
            <p:nvPr/>
          </p:nvPicPr>
          <p:blipFill>
            <a:blip r:embed="rId116">
              <a:extLst/>
            </a:blip>
            <a:stretch>
              <a:fillRect/>
            </a:stretch>
          </p:blipFill>
          <p:spPr>
            <a:xfrm>
              <a:off x="8475689" y="8541880"/>
              <a:ext cx="65618" cy="190501"/>
            </a:xfrm>
            <a:prstGeom prst="rect">
              <a:avLst/>
            </a:prstGeom>
            <a:effectLst/>
          </p:spPr>
        </p:pic>
        <p:pic>
          <p:nvPicPr>
            <p:cNvPr id="992" name="Line Shape" descr="Line Shape"/>
            <p:cNvPicPr>
              <a:picLocks noChangeAspect="0"/>
            </p:cNvPicPr>
            <p:nvPr/>
          </p:nvPicPr>
          <p:blipFill>
            <a:blip r:embed="rId117">
              <a:extLst/>
            </a:blip>
            <a:stretch>
              <a:fillRect/>
            </a:stretch>
          </p:blipFill>
          <p:spPr>
            <a:xfrm>
              <a:off x="8530130" y="8599030"/>
              <a:ext cx="125477" cy="125725"/>
            </a:xfrm>
            <a:prstGeom prst="rect">
              <a:avLst/>
            </a:prstGeom>
            <a:effectLst/>
          </p:spPr>
        </p:pic>
        <p:pic>
          <p:nvPicPr>
            <p:cNvPr id="994" name="Line Shape" descr="Line Shape"/>
            <p:cNvPicPr>
              <a:picLocks noChangeAspect="0"/>
            </p:cNvPicPr>
            <p:nvPr/>
          </p:nvPicPr>
          <p:blipFill>
            <a:blip r:embed="rId118">
              <a:extLst/>
            </a:blip>
            <a:stretch>
              <a:fillRect/>
            </a:stretch>
          </p:blipFill>
          <p:spPr>
            <a:xfrm>
              <a:off x="8655606" y="8263426"/>
              <a:ext cx="236016" cy="519755"/>
            </a:xfrm>
            <a:prstGeom prst="rect">
              <a:avLst/>
            </a:prstGeom>
            <a:effectLst/>
          </p:spPr>
        </p:pic>
        <p:pic>
          <p:nvPicPr>
            <p:cNvPr id="996" name="Line Shape" descr="Line Shape"/>
            <p:cNvPicPr>
              <a:picLocks noChangeAspect="0"/>
            </p:cNvPicPr>
            <p:nvPr/>
          </p:nvPicPr>
          <p:blipFill>
            <a:blip r:embed="rId119">
              <a:extLst/>
            </a:blip>
            <a:stretch>
              <a:fillRect/>
            </a:stretch>
          </p:blipFill>
          <p:spPr>
            <a:xfrm>
              <a:off x="5830535" y="-12700"/>
              <a:ext cx="933798" cy="565335"/>
            </a:xfrm>
            <a:prstGeom prst="rect">
              <a:avLst/>
            </a:prstGeom>
            <a:effectLst/>
          </p:spPr>
        </p:pic>
        <p:sp>
          <p:nvSpPr>
            <p:cNvPr id="998" name="Line"/>
            <p:cNvSpPr/>
            <p:nvPr/>
          </p:nvSpPr>
          <p:spPr>
            <a:xfrm>
              <a:off x="817263" y="3753989"/>
              <a:ext cx="364394" cy="185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20" fill="norm" stroke="1" extrusionOk="0">
                  <a:moveTo>
                    <a:pt x="21494" y="1030"/>
                  </a:moveTo>
                  <a:cubicBezTo>
                    <a:pt x="21244" y="736"/>
                    <a:pt x="20995" y="441"/>
                    <a:pt x="20058" y="245"/>
                  </a:cubicBezTo>
                  <a:cubicBezTo>
                    <a:pt x="19122" y="49"/>
                    <a:pt x="17499" y="-49"/>
                    <a:pt x="15688" y="25"/>
                  </a:cubicBezTo>
                  <a:cubicBezTo>
                    <a:pt x="13878" y="98"/>
                    <a:pt x="11880" y="343"/>
                    <a:pt x="10257" y="699"/>
                  </a:cubicBezTo>
                  <a:cubicBezTo>
                    <a:pt x="8634" y="1054"/>
                    <a:pt x="7385" y="1520"/>
                    <a:pt x="6761" y="1888"/>
                  </a:cubicBezTo>
                  <a:cubicBezTo>
                    <a:pt x="6137" y="2256"/>
                    <a:pt x="6137" y="2525"/>
                    <a:pt x="6948" y="2856"/>
                  </a:cubicBezTo>
                  <a:cubicBezTo>
                    <a:pt x="7760" y="3187"/>
                    <a:pt x="9383" y="3580"/>
                    <a:pt x="10881" y="4082"/>
                  </a:cubicBezTo>
                  <a:cubicBezTo>
                    <a:pt x="12380" y="4585"/>
                    <a:pt x="13753" y="5198"/>
                    <a:pt x="14377" y="5872"/>
                  </a:cubicBezTo>
                  <a:cubicBezTo>
                    <a:pt x="15002" y="6546"/>
                    <a:pt x="14877" y="7282"/>
                    <a:pt x="13878" y="7956"/>
                  </a:cubicBezTo>
                  <a:cubicBezTo>
                    <a:pt x="12879" y="8630"/>
                    <a:pt x="11006" y="9243"/>
                    <a:pt x="8821" y="9734"/>
                  </a:cubicBezTo>
                  <a:cubicBezTo>
                    <a:pt x="6636" y="10224"/>
                    <a:pt x="4139" y="10592"/>
                    <a:pt x="2516" y="10800"/>
                  </a:cubicBezTo>
                  <a:cubicBezTo>
                    <a:pt x="893" y="11008"/>
                    <a:pt x="144" y="11057"/>
                    <a:pt x="19" y="11045"/>
                  </a:cubicBezTo>
                  <a:cubicBezTo>
                    <a:pt x="-106" y="11033"/>
                    <a:pt x="393" y="10959"/>
                    <a:pt x="1018" y="10910"/>
                  </a:cubicBezTo>
                  <a:cubicBezTo>
                    <a:pt x="1642" y="10861"/>
                    <a:pt x="2391" y="10837"/>
                    <a:pt x="3140" y="10825"/>
                  </a:cubicBezTo>
                  <a:cubicBezTo>
                    <a:pt x="3889" y="10812"/>
                    <a:pt x="4639" y="10812"/>
                    <a:pt x="5200" y="10861"/>
                  </a:cubicBezTo>
                  <a:cubicBezTo>
                    <a:pt x="5762" y="10910"/>
                    <a:pt x="6137" y="11008"/>
                    <a:pt x="6449" y="11413"/>
                  </a:cubicBezTo>
                  <a:cubicBezTo>
                    <a:pt x="6761" y="11818"/>
                    <a:pt x="7011" y="12529"/>
                    <a:pt x="6886" y="13313"/>
                  </a:cubicBezTo>
                  <a:cubicBezTo>
                    <a:pt x="6761" y="14098"/>
                    <a:pt x="6262" y="14956"/>
                    <a:pt x="5512" y="15863"/>
                  </a:cubicBezTo>
                  <a:cubicBezTo>
                    <a:pt x="4763" y="16770"/>
                    <a:pt x="3765" y="17726"/>
                    <a:pt x="3265" y="18597"/>
                  </a:cubicBezTo>
                  <a:cubicBezTo>
                    <a:pt x="2766" y="19467"/>
                    <a:pt x="2766" y="20252"/>
                    <a:pt x="3078" y="20754"/>
                  </a:cubicBezTo>
                  <a:cubicBezTo>
                    <a:pt x="3390" y="21257"/>
                    <a:pt x="4014" y="21477"/>
                    <a:pt x="6012" y="21514"/>
                  </a:cubicBezTo>
                  <a:cubicBezTo>
                    <a:pt x="8010" y="21551"/>
                    <a:pt x="11381" y="21404"/>
                    <a:pt x="13441" y="21306"/>
                  </a:cubicBezTo>
                  <a:cubicBezTo>
                    <a:pt x="15501" y="21208"/>
                    <a:pt x="16250" y="21159"/>
                    <a:pt x="16999" y="21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7706" y="5544680"/>
              <a:ext cx="39772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0" y="21600"/>
                  </a:moveTo>
                  <a:cubicBezTo>
                    <a:pt x="1943" y="20800"/>
                    <a:pt x="3886" y="20000"/>
                    <a:pt x="6857" y="18400"/>
                  </a:cubicBezTo>
                  <a:cubicBezTo>
                    <a:pt x="9829" y="16800"/>
                    <a:pt x="13829" y="14400"/>
                    <a:pt x="16171" y="13200"/>
                  </a:cubicBezTo>
                  <a:cubicBezTo>
                    <a:pt x="18514" y="12000"/>
                    <a:pt x="19200" y="12000"/>
                    <a:pt x="19886" y="11600"/>
                  </a:cubicBezTo>
                  <a:cubicBezTo>
                    <a:pt x="20571" y="11200"/>
                    <a:pt x="21257" y="10400"/>
                    <a:pt x="21429" y="8400"/>
                  </a:cubicBezTo>
                  <a:cubicBezTo>
                    <a:pt x="21600" y="6400"/>
                    <a:pt x="21257" y="3200"/>
                    <a:pt x="209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92788" y="5373230"/>
              <a:ext cx="207819" cy="12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59" fill="norm" stroke="1" extrusionOk="0">
                  <a:moveTo>
                    <a:pt x="8331" y="16475"/>
                  </a:moveTo>
                  <a:cubicBezTo>
                    <a:pt x="8986" y="17939"/>
                    <a:pt x="9640" y="19403"/>
                    <a:pt x="11277" y="19953"/>
                  </a:cubicBezTo>
                  <a:cubicBezTo>
                    <a:pt x="12913" y="20502"/>
                    <a:pt x="15531" y="20136"/>
                    <a:pt x="17386" y="20136"/>
                  </a:cubicBezTo>
                  <a:cubicBezTo>
                    <a:pt x="19240" y="20136"/>
                    <a:pt x="20331" y="20502"/>
                    <a:pt x="20222" y="20868"/>
                  </a:cubicBezTo>
                  <a:cubicBezTo>
                    <a:pt x="20113" y="21234"/>
                    <a:pt x="18804" y="21600"/>
                    <a:pt x="15640" y="20685"/>
                  </a:cubicBezTo>
                  <a:cubicBezTo>
                    <a:pt x="12477" y="19769"/>
                    <a:pt x="7458" y="17573"/>
                    <a:pt x="4404" y="15742"/>
                  </a:cubicBezTo>
                  <a:cubicBezTo>
                    <a:pt x="1349" y="13912"/>
                    <a:pt x="258" y="12447"/>
                    <a:pt x="40" y="10800"/>
                  </a:cubicBezTo>
                  <a:cubicBezTo>
                    <a:pt x="-178" y="9153"/>
                    <a:pt x="477" y="7322"/>
                    <a:pt x="2658" y="5675"/>
                  </a:cubicBezTo>
                  <a:cubicBezTo>
                    <a:pt x="4840" y="4027"/>
                    <a:pt x="8549" y="2563"/>
                    <a:pt x="11931" y="1647"/>
                  </a:cubicBezTo>
                  <a:cubicBezTo>
                    <a:pt x="15313" y="732"/>
                    <a:pt x="18367" y="366"/>
                    <a:pt x="214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-1" y="5144630"/>
              <a:ext cx="40060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1394" y="0"/>
                  </a:moveTo>
                  <a:cubicBezTo>
                    <a:pt x="1053" y="1920"/>
                    <a:pt x="712" y="3840"/>
                    <a:pt x="428" y="6000"/>
                  </a:cubicBezTo>
                  <a:cubicBezTo>
                    <a:pt x="143" y="8160"/>
                    <a:pt x="-84" y="10560"/>
                    <a:pt x="30" y="12480"/>
                  </a:cubicBezTo>
                  <a:cubicBezTo>
                    <a:pt x="143" y="14400"/>
                    <a:pt x="598" y="15840"/>
                    <a:pt x="2019" y="17280"/>
                  </a:cubicBezTo>
                  <a:cubicBezTo>
                    <a:pt x="3440" y="18720"/>
                    <a:pt x="5828" y="20160"/>
                    <a:pt x="8670" y="19920"/>
                  </a:cubicBezTo>
                  <a:cubicBezTo>
                    <a:pt x="11512" y="19680"/>
                    <a:pt x="14809" y="17760"/>
                    <a:pt x="16855" y="16800"/>
                  </a:cubicBezTo>
                  <a:cubicBezTo>
                    <a:pt x="18901" y="15840"/>
                    <a:pt x="19697" y="15840"/>
                    <a:pt x="20265" y="16800"/>
                  </a:cubicBezTo>
                  <a:cubicBezTo>
                    <a:pt x="20834" y="17760"/>
                    <a:pt x="21175" y="19680"/>
                    <a:pt x="215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33243" y="5125580"/>
              <a:ext cx="3401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21600"/>
                  </a:moveTo>
                  <a:cubicBezTo>
                    <a:pt x="12793" y="19886"/>
                    <a:pt x="5170" y="18171"/>
                    <a:pt x="1993" y="14571"/>
                  </a:cubicBezTo>
                  <a:cubicBezTo>
                    <a:pt x="-1183" y="10971"/>
                    <a:pt x="88" y="5486"/>
                    <a:pt x="13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73739" y="4998580"/>
              <a:ext cx="16336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15558" y="21600"/>
                  </a:moveTo>
                  <a:cubicBezTo>
                    <a:pt x="11404" y="16941"/>
                    <a:pt x="7250" y="12282"/>
                    <a:pt x="4481" y="9529"/>
                  </a:cubicBezTo>
                  <a:cubicBezTo>
                    <a:pt x="1711" y="6776"/>
                    <a:pt x="327" y="5929"/>
                    <a:pt x="50" y="6565"/>
                  </a:cubicBezTo>
                  <a:cubicBezTo>
                    <a:pt x="-227" y="7200"/>
                    <a:pt x="604" y="9318"/>
                    <a:pt x="3511" y="12071"/>
                  </a:cubicBezTo>
                  <a:cubicBezTo>
                    <a:pt x="6419" y="14824"/>
                    <a:pt x="11404" y="18212"/>
                    <a:pt x="14588" y="19694"/>
                  </a:cubicBezTo>
                  <a:cubicBezTo>
                    <a:pt x="17773" y="21176"/>
                    <a:pt x="19158" y="20753"/>
                    <a:pt x="19988" y="17153"/>
                  </a:cubicBezTo>
                  <a:cubicBezTo>
                    <a:pt x="20819" y="13553"/>
                    <a:pt x="21096" y="6776"/>
                    <a:pt x="213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84706" y="4820780"/>
              <a:ext cx="165376" cy="1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54" fill="norm" stroke="1" extrusionOk="0">
                  <a:moveTo>
                    <a:pt x="6480" y="20184"/>
                  </a:moveTo>
                  <a:cubicBezTo>
                    <a:pt x="4860" y="20892"/>
                    <a:pt x="3240" y="21600"/>
                    <a:pt x="2295" y="21069"/>
                  </a:cubicBezTo>
                  <a:cubicBezTo>
                    <a:pt x="1350" y="20538"/>
                    <a:pt x="1080" y="18767"/>
                    <a:pt x="2295" y="16289"/>
                  </a:cubicBezTo>
                  <a:cubicBezTo>
                    <a:pt x="3510" y="13810"/>
                    <a:pt x="6210" y="10623"/>
                    <a:pt x="8910" y="9030"/>
                  </a:cubicBezTo>
                  <a:cubicBezTo>
                    <a:pt x="11610" y="7436"/>
                    <a:pt x="14310" y="7436"/>
                    <a:pt x="16335" y="7790"/>
                  </a:cubicBezTo>
                  <a:cubicBezTo>
                    <a:pt x="18360" y="8144"/>
                    <a:pt x="19710" y="8852"/>
                    <a:pt x="20520" y="10269"/>
                  </a:cubicBezTo>
                  <a:cubicBezTo>
                    <a:pt x="21330" y="11685"/>
                    <a:pt x="21600" y="13810"/>
                    <a:pt x="19170" y="14872"/>
                  </a:cubicBezTo>
                  <a:cubicBezTo>
                    <a:pt x="16740" y="15934"/>
                    <a:pt x="11610" y="15934"/>
                    <a:pt x="7965" y="13279"/>
                  </a:cubicBezTo>
                  <a:cubicBezTo>
                    <a:pt x="4320" y="10623"/>
                    <a:pt x="2160" y="5311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35722" y="4623930"/>
              <a:ext cx="1915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fill="norm" stroke="1" extrusionOk="0">
                  <a:moveTo>
                    <a:pt x="8765" y="21600"/>
                  </a:moveTo>
                  <a:cubicBezTo>
                    <a:pt x="7846" y="18655"/>
                    <a:pt x="6926" y="15709"/>
                    <a:pt x="6007" y="13745"/>
                  </a:cubicBezTo>
                  <a:cubicBezTo>
                    <a:pt x="5088" y="11782"/>
                    <a:pt x="4169" y="10800"/>
                    <a:pt x="3135" y="10145"/>
                  </a:cubicBezTo>
                  <a:cubicBezTo>
                    <a:pt x="2101" y="9491"/>
                    <a:pt x="952" y="9164"/>
                    <a:pt x="377" y="9818"/>
                  </a:cubicBezTo>
                  <a:cubicBezTo>
                    <a:pt x="-197" y="10473"/>
                    <a:pt x="-197" y="12109"/>
                    <a:pt x="952" y="14073"/>
                  </a:cubicBezTo>
                  <a:cubicBezTo>
                    <a:pt x="2101" y="16036"/>
                    <a:pt x="4399" y="18327"/>
                    <a:pt x="7616" y="19636"/>
                  </a:cubicBezTo>
                  <a:cubicBezTo>
                    <a:pt x="10833" y="20945"/>
                    <a:pt x="14969" y="21273"/>
                    <a:pt x="17612" y="19636"/>
                  </a:cubicBezTo>
                  <a:cubicBezTo>
                    <a:pt x="20254" y="18000"/>
                    <a:pt x="21403" y="14400"/>
                    <a:pt x="20484" y="10800"/>
                  </a:cubicBezTo>
                  <a:cubicBezTo>
                    <a:pt x="19565" y="7200"/>
                    <a:pt x="16577" y="3600"/>
                    <a:pt x="135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03865" y="4542935"/>
              <a:ext cx="217101" cy="11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194" fill="norm" stroke="1" extrusionOk="0">
                  <a:moveTo>
                    <a:pt x="10325" y="11706"/>
                  </a:moveTo>
                  <a:cubicBezTo>
                    <a:pt x="9297" y="11706"/>
                    <a:pt x="8268" y="11706"/>
                    <a:pt x="8063" y="12706"/>
                  </a:cubicBezTo>
                  <a:cubicBezTo>
                    <a:pt x="7857" y="13706"/>
                    <a:pt x="8474" y="15706"/>
                    <a:pt x="10017" y="17106"/>
                  </a:cubicBezTo>
                  <a:cubicBezTo>
                    <a:pt x="11560" y="18506"/>
                    <a:pt x="14028" y="19306"/>
                    <a:pt x="16291" y="19906"/>
                  </a:cubicBezTo>
                  <a:cubicBezTo>
                    <a:pt x="18554" y="20506"/>
                    <a:pt x="20611" y="20906"/>
                    <a:pt x="21023" y="21106"/>
                  </a:cubicBezTo>
                  <a:cubicBezTo>
                    <a:pt x="21434" y="21306"/>
                    <a:pt x="20200" y="21306"/>
                    <a:pt x="17217" y="19506"/>
                  </a:cubicBezTo>
                  <a:cubicBezTo>
                    <a:pt x="14234" y="17706"/>
                    <a:pt x="9503" y="14106"/>
                    <a:pt x="6520" y="11506"/>
                  </a:cubicBezTo>
                  <a:cubicBezTo>
                    <a:pt x="3537" y="8906"/>
                    <a:pt x="2303" y="7306"/>
                    <a:pt x="1377" y="5506"/>
                  </a:cubicBezTo>
                  <a:cubicBezTo>
                    <a:pt x="451" y="3706"/>
                    <a:pt x="-166" y="1706"/>
                    <a:pt x="40" y="706"/>
                  </a:cubicBezTo>
                  <a:cubicBezTo>
                    <a:pt x="245" y="-294"/>
                    <a:pt x="1274" y="-294"/>
                    <a:pt x="4257" y="1106"/>
                  </a:cubicBezTo>
                  <a:cubicBezTo>
                    <a:pt x="7240" y="2506"/>
                    <a:pt x="12177" y="5306"/>
                    <a:pt x="15263" y="6906"/>
                  </a:cubicBezTo>
                  <a:cubicBezTo>
                    <a:pt x="18348" y="8506"/>
                    <a:pt x="19583" y="8906"/>
                    <a:pt x="19891" y="8306"/>
                  </a:cubicBezTo>
                  <a:cubicBezTo>
                    <a:pt x="20200" y="7706"/>
                    <a:pt x="19583" y="6106"/>
                    <a:pt x="18965" y="4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04081" y="4084180"/>
              <a:ext cx="203393" cy="43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09" fill="norm" stroke="1" extrusionOk="0">
                  <a:moveTo>
                    <a:pt x="3106" y="16278"/>
                  </a:moveTo>
                  <a:cubicBezTo>
                    <a:pt x="2445" y="16904"/>
                    <a:pt x="1784" y="17530"/>
                    <a:pt x="1894" y="18052"/>
                  </a:cubicBezTo>
                  <a:cubicBezTo>
                    <a:pt x="2004" y="18574"/>
                    <a:pt x="2886" y="18991"/>
                    <a:pt x="5090" y="19565"/>
                  </a:cubicBezTo>
                  <a:cubicBezTo>
                    <a:pt x="7294" y="20139"/>
                    <a:pt x="10820" y="20870"/>
                    <a:pt x="13245" y="21235"/>
                  </a:cubicBezTo>
                  <a:cubicBezTo>
                    <a:pt x="15669" y="21600"/>
                    <a:pt x="16992" y="21600"/>
                    <a:pt x="18314" y="21235"/>
                  </a:cubicBezTo>
                  <a:cubicBezTo>
                    <a:pt x="19637" y="20870"/>
                    <a:pt x="20959" y="20139"/>
                    <a:pt x="20629" y="18522"/>
                  </a:cubicBezTo>
                  <a:cubicBezTo>
                    <a:pt x="20298" y="16904"/>
                    <a:pt x="18314" y="14400"/>
                    <a:pt x="15229" y="12678"/>
                  </a:cubicBezTo>
                  <a:cubicBezTo>
                    <a:pt x="12143" y="10957"/>
                    <a:pt x="7955" y="10017"/>
                    <a:pt x="5200" y="9600"/>
                  </a:cubicBezTo>
                  <a:cubicBezTo>
                    <a:pt x="2445" y="9183"/>
                    <a:pt x="1122" y="9287"/>
                    <a:pt x="461" y="9600"/>
                  </a:cubicBezTo>
                  <a:cubicBezTo>
                    <a:pt x="-200" y="9913"/>
                    <a:pt x="-200" y="10435"/>
                    <a:pt x="792" y="11113"/>
                  </a:cubicBezTo>
                  <a:cubicBezTo>
                    <a:pt x="1784" y="11791"/>
                    <a:pt x="3767" y="12626"/>
                    <a:pt x="6633" y="13148"/>
                  </a:cubicBezTo>
                  <a:cubicBezTo>
                    <a:pt x="9498" y="13670"/>
                    <a:pt x="13245" y="13878"/>
                    <a:pt x="15890" y="13461"/>
                  </a:cubicBezTo>
                  <a:cubicBezTo>
                    <a:pt x="18535" y="13043"/>
                    <a:pt x="20078" y="12000"/>
                    <a:pt x="20739" y="9652"/>
                  </a:cubicBezTo>
                  <a:cubicBezTo>
                    <a:pt x="21400" y="7304"/>
                    <a:pt x="21180" y="3652"/>
                    <a:pt x="209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7" name="Drawing"/>
          <p:cNvGrpSpPr/>
          <p:nvPr/>
        </p:nvGrpSpPr>
        <p:grpSpPr>
          <a:xfrm>
            <a:off x="1064492" y="1092200"/>
            <a:ext cx="11578359" cy="7715250"/>
            <a:chOff x="0" y="0"/>
            <a:chExt cx="11578357" cy="7715250"/>
          </a:xfrm>
        </p:grpSpPr>
        <p:sp>
          <p:nvSpPr>
            <p:cNvPr id="1010" name="Line"/>
            <p:cNvSpPr/>
            <p:nvPr/>
          </p:nvSpPr>
          <p:spPr>
            <a:xfrm>
              <a:off x="567457" y="668487"/>
              <a:ext cx="193376" cy="73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20" fill="norm" stroke="1" extrusionOk="0">
                  <a:moveTo>
                    <a:pt x="697" y="5318"/>
                  </a:moveTo>
                  <a:cubicBezTo>
                    <a:pt x="1626" y="7478"/>
                    <a:pt x="2555" y="9638"/>
                    <a:pt x="3135" y="11644"/>
                  </a:cubicBezTo>
                  <a:cubicBezTo>
                    <a:pt x="3716" y="13650"/>
                    <a:pt x="3948" y="15501"/>
                    <a:pt x="4181" y="16890"/>
                  </a:cubicBezTo>
                  <a:cubicBezTo>
                    <a:pt x="4413" y="18278"/>
                    <a:pt x="4645" y="19204"/>
                    <a:pt x="4877" y="20006"/>
                  </a:cubicBezTo>
                  <a:cubicBezTo>
                    <a:pt x="5110" y="20808"/>
                    <a:pt x="5342" y="21487"/>
                    <a:pt x="5342" y="21518"/>
                  </a:cubicBezTo>
                  <a:cubicBezTo>
                    <a:pt x="5342" y="21549"/>
                    <a:pt x="5110" y="20932"/>
                    <a:pt x="4413" y="19667"/>
                  </a:cubicBezTo>
                  <a:cubicBezTo>
                    <a:pt x="3716" y="18402"/>
                    <a:pt x="2555" y="16488"/>
                    <a:pt x="1626" y="14298"/>
                  </a:cubicBezTo>
                  <a:cubicBezTo>
                    <a:pt x="697" y="12107"/>
                    <a:pt x="0" y="9638"/>
                    <a:pt x="0" y="7355"/>
                  </a:cubicBezTo>
                  <a:cubicBezTo>
                    <a:pt x="0" y="5071"/>
                    <a:pt x="697" y="2973"/>
                    <a:pt x="1394" y="1770"/>
                  </a:cubicBezTo>
                  <a:cubicBezTo>
                    <a:pt x="2090" y="566"/>
                    <a:pt x="2787" y="258"/>
                    <a:pt x="3716" y="103"/>
                  </a:cubicBezTo>
                  <a:cubicBezTo>
                    <a:pt x="4645" y="-51"/>
                    <a:pt x="5806" y="-51"/>
                    <a:pt x="8013" y="227"/>
                  </a:cubicBezTo>
                  <a:cubicBezTo>
                    <a:pt x="10219" y="504"/>
                    <a:pt x="13471" y="1060"/>
                    <a:pt x="16026" y="1831"/>
                  </a:cubicBezTo>
                  <a:cubicBezTo>
                    <a:pt x="18581" y="2603"/>
                    <a:pt x="20439" y="3590"/>
                    <a:pt x="21019" y="4608"/>
                  </a:cubicBezTo>
                  <a:cubicBezTo>
                    <a:pt x="21600" y="5627"/>
                    <a:pt x="20903" y="6676"/>
                    <a:pt x="19045" y="7509"/>
                  </a:cubicBezTo>
                  <a:cubicBezTo>
                    <a:pt x="17187" y="8342"/>
                    <a:pt x="14168" y="8959"/>
                    <a:pt x="11613" y="9268"/>
                  </a:cubicBezTo>
                  <a:cubicBezTo>
                    <a:pt x="9058" y="9576"/>
                    <a:pt x="6968" y="9576"/>
                    <a:pt x="6619" y="9515"/>
                  </a:cubicBezTo>
                  <a:cubicBezTo>
                    <a:pt x="6271" y="9453"/>
                    <a:pt x="7665" y="9330"/>
                    <a:pt x="9058" y="9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94925" y="1062566"/>
              <a:ext cx="197983" cy="21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50" fill="norm" stroke="1" extrusionOk="0">
                  <a:moveTo>
                    <a:pt x="12531" y="10385"/>
                  </a:moveTo>
                  <a:cubicBezTo>
                    <a:pt x="11842" y="7477"/>
                    <a:pt x="11153" y="4569"/>
                    <a:pt x="10463" y="2700"/>
                  </a:cubicBezTo>
                  <a:cubicBezTo>
                    <a:pt x="9774" y="831"/>
                    <a:pt x="9084" y="0"/>
                    <a:pt x="7821" y="0"/>
                  </a:cubicBezTo>
                  <a:cubicBezTo>
                    <a:pt x="6557" y="0"/>
                    <a:pt x="4719" y="831"/>
                    <a:pt x="3110" y="3115"/>
                  </a:cubicBezTo>
                  <a:cubicBezTo>
                    <a:pt x="1502" y="5400"/>
                    <a:pt x="123" y="9138"/>
                    <a:pt x="8" y="12462"/>
                  </a:cubicBezTo>
                  <a:cubicBezTo>
                    <a:pt x="-107" y="15785"/>
                    <a:pt x="1042" y="18692"/>
                    <a:pt x="2191" y="20146"/>
                  </a:cubicBezTo>
                  <a:cubicBezTo>
                    <a:pt x="3340" y="21600"/>
                    <a:pt x="4489" y="21600"/>
                    <a:pt x="6212" y="19315"/>
                  </a:cubicBezTo>
                  <a:cubicBezTo>
                    <a:pt x="7936" y="17031"/>
                    <a:pt x="10233" y="12462"/>
                    <a:pt x="11382" y="10800"/>
                  </a:cubicBezTo>
                  <a:cubicBezTo>
                    <a:pt x="12531" y="9138"/>
                    <a:pt x="12531" y="10385"/>
                    <a:pt x="13565" y="11735"/>
                  </a:cubicBezTo>
                  <a:cubicBezTo>
                    <a:pt x="14599" y="13085"/>
                    <a:pt x="16667" y="14538"/>
                    <a:pt x="18161" y="14954"/>
                  </a:cubicBezTo>
                  <a:cubicBezTo>
                    <a:pt x="19655" y="15369"/>
                    <a:pt x="20574" y="14746"/>
                    <a:pt x="21493" y="14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005607" y="1047750"/>
              <a:ext cx="12065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3560"/>
                  </a:moveTo>
                  <a:cubicBezTo>
                    <a:pt x="2274" y="3560"/>
                    <a:pt x="4547" y="3560"/>
                    <a:pt x="7389" y="5578"/>
                  </a:cubicBezTo>
                  <a:cubicBezTo>
                    <a:pt x="10232" y="7596"/>
                    <a:pt x="13642" y="11631"/>
                    <a:pt x="15347" y="14242"/>
                  </a:cubicBezTo>
                  <a:cubicBezTo>
                    <a:pt x="17053" y="16853"/>
                    <a:pt x="17053" y="18040"/>
                    <a:pt x="16484" y="19226"/>
                  </a:cubicBezTo>
                  <a:cubicBezTo>
                    <a:pt x="15916" y="20413"/>
                    <a:pt x="14779" y="21600"/>
                    <a:pt x="13642" y="21481"/>
                  </a:cubicBezTo>
                  <a:cubicBezTo>
                    <a:pt x="12505" y="21363"/>
                    <a:pt x="11368" y="19938"/>
                    <a:pt x="10421" y="17209"/>
                  </a:cubicBezTo>
                  <a:cubicBezTo>
                    <a:pt x="9474" y="14479"/>
                    <a:pt x="8716" y="10444"/>
                    <a:pt x="10611" y="7358"/>
                  </a:cubicBezTo>
                  <a:cubicBezTo>
                    <a:pt x="12505" y="4273"/>
                    <a:pt x="17053" y="21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159658" y="1058556"/>
              <a:ext cx="138050" cy="16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90" fill="norm" stroke="1" extrusionOk="0">
                  <a:moveTo>
                    <a:pt x="18400" y="251"/>
                  </a:moveTo>
                  <a:cubicBezTo>
                    <a:pt x="14800" y="-29"/>
                    <a:pt x="11200" y="-310"/>
                    <a:pt x="8090" y="812"/>
                  </a:cubicBezTo>
                  <a:cubicBezTo>
                    <a:pt x="4981" y="1934"/>
                    <a:pt x="2363" y="4459"/>
                    <a:pt x="1054" y="7825"/>
                  </a:cubicBezTo>
                  <a:cubicBezTo>
                    <a:pt x="-255" y="11191"/>
                    <a:pt x="-255" y="15399"/>
                    <a:pt x="563" y="17924"/>
                  </a:cubicBezTo>
                  <a:cubicBezTo>
                    <a:pt x="1381" y="20448"/>
                    <a:pt x="3018" y="21290"/>
                    <a:pt x="4490" y="21290"/>
                  </a:cubicBezTo>
                  <a:cubicBezTo>
                    <a:pt x="5963" y="21290"/>
                    <a:pt x="7272" y="20448"/>
                    <a:pt x="8745" y="18345"/>
                  </a:cubicBezTo>
                  <a:cubicBezTo>
                    <a:pt x="10218" y="16241"/>
                    <a:pt x="11854" y="12874"/>
                    <a:pt x="12672" y="10069"/>
                  </a:cubicBezTo>
                  <a:cubicBezTo>
                    <a:pt x="13490" y="7264"/>
                    <a:pt x="13490" y="5020"/>
                    <a:pt x="13490" y="4599"/>
                  </a:cubicBezTo>
                  <a:cubicBezTo>
                    <a:pt x="13490" y="4178"/>
                    <a:pt x="13490" y="5581"/>
                    <a:pt x="13490" y="7685"/>
                  </a:cubicBezTo>
                  <a:cubicBezTo>
                    <a:pt x="13490" y="9789"/>
                    <a:pt x="13490" y="12594"/>
                    <a:pt x="13981" y="14558"/>
                  </a:cubicBezTo>
                  <a:cubicBezTo>
                    <a:pt x="14472" y="16521"/>
                    <a:pt x="15454" y="17643"/>
                    <a:pt x="16763" y="18064"/>
                  </a:cubicBezTo>
                  <a:cubicBezTo>
                    <a:pt x="18072" y="18485"/>
                    <a:pt x="19709" y="18204"/>
                    <a:pt x="21345" y="17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329457" y="1024073"/>
              <a:ext cx="165101" cy="16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4583"/>
                  </a:moveTo>
                  <a:cubicBezTo>
                    <a:pt x="0" y="9116"/>
                    <a:pt x="0" y="13650"/>
                    <a:pt x="277" y="16716"/>
                  </a:cubicBezTo>
                  <a:cubicBezTo>
                    <a:pt x="554" y="19783"/>
                    <a:pt x="1108" y="21383"/>
                    <a:pt x="1385" y="21383"/>
                  </a:cubicBezTo>
                  <a:cubicBezTo>
                    <a:pt x="1662" y="21383"/>
                    <a:pt x="1662" y="19783"/>
                    <a:pt x="1938" y="17650"/>
                  </a:cubicBezTo>
                  <a:cubicBezTo>
                    <a:pt x="2215" y="15516"/>
                    <a:pt x="2769" y="12850"/>
                    <a:pt x="3185" y="10850"/>
                  </a:cubicBezTo>
                  <a:cubicBezTo>
                    <a:pt x="3600" y="8850"/>
                    <a:pt x="3877" y="7516"/>
                    <a:pt x="4569" y="7516"/>
                  </a:cubicBezTo>
                  <a:cubicBezTo>
                    <a:pt x="5262" y="7516"/>
                    <a:pt x="6369" y="8850"/>
                    <a:pt x="6923" y="10183"/>
                  </a:cubicBezTo>
                  <a:cubicBezTo>
                    <a:pt x="7477" y="11516"/>
                    <a:pt x="7477" y="12850"/>
                    <a:pt x="7615" y="14183"/>
                  </a:cubicBezTo>
                  <a:cubicBezTo>
                    <a:pt x="7754" y="15516"/>
                    <a:pt x="8031" y="16850"/>
                    <a:pt x="8169" y="16450"/>
                  </a:cubicBezTo>
                  <a:cubicBezTo>
                    <a:pt x="8308" y="16050"/>
                    <a:pt x="8308" y="13916"/>
                    <a:pt x="8723" y="11116"/>
                  </a:cubicBezTo>
                  <a:cubicBezTo>
                    <a:pt x="9138" y="8316"/>
                    <a:pt x="9969" y="4850"/>
                    <a:pt x="10938" y="2716"/>
                  </a:cubicBezTo>
                  <a:cubicBezTo>
                    <a:pt x="11908" y="583"/>
                    <a:pt x="13015" y="-217"/>
                    <a:pt x="13708" y="50"/>
                  </a:cubicBezTo>
                  <a:cubicBezTo>
                    <a:pt x="14400" y="316"/>
                    <a:pt x="14677" y="1650"/>
                    <a:pt x="15231" y="4316"/>
                  </a:cubicBezTo>
                  <a:cubicBezTo>
                    <a:pt x="15785" y="6983"/>
                    <a:pt x="16615" y="10983"/>
                    <a:pt x="17723" y="13250"/>
                  </a:cubicBezTo>
                  <a:cubicBezTo>
                    <a:pt x="18831" y="15516"/>
                    <a:pt x="20215" y="16050"/>
                    <a:pt x="21600" y="16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491099" y="956973"/>
              <a:ext cx="162209" cy="182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881" fill="norm" stroke="1" extrusionOk="0">
                  <a:moveTo>
                    <a:pt x="2945" y="15505"/>
                  </a:moveTo>
                  <a:cubicBezTo>
                    <a:pt x="5714" y="12593"/>
                    <a:pt x="8484" y="9681"/>
                    <a:pt x="10145" y="7618"/>
                  </a:cubicBezTo>
                  <a:cubicBezTo>
                    <a:pt x="11807" y="5555"/>
                    <a:pt x="12360" y="4341"/>
                    <a:pt x="12637" y="3128"/>
                  </a:cubicBezTo>
                  <a:cubicBezTo>
                    <a:pt x="12914" y="1914"/>
                    <a:pt x="12914" y="701"/>
                    <a:pt x="12084" y="215"/>
                  </a:cubicBezTo>
                  <a:cubicBezTo>
                    <a:pt x="11253" y="-270"/>
                    <a:pt x="9591" y="-27"/>
                    <a:pt x="7376" y="1914"/>
                  </a:cubicBezTo>
                  <a:cubicBezTo>
                    <a:pt x="5160" y="3856"/>
                    <a:pt x="2391" y="7496"/>
                    <a:pt x="1007" y="10773"/>
                  </a:cubicBezTo>
                  <a:cubicBezTo>
                    <a:pt x="-378" y="14049"/>
                    <a:pt x="-378" y="16961"/>
                    <a:pt x="1284" y="18782"/>
                  </a:cubicBezTo>
                  <a:cubicBezTo>
                    <a:pt x="2945" y="20602"/>
                    <a:pt x="6268" y="21330"/>
                    <a:pt x="9868" y="20602"/>
                  </a:cubicBezTo>
                  <a:cubicBezTo>
                    <a:pt x="13468" y="19874"/>
                    <a:pt x="17345" y="17690"/>
                    <a:pt x="21222" y="15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614662" y="666750"/>
              <a:ext cx="337096" cy="4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8540" y="0"/>
                  </a:moveTo>
                  <a:cubicBezTo>
                    <a:pt x="7865" y="94"/>
                    <a:pt x="7190" y="188"/>
                    <a:pt x="6853" y="470"/>
                  </a:cubicBezTo>
                  <a:cubicBezTo>
                    <a:pt x="6515" y="751"/>
                    <a:pt x="6515" y="1221"/>
                    <a:pt x="6312" y="3052"/>
                  </a:cubicBezTo>
                  <a:cubicBezTo>
                    <a:pt x="6110" y="4883"/>
                    <a:pt x="5705" y="8077"/>
                    <a:pt x="5502" y="11035"/>
                  </a:cubicBezTo>
                  <a:cubicBezTo>
                    <a:pt x="5300" y="13993"/>
                    <a:pt x="5300" y="16717"/>
                    <a:pt x="5368" y="18313"/>
                  </a:cubicBezTo>
                  <a:cubicBezTo>
                    <a:pt x="5435" y="19910"/>
                    <a:pt x="5570" y="20379"/>
                    <a:pt x="5840" y="20802"/>
                  </a:cubicBezTo>
                  <a:cubicBezTo>
                    <a:pt x="6110" y="21224"/>
                    <a:pt x="6515" y="21600"/>
                    <a:pt x="6987" y="21600"/>
                  </a:cubicBezTo>
                  <a:cubicBezTo>
                    <a:pt x="7460" y="21600"/>
                    <a:pt x="8000" y="21224"/>
                    <a:pt x="8472" y="20285"/>
                  </a:cubicBezTo>
                  <a:cubicBezTo>
                    <a:pt x="8945" y="19346"/>
                    <a:pt x="9350" y="17843"/>
                    <a:pt x="8877" y="16670"/>
                  </a:cubicBezTo>
                  <a:cubicBezTo>
                    <a:pt x="8405" y="15496"/>
                    <a:pt x="7055" y="14650"/>
                    <a:pt x="5840" y="14134"/>
                  </a:cubicBezTo>
                  <a:cubicBezTo>
                    <a:pt x="4625" y="13617"/>
                    <a:pt x="3545" y="13430"/>
                    <a:pt x="2668" y="13289"/>
                  </a:cubicBezTo>
                  <a:cubicBezTo>
                    <a:pt x="1790" y="13148"/>
                    <a:pt x="1115" y="13054"/>
                    <a:pt x="643" y="12772"/>
                  </a:cubicBezTo>
                  <a:cubicBezTo>
                    <a:pt x="170" y="12490"/>
                    <a:pt x="-100" y="12021"/>
                    <a:pt x="35" y="11645"/>
                  </a:cubicBezTo>
                  <a:cubicBezTo>
                    <a:pt x="170" y="11270"/>
                    <a:pt x="710" y="10988"/>
                    <a:pt x="1993" y="10800"/>
                  </a:cubicBezTo>
                  <a:cubicBezTo>
                    <a:pt x="3275" y="10612"/>
                    <a:pt x="5300" y="10518"/>
                    <a:pt x="7392" y="11129"/>
                  </a:cubicBezTo>
                  <a:cubicBezTo>
                    <a:pt x="9485" y="11739"/>
                    <a:pt x="11645" y="13054"/>
                    <a:pt x="12860" y="14416"/>
                  </a:cubicBezTo>
                  <a:cubicBezTo>
                    <a:pt x="14075" y="15777"/>
                    <a:pt x="14345" y="17186"/>
                    <a:pt x="14210" y="18031"/>
                  </a:cubicBezTo>
                  <a:cubicBezTo>
                    <a:pt x="14075" y="18877"/>
                    <a:pt x="13535" y="19158"/>
                    <a:pt x="13062" y="18923"/>
                  </a:cubicBezTo>
                  <a:cubicBezTo>
                    <a:pt x="12590" y="18689"/>
                    <a:pt x="12185" y="17937"/>
                    <a:pt x="12117" y="16717"/>
                  </a:cubicBezTo>
                  <a:cubicBezTo>
                    <a:pt x="12050" y="15496"/>
                    <a:pt x="12320" y="13805"/>
                    <a:pt x="12995" y="12537"/>
                  </a:cubicBezTo>
                  <a:cubicBezTo>
                    <a:pt x="13670" y="11270"/>
                    <a:pt x="14750" y="10424"/>
                    <a:pt x="15627" y="10002"/>
                  </a:cubicBezTo>
                  <a:cubicBezTo>
                    <a:pt x="16505" y="9579"/>
                    <a:pt x="17180" y="9579"/>
                    <a:pt x="17652" y="9814"/>
                  </a:cubicBezTo>
                  <a:cubicBezTo>
                    <a:pt x="18125" y="10049"/>
                    <a:pt x="18395" y="10518"/>
                    <a:pt x="18597" y="11880"/>
                  </a:cubicBezTo>
                  <a:cubicBezTo>
                    <a:pt x="18800" y="13242"/>
                    <a:pt x="18935" y="15496"/>
                    <a:pt x="18935" y="16857"/>
                  </a:cubicBezTo>
                  <a:cubicBezTo>
                    <a:pt x="18935" y="18219"/>
                    <a:pt x="18800" y="18689"/>
                    <a:pt x="18732" y="18501"/>
                  </a:cubicBezTo>
                  <a:cubicBezTo>
                    <a:pt x="18665" y="18313"/>
                    <a:pt x="18665" y="17468"/>
                    <a:pt x="18665" y="15683"/>
                  </a:cubicBezTo>
                  <a:cubicBezTo>
                    <a:pt x="18665" y="13899"/>
                    <a:pt x="18665" y="11176"/>
                    <a:pt x="18800" y="9579"/>
                  </a:cubicBezTo>
                  <a:cubicBezTo>
                    <a:pt x="18935" y="7983"/>
                    <a:pt x="19205" y="7513"/>
                    <a:pt x="19677" y="7466"/>
                  </a:cubicBezTo>
                  <a:cubicBezTo>
                    <a:pt x="20150" y="7419"/>
                    <a:pt x="20825" y="7795"/>
                    <a:pt x="21500" y="8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977095" y="868916"/>
              <a:ext cx="190563" cy="200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0861" fill="norm" stroke="1" extrusionOk="0">
                  <a:moveTo>
                    <a:pt x="9163" y="4075"/>
                  </a:moveTo>
                  <a:cubicBezTo>
                    <a:pt x="10102" y="2532"/>
                    <a:pt x="11041" y="989"/>
                    <a:pt x="10807" y="328"/>
                  </a:cubicBezTo>
                  <a:cubicBezTo>
                    <a:pt x="10572" y="-333"/>
                    <a:pt x="9163" y="-113"/>
                    <a:pt x="7050" y="2091"/>
                  </a:cubicBezTo>
                  <a:cubicBezTo>
                    <a:pt x="4937" y="4296"/>
                    <a:pt x="2120" y="8483"/>
                    <a:pt x="828" y="11789"/>
                  </a:cubicBezTo>
                  <a:cubicBezTo>
                    <a:pt x="-463" y="15096"/>
                    <a:pt x="-228" y="17520"/>
                    <a:pt x="1415" y="19063"/>
                  </a:cubicBezTo>
                  <a:cubicBezTo>
                    <a:pt x="3059" y="20606"/>
                    <a:pt x="6111" y="21267"/>
                    <a:pt x="9633" y="20606"/>
                  </a:cubicBezTo>
                  <a:cubicBezTo>
                    <a:pt x="13154" y="19945"/>
                    <a:pt x="17146" y="17961"/>
                    <a:pt x="21137" y="15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834407" y="572033"/>
              <a:ext cx="127001" cy="58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2535"/>
                  </a:moveTo>
                  <a:cubicBezTo>
                    <a:pt x="360" y="2148"/>
                    <a:pt x="720" y="1761"/>
                    <a:pt x="1620" y="1258"/>
                  </a:cubicBezTo>
                  <a:cubicBezTo>
                    <a:pt x="2520" y="755"/>
                    <a:pt x="3960" y="135"/>
                    <a:pt x="5040" y="19"/>
                  </a:cubicBezTo>
                  <a:cubicBezTo>
                    <a:pt x="6120" y="-97"/>
                    <a:pt x="6840" y="290"/>
                    <a:pt x="7380" y="1838"/>
                  </a:cubicBezTo>
                  <a:cubicBezTo>
                    <a:pt x="7920" y="3387"/>
                    <a:pt x="8280" y="6097"/>
                    <a:pt x="8640" y="8884"/>
                  </a:cubicBezTo>
                  <a:cubicBezTo>
                    <a:pt x="9000" y="11671"/>
                    <a:pt x="9360" y="14535"/>
                    <a:pt x="9720" y="16471"/>
                  </a:cubicBezTo>
                  <a:cubicBezTo>
                    <a:pt x="10080" y="18406"/>
                    <a:pt x="10440" y="19413"/>
                    <a:pt x="10980" y="20148"/>
                  </a:cubicBezTo>
                  <a:cubicBezTo>
                    <a:pt x="11520" y="20884"/>
                    <a:pt x="12240" y="21348"/>
                    <a:pt x="13140" y="21426"/>
                  </a:cubicBezTo>
                  <a:cubicBezTo>
                    <a:pt x="14040" y="21503"/>
                    <a:pt x="15120" y="21193"/>
                    <a:pt x="16560" y="20574"/>
                  </a:cubicBezTo>
                  <a:cubicBezTo>
                    <a:pt x="18000" y="19955"/>
                    <a:pt x="19800" y="19026"/>
                    <a:pt x="21600" y="18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2990894" y="805740"/>
              <a:ext cx="141964" cy="24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16" fill="norm" stroke="1" extrusionOk="0">
                  <a:moveTo>
                    <a:pt x="1292" y="10860"/>
                  </a:moveTo>
                  <a:cubicBezTo>
                    <a:pt x="1292" y="13740"/>
                    <a:pt x="1292" y="16620"/>
                    <a:pt x="1133" y="18510"/>
                  </a:cubicBezTo>
                  <a:cubicBezTo>
                    <a:pt x="975" y="20400"/>
                    <a:pt x="657" y="21300"/>
                    <a:pt x="339" y="21210"/>
                  </a:cubicBezTo>
                  <a:cubicBezTo>
                    <a:pt x="22" y="21120"/>
                    <a:pt x="-296" y="20040"/>
                    <a:pt x="498" y="16800"/>
                  </a:cubicBezTo>
                  <a:cubicBezTo>
                    <a:pt x="1292" y="13560"/>
                    <a:pt x="3198" y="8160"/>
                    <a:pt x="4786" y="5010"/>
                  </a:cubicBezTo>
                  <a:cubicBezTo>
                    <a:pt x="6375" y="1860"/>
                    <a:pt x="7645" y="960"/>
                    <a:pt x="9075" y="420"/>
                  </a:cubicBezTo>
                  <a:cubicBezTo>
                    <a:pt x="10504" y="-120"/>
                    <a:pt x="12092" y="-300"/>
                    <a:pt x="13363" y="870"/>
                  </a:cubicBezTo>
                  <a:cubicBezTo>
                    <a:pt x="14633" y="2040"/>
                    <a:pt x="15586" y="4560"/>
                    <a:pt x="16222" y="7440"/>
                  </a:cubicBezTo>
                  <a:cubicBezTo>
                    <a:pt x="16857" y="10320"/>
                    <a:pt x="17175" y="13560"/>
                    <a:pt x="17969" y="15450"/>
                  </a:cubicBezTo>
                  <a:cubicBezTo>
                    <a:pt x="18763" y="17340"/>
                    <a:pt x="20033" y="17880"/>
                    <a:pt x="21304" y="18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192124" y="532341"/>
              <a:ext cx="143934" cy="53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1323"/>
                  </a:moveTo>
                  <a:cubicBezTo>
                    <a:pt x="21282" y="897"/>
                    <a:pt x="20965" y="470"/>
                    <a:pt x="19694" y="214"/>
                  </a:cubicBezTo>
                  <a:cubicBezTo>
                    <a:pt x="18424" y="-43"/>
                    <a:pt x="16200" y="-128"/>
                    <a:pt x="13976" y="299"/>
                  </a:cubicBezTo>
                  <a:cubicBezTo>
                    <a:pt x="11753" y="726"/>
                    <a:pt x="9529" y="1665"/>
                    <a:pt x="8259" y="3629"/>
                  </a:cubicBezTo>
                  <a:cubicBezTo>
                    <a:pt x="6988" y="5592"/>
                    <a:pt x="6671" y="8580"/>
                    <a:pt x="6988" y="11270"/>
                  </a:cubicBezTo>
                  <a:cubicBezTo>
                    <a:pt x="7306" y="13959"/>
                    <a:pt x="8259" y="16349"/>
                    <a:pt x="8735" y="17844"/>
                  </a:cubicBezTo>
                  <a:cubicBezTo>
                    <a:pt x="9212" y="19338"/>
                    <a:pt x="9212" y="19935"/>
                    <a:pt x="9053" y="20447"/>
                  </a:cubicBezTo>
                  <a:cubicBezTo>
                    <a:pt x="8894" y="20960"/>
                    <a:pt x="8576" y="21387"/>
                    <a:pt x="7782" y="21429"/>
                  </a:cubicBezTo>
                  <a:cubicBezTo>
                    <a:pt x="6988" y="21472"/>
                    <a:pt x="5718" y="21130"/>
                    <a:pt x="4447" y="20191"/>
                  </a:cubicBezTo>
                  <a:cubicBezTo>
                    <a:pt x="3176" y="19252"/>
                    <a:pt x="1906" y="17715"/>
                    <a:pt x="1112" y="16606"/>
                  </a:cubicBezTo>
                  <a:cubicBezTo>
                    <a:pt x="318" y="15496"/>
                    <a:pt x="0" y="14813"/>
                    <a:pt x="0" y="14215"/>
                  </a:cubicBezTo>
                  <a:cubicBezTo>
                    <a:pt x="0" y="13617"/>
                    <a:pt x="318" y="13105"/>
                    <a:pt x="1429" y="12764"/>
                  </a:cubicBezTo>
                  <a:cubicBezTo>
                    <a:pt x="2541" y="12422"/>
                    <a:pt x="4447" y="12251"/>
                    <a:pt x="6671" y="12294"/>
                  </a:cubicBezTo>
                  <a:cubicBezTo>
                    <a:pt x="8894" y="12337"/>
                    <a:pt x="11435" y="12593"/>
                    <a:pt x="13976" y="12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323357" y="781180"/>
              <a:ext cx="133351" cy="23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7314"/>
                  </a:moveTo>
                  <a:cubicBezTo>
                    <a:pt x="1714" y="7314"/>
                    <a:pt x="3429" y="7314"/>
                    <a:pt x="5829" y="6469"/>
                  </a:cubicBezTo>
                  <a:cubicBezTo>
                    <a:pt x="8229" y="5624"/>
                    <a:pt x="11314" y="3933"/>
                    <a:pt x="12857" y="2618"/>
                  </a:cubicBezTo>
                  <a:cubicBezTo>
                    <a:pt x="14400" y="1304"/>
                    <a:pt x="14400" y="364"/>
                    <a:pt x="13543" y="83"/>
                  </a:cubicBezTo>
                  <a:cubicBezTo>
                    <a:pt x="12686" y="-199"/>
                    <a:pt x="10971" y="177"/>
                    <a:pt x="9086" y="2243"/>
                  </a:cubicBezTo>
                  <a:cubicBezTo>
                    <a:pt x="7200" y="4309"/>
                    <a:pt x="5143" y="8065"/>
                    <a:pt x="4286" y="11352"/>
                  </a:cubicBezTo>
                  <a:cubicBezTo>
                    <a:pt x="3429" y="14639"/>
                    <a:pt x="3771" y="17457"/>
                    <a:pt x="5657" y="19147"/>
                  </a:cubicBezTo>
                  <a:cubicBezTo>
                    <a:pt x="7543" y="20838"/>
                    <a:pt x="10971" y="21401"/>
                    <a:pt x="13886" y="20838"/>
                  </a:cubicBezTo>
                  <a:cubicBezTo>
                    <a:pt x="16800" y="20274"/>
                    <a:pt x="19200" y="18584"/>
                    <a:pt x="21600" y="16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475757" y="800100"/>
              <a:ext cx="69851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290"/>
                    <a:pt x="11782" y="10580"/>
                    <a:pt x="14400" y="13886"/>
                  </a:cubicBezTo>
                  <a:cubicBezTo>
                    <a:pt x="17018" y="17192"/>
                    <a:pt x="16364" y="18514"/>
                    <a:pt x="15055" y="19616"/>
                  </a:cubicBezTo>
                  <a:cubicBezTo>
                    <a:pt x="13745" y="20718"/>
                    <a:pt x="11782" y="21600"/>
                    <a:pt x="9491" y="21600"/>
                  </a:cubicBezTo>
                  <a:cubicBezTo>
                    <a:pt x="7200" y="21600"/>
                    <a:pt x="4582" y="20718"/>
                    <a:pt x="5236" y="17743"/>
                  </a:cubicBezTo>
                  <a:cubicBezTo>
                    <a:pt x="5891" y="14767"/>
                    <a:pt x="9818" y="9698"/>
                    <a:pt x="13091" y="6612"/>
                  </a:cubicBezTo>
                  <a:cubicBezTo>
                    <a:pt x="16364" y="3527"/>
                    <a:pt x="18982" y="2424"/>
                    <a:pt x="21600" y="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593527" y="741820"/>
              <a:ext cx="212431" cy="25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17" fill="norm" stroke="1" extrusionOk="0">
                  <a:moveTo>
                    <a:pt x="932" y="6468"/>
                  </a:moveTo>
                  <a:cubicBezTo>
                    <a:pt x="932" y="7353"/>
                    <a:pt x="932" y="8238"/>
                    <a:pt x="825" y="9301"/>
                  </a:cubicBezTo>
                  <a:cubicBezTo>
                    <a:pt x="718" y="10363"/>
                    <a:pt x="505" y="11602"/>
                    <a:pt x="932" y="12045"/>
                  </a:cubicBezTo>
                  <a:cubicBezTo>
                    <a:pt x="1360" y="12487"/>
                    <a:pt x="2429" y="12133"/>
                    <a:pt x="3713" y="10983"/>
                  </a:cubicBezTo>
                  <a:cubicBezTo>
                    <a:pt x="4996" y="9832"/>
                    <a:pt x="6493" y="7884"/>
                    <a:pt x="7241" y="6291"/>
                  </a:cubicBezTo>
                  <a:cubicBezTo>
                    <a:pt x="7990" y="4697"/>
                    <a:pt x="7990" y="3458"/>
                    <a:pt x="7455" y="2838"/>
                  </a:cubicBezTo>
                  <a:cubicBezTo>
                    <a:pt x="6920" y="2219"/>
                    <a:pt x="5851" y="2219"/>
                    <a:pt x="4568" y="3724"/>
                  </a:cubicBezTo>
                  <a:cubicBezTo>
                    <a:pt x="3285" y="5228"/>
                    <a:pt x="1788" y="8238"/>
                    <a:pt x="932" y="11160"/>
                  </a:cubicBezTo>
                  <a:cubicBezTo>
                    <a:pt x="77" y="14081"/>
                    <a:pt x="-137" y="16914"/>
                    <a:pt x="77" y="18773"/>
                  </a:cubicBezTo>
                  <a:cubicBezTo>
                    <a:pt x="291" y="20632"/>
                    <a:pt x="932" y="21517"/>
                    <a:pt x="2429" y="21517"/>
                  </a:cubicBezTo>
                  <a:cubicBezTo>
                    <a:pt x="3926" y="21517"/>
                    <a:pt x="6279" y="20632"/>
                    <a:pt x="8097" y="19127"/>
                  </a:cubicBezTo>
                  <a:cubicBezTo>
                    <a:pt x="9914" y="17622"/>
                    <a:pt x="11198" y="15497"/>
                    <a:pt x="12160" y="13815"/>
                  </a:cubicBezTo>
                  <a:cubicBezTo>
                    <a:pt x="13122" y="12133"/>
                    <a:pt x="13764" y="10894"/>
                    <a:pt x="13978" y="10894"/>
                  </a:cubicBezTo>
                  <a:cubicBezTo>
                    <a:pt x="14192" y="10894"/>
                    <a:pt x="13978" y="12133"/>
                    <a:pt x="13871" y="13284"/>
                  </a:cubicBezTo>
                  <a:cubicBezTo>
                    <a:pt x="13764" y="14435"/>
                    <a:pt x="13764" y="15497"/>
                    <a:pt x="13550" y="16471"/>
                  </a:cubicBezTo>
                  <a:cubicBezTo>
                    <a:pt x="13336" y="17445"/>
                    <a:pt x="12909" y="18330"/>
                    <a:pt x="12695" y="18242"/>
                  </a:cubicBezTo>
                  <a:cubicBezTo>
                    <a:pt x="12481" y="18153"/>
                    <a:pt x="12481" y="17091"/>
                    <a:pt x="12909" y="14258"/>
                  </a:cubicBezTo>
                  <a:cubicBezTo>
                    <a:pt x="13336" y="11425"/>
                    <a:pt x="14192" y="6822"/>
                    <a:pt x="15261" y="3989"/>
                  </a:cubicBezTo>
                  <a:cubicBezTo>
                    <a:pt x="16330" y="1156"/>
                    <a:pt x="17613" y="94"/>
                    <a:pt x="18362" y="6"/>
                  </a:cubicBezTo>
                  <a:cubicBezTo>
                    <a:pt x="19111" y="-83"/>
                    <a:pt x="19324" y="802"/>
                    <a:pt x="19431" y="3547"/>
                  </a:cubicBezTo>
                  <a:cubicBezTo>
                    <a:pt x="19538" y="6291"/>
                    <a:pt x="19538" y="10894"/>
                    <a:pt x="19859" y="13904"/>
                  </a:cubicBezTo>
                  <a:cubicBezTo>
                    <a:pt x="20180" y="16914"/>
                    <a:pt x="20821" y="18330"/>
                    <a:pt x="21463" y="19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3868923" y="736036"/>
              <a:ext cx="394235" cy="22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856" fill="norm" stroke="1" extrusionOk="0">
                  <a:moveTo>
                    <a:pt x="4534" y="5355"/>
                  </a:moveTo>
                  <a:cubicBezTo>
                    <a:pt x="3957" y="5158"/>
                    <a:pt x="3379" y="4962"/>
                    <a:pt x="2686" y="6140"/>
                  </a:cubicBezTo>
                  <a:cubicBezTo>
                    <a:pt x="1993" y="7318"/>
                    <a:pt x="1185" y="9871"/>
                    <a:pt x="665" y="12424"/>
                  </a:cubicBezTo>
                  <a:cubicBezTo>
                    <a:pt x="145" y="14976"/>
                    <a:pt x="-86" y="17529"/>
                    <a:pt x="30" y="19100"/>
                  </a:cubicBezTo>
                  <a:cubicBezTo>
                    <a:pt x="145" y="20671"/>
                    <a:pt x="607" y="21260"/>
                    <a:pt x="1935" y="20573"/>
                  </a:cubicBezTo>
                  <a:cubicBezTo>
                    <a:pt x="3264" y="19885"/>
                    <a:pt x="5458" y="17922"/>
                    <a:pt x="7249" y="15075"/>
                  </a:cubicBezTo>
                  <a:cubicBezTo>
                    <a:pt x="9039" y="12227"/>
                    <a:pt x="10425" y="8496"/>
                    <a:pt x="11234" y="6042"/>
                  </a:cubicBezTo>
                  <a:cubicBezTo>
                    <a:pt x="12042" y="3587"/>
                    <a:pt x="12273" y="2409"/>
                    <a:pt x="12158" y="1427"/>
                  </a:cubicBezTo>
                  <a:cubicBezTo>
                    <a:pt x="12042" y="445"/>
                    <a:pt x="11580" y="-340"/>
                    <a:pt x="10830" y="151"/>
                  </a:cubicBezTo>
                  <a:cubicBezTo>
                    <a:pt x="10079" y="642"/>
                    <a:pt x="9039" y="2409"/>
                    <a:pt x="8404" y="4373"/>
                  </a:cubicBezTo>
                  <a:cubicBezTo>
                    <a:pt x="7769" y="6336"/>
                    <a:pt x="7538" y="8496"/>
                    <a:pt x="8057" y="10362"/>
                  </a:cubicBezTo>
                  <a:cubicBezTo>
                    <a:pt x="8577" y="12227"/>
                    <a:pt x="9848" y="13798"/>
                    <a:pt x="12216" y="13995"/>
                  </a:cubicBezTo>
                  <a:cubicBezTo>
                    <a:pt x="14584" y="14191"/>
                    <a:pt x="18049" y="13013"/>
                    <a:pt x="21514" y="11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997236" y="0"/>
              <a:ext cx="374122" cy="771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fill="norm" stroke="1" extrusionOk="0">
                  <a:moveTo>
                    <a:pt x="21569" y="0"/>
                  </a:moveTo>
                  <a:cubicBezTo>
                    <a:pt x="20959" y="12"/>
                    <a:pt x="20349" y="24"/>
                    <a:pt x="19861" y="68"/>
                  </a:cubicBezTo>
                  <a:cubicBezTo>
                    <a:pt x="19372" y="113"/>
                    <a:pt x="19006" y="190"/>
                    <a:pt x="18640" y="332"/>
                  </a:cubicBezTo>
                  <a:cubicBezTo>
                    <a:pt x="18274" y="474"/>
                    <a:pt x="17908" y="681"/>
                    <a:pt x="17725" y="916"/>
                  </a:cubicBezTo>
                  <a:cubicBezTo>
                    <a:pt x="17542" y="1150"/>
                    <a:pt x="17542" y="1410"/>
                    <a:pt x="17420" y="1641"/>
                  </a:cubicBezTo>
                  <a:cubicBezTo>
                    <a:pt x="17298" y="1873"/>
                    <a:pt x="17054" y="2074"/>
                    <a:pt x="16749" y="2281"/>
                  </a:cubicBezTo>
                  <a:cubicBezTo>
                    <a:pt x="16444" y="2489"/>
                    <a:pt x="16077" y="2702"/>
                    <a:pt x="15833" y="2930"/>
                  </a:cubicBezTo>
                  <a:cubicBezTo>
                    <a:pt x="15589" y="3159"/>
                    <a:pt x="15467" y="3401"/>
                    <a:pt x="15406" y="3653"/>
                  </a:cubicBezTo>
                  <a:cubicBezTo>
                    <a:pt x="15345" y="3905"/>
                    <a:pt x="15345" y="4166"/>
                    <a:pt x="15345" y="4400"/>
                  </a:cubicBezTo>
                  <a:cubicBezTo>
                    <a:pt x="15345" y="4634"/>
                    <a:pt x="15345" y="4841"/>
                    <a:pt x="15406" y="5049"/>
                  </a:cubicBezTo>
                  <a:cubicBezTo>
                    <a:pt x="15467" y="5256"/>
                    <a:pt x="15589" y="5464"/>
                    <a:pt x="15711" y="5671"/>
                  </a:cubicBezTo>
                  <a:cubicBezTo>
                    <a:pt x="15833" y="5879"/>
                    <a:pt x="15955" y="6086"/>
                    <a:pt x="16016" y="6305"/>
                  </a:cubicBezTo>
                  <a:cubicBezTo>
                    <a:pt x="16077" y="6524"/>
                    <a:pt x="16077" y="6756"/>
                    <a:pt x="16077" y="6993"/>
                  </a:cubicBezTo>
                  <a:cubicBezTo>
                    <a:pt x="16077" y="7230"/>
                    <a:pt x="16077" y="7473"/>
                    <a:pt x="16016" y="7713"/>
                  </a:cubicBezTo>
                  <a:cubicBezTo>
                    <a:pt x="15955" y="7953"/>
                    <a:pt x="15833" y="8190"/>
                    <a:pt x="15650" y="8427"/>
                  </a:cubicBezTo>
                  <a:cubicBezTo>
                    <a:pt x="15467" y="8664"/>
                    <a:pt x="15223" y="8901"/>
                    <a:pt x="15040" y="9141"/>
                  </a:cubicBezTo>
                  <a:cubicBezTo>
                    <a:pt x="14857" y="9381"/>
                    <a:pt x="14735" y="9624"/>
                    <a:pt x="14674" y="9864"/>
                  </a:cubicBezTo>
                  <a:cubicBezTo>
                    <a:pt x="14613" y="10104"/>
                    <a:pt x="14613" y="10341"/>
                    <a:pt x="14613" y="10581"/>
                  </a:cubicBezTo>
                  <a:cubicBezTo>
                    <a:pt x="14613" y="10821"/>
                    <a:pt x="14613" y="11064"/>
                    <a:pt x="14613" y="11304"/>
                  </a:cubicBezTo>
                  <a:cubicBezTo>
                    <a:pt x="14613" y="11544"/>
                    <a:pt x="14613" y="11781"/>
                    <a:pt x="14552" y="12024"/>
                  </a:cubicBezTo>
                  <a:cubicBezTo>
                    <a:pt x="14491" y="12267"/>
                    <a:pt x="14369" y="12516"/>
                    <a:pt x="14064" y="12764"/>
                  </a:cubicBezTo>
                  <a:cubicBezTo>
                    <a:pt x="13759" y="13013"/>
                    <a:pt x="13271" y="13262"/>
                    <a:pt x="12783" y="13511"/>
                  </a:cubicBezTo>
                  <a:cubicBezTo>
                    <a:pt x="12294" y="13760"/>
                    <a:pt x="11806" y="14009"/>
                    <a:pt x="11318" y="14252"/>
                  </a:cubicBezTo>
                  <a:cubicBezTo>
                    <a:pt x="10830" y="14495"/>
                    <a:pt x="10342" y="14732"/>
                    <a:pt x="9854" y="14963"/>
                  </a:cubicBezTo>
                  <a:cubicBezTo>
                    <a:pt x="9366" y="15194"/>
                    <a:pt x="8877" y="15419"/>
                    <a:pt x="8450" y="15641"/>
                  </a:cubicBezTo>
                  <a:cubicBezTo>
                    <a:pt x="8023" y="15864"/>
                    <a:pt x="7657" y="16083"/>
                    <a:pt x="7291" y="16302"/>
                  </a:cubicBezTo>
                  <a:cubicBezTo>
                    <a:pt x="6925" y="16521"/>
                    <a:pt x="6559" y="16741"/>
                    <a:pt x="6193" y="16954"/>
                  </a:cubicBezTo>
                  <a:cubicBezTo>
                    <a:pt x="5827" y="17167"/>
                    <a:pt x="5461" y="17375"/>
                    <a:pt x="5094" y="17585"/>
                  </a:cubicBezTo>
                  <a:cubicBezTo>
                    <a:pt x="4728" y="17796"/>
                    <a:pt x="4362" y="18009"/>
                    <a:pt x="3935" y="18213"/>
                  </a:cubicBezTo>
                  <a:cubicBezTo>
                    <a:pt x="3508" y="18418"/>
                    <a:pt x="3020" y="18613"/>
                    <a:pt x="2593" y="18833"/>
                  </a:cubicBezTo>
                  <a:cubicBezTo>
                    <a:pt x="2166" y="19052"/>
                    <a:pt x="1800" y="19295"/>
                    <a:pt x="1494" y="19526"/>
                  </a:cubicBezTo>
                  <a:cubicBezTo>
                    <a:pt x="1189" y="19757"/>
                    <a:pt x="945" y="19976"/>
                    <a:pt x="701" y="20190"/>
                  </a:cubicBezTo>
                  <a:cubicBezTo>
                    <a:pt x="457" y="20403"/>
                    <a:pt x="213" y="20610"/>
                    <a:pt x="91" y="20809"/>
                  </a:cubicBezTo>
                  <a:cubicBezTo>
                    <a:pt x="-31" y="21007"/>
                    <a:pt x="-31" y="21197"/>
                    <a:pt x="91" y="21327"/>
                  </a:cubicBezTo>
                  <a:cubicBezTo>
                    <a:pt x="213" y="21458"/>
                    <a:pt x="457" y="21529"/>
                    <a:pt x="7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949472" y="465996"/>
              <a:ext cx="247386" cy="51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56" fill="norm" stroke="1" extrusionOk="0">
                  <a:moveTo>
                    <a:pt x="2192" y="7068"/>
                  </a:moveTo>
                  <a:cubicBezTo>
                    <a:pt x="2008" y="9459"/>
                    <a:pt x="1823" y="11849"/>
                    <a:pt x="1546" y="14106"/>
                  </a:cubicBezTo>
                  <a:cubicBezTo>
                    <a:pt x="1269" y="16364"/>
                    <a:pt x="900" y="18488"/>
                    <a:pt x="715" y="19772"/>
                  </a:cubicBezTo>
                  <a:cubicBezTo>
                    <a:pt x="531" y="21055"/>
                    <a:pt x="531" y="21498"/>
                    <a:pt x="439" y="21454"/>
                  </a:cubicBezTo>
                  <a:cubicBezTo>
                    <a:pt x="346" y="21409"/>
                    <a:pt x="162" y="20878"/>
                    <a:pt x="69" y="18975"/>
                  </a:cubicBezTo>
                  <a:cubicBezTo>
                    <a:pt x="-23" y="17072"/>
                    <a:pt x="-23" y="13796"/>
                    <a:pt x="69" y="10919"/>
                  </a:cubicBezTo>
                  <a:cubicBezTo>
                    <a:pt x="162" y="8042"/>
                    <a:pt x="346" y="5564"/>
                    <a:pt x="623" y="4014"/>
                  </a:cubicBezTo>
                  <a:cubicBezTo>
                    <a:pt x="900" y="2465"/>
                    <a:pt x="1269" y="1846"/>
                    <a:pt x="1639" y="1270"/>
                  </a:cubicBezTo>
                  <a:cubicBezTo>
                    <a:pt x="2008" y="695"/>
                    <a:pt x="2377" y="164"/>
                    <a:pt x="2931" y="31"/>
                  </a:cubicBezTo>
                  <a:cubicBezTo>
                    <a:pt x="3485" y="-102"/>
                    <a:pt x="4223" y="164"/>
                    <a:pt x="5146" y="1536"/>
                  </a:cubicBezTo>
                  <a:cubicBezTo>
                    <a:pt x="6069" y="2908"/>
                    <a:pt x="7177" y="5387"/>
                    <a:pt x="7915" y="7909"/>
                  </a:cubicBezTo>
                  <a:cubicBezTo>
                    <a:pt x="8654" y="10432"/>
                    <a:pt x="9023" y="13000"/>
                    <a:pt x="9485" y="14903"/>
                  </a:cubicBezTo>
                  <a:cubicBezTo>
                    <a:pt x="9946" y="16806"/>
                    <a:pt x="10500" y="18046"/>
                    <a:pt x="11054" y="18931"/>
                  </a:cubicBezTo>
                  <a:cubicBezTo>
                    <a:pt x="11608" y="19816"/>
                    <a:pt x="12162" y="20347"/>
                    <a:pt x="12900" y="20613"/>
                  </a:cubicBezTo>
                  <a:cubicBezTo>
                    <a:pt x="13639" y="20878"/>
                    <a:pt x="14562" y="20878"/>
                    <a:pt x="15300" y="20613"/>
                  </a:cubicBezTo>
                  <a:cubicBezTo>
                    <a:pt x="16039" y="20347"/>
                    <a:pt x="16592" y="19816"/>
                    <a:pt x="17331" y="18223"/>
                  </a:cubicBezTo>
                  <a:cubicBezTo>
                    <a:pt x="18069" y="16629"/>
                    <a:pt x="18992" y="13973"/>
                    <a:pt x="19454" y="11141"/>
                  </a:cubicBezTo>
                  <a:cubicBezTo>
                    <a:pt x="19915" y="8308"/>
                    <a:pt x="19915" y="5298"/>
                    <a:pt x="19915" y="3572"/>
                  </a:cubicBezTo>
                  <a:cubicBezTo>
                    <a:pt x="19915" y="1846"/>
                    <a:pt x="19915" y="1403"/>
                    <a:pt x="20192" y="1447"/>
                  </a:cubicBezTo>
                  <a:cubicBezTo>
                    <a:pt x="20469" y="1491"/>
                    <a:pt x="21023" y="2023"/>
                    <a:pt x="21577" y="2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7191515" y="721455"/>
              <a:ext cx="131020" cy="22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55" fill="norm" stroke="1" extrusionOk="0">
                  <a:moveTo>
                    <a:pt x="14237" y="227"/>
                  </a:moveTo>
                  <a:cubicBezTo>
                    <a:pt x="12180" y="30"/>
                    <a:pt x="10123" y="-166"/>
                    <a:pt x="8580" y="227"/>
                  </a:cubicBezTo>
                  <a:cubicBezTo>
                    <a:pt x="7037" y="619"/>
                    <a:pt x="6008" y="1601"/>
                    <a:pt x="4637" y="3958"/>
                  </a:cubicBezTo>
                  <a:cubicBezTo>
                    <a:pt x="3266" y="6314"/>
                    <a:pt x="1551" y="10045"/>
                    <a:pt x="694" y="12598"/>
                  </a:cubicBezTo>
                  <a:cubicBezTo>
                    <a:pt x="-163" y="15150"/>
                    <a:pt x="-163" y="16525"/>
                    <a:pt x="351" y="17801"/>
                  </a:cubicBezTo>
                  <a:cubicBezTo>
                    <a:pt x="866" y="19078"/>
                    <a:pt x="1894" y="20256"/>
                    <a:pt x="3266" y="20845"/>
                  </a:cubicBezTo>
                  <a:cubicBezTo>
                    <a:pt x="4637" y="21434"/>
                    <a:pt x="6351" y="21434"/>
                    <a:pt x="8580" y="20550"/>
                  </a:cubicBezTo>
                  <a:cubicBezTo>
                    <a:pt x="10808" y="19667"/>
                    <a:pt x="13551" y="17899"/>
                    <a:pt x="15780" y="15445"/>
                  </a:cubicBezTo>
                  <a:cubicBezTo>
                    <a:pt x="18008" y="12990"/>
                    <a:pt x="19723" y="9849"/>
                    <a:pt x="20580" y="7787"/>
                  </a:cubicBezTo>
                  <a:cubicBezTo>
                    <a:pt x="21437" y="5725"/>
                    <a:pt x="21437" y="4743"/>
                    <a:pt x="20580" y="3761"/>
                  </a:cubicBezTo>
                  <a:cubicBezTo>
                    <a:pt x="19723" y="2779"/>
                    <a:pt x="18008" y="1798"/>
                    <a:pt x="16294" y="1503"/>
                  </a:cubicBezTo>
                  <a:cubicBezTo>
                    <a:pt x="14580" y="1209"/>
                    <a:pt x="12866" y="1601"/>
                    <a:pt x="13037" y="1699"/>
                  </a:cubicBezTo>
                  <a:cubicBezTo>
                    <a:pt x="13208" y="1798"/>
                    <a:pt x="15266" y="1601"/>
                    <a:pt x="17323" y="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7330207" y="717550"/>
              <a:ext cx="1270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4200"/>
                    <a:pt x="2160" y="8400"/>
                    <a:pt x="2700" y="11000"/>
                  </a:cubicBezTo>
                  <a:cubicBezTo>
                    <a:pt x="3240" y="13600"/>
                    <a:pt x="3240" y="14600"/>
                    <a:pt x="2880" y="15800"/>
                  </a:cubicBezTo>
                  <a:cubicBezTo>
                    <a:pt x="2520" y="17000"/>
                    <a:pt x="1800" y="18400"/>
                    <a:pt x="1440" y="18600"/>
                  </a:cubicBezTo>
                  <a:cubicBezTo>
                    <a:pt x="1080" y="18800"/>
                    <a:pt x="1080" y="17800"/>
                    <a:pt x="1620" y="15300"/>
                  </a:cubicBezTo>
                  <a:cubicBezTo>
                    <a:pt x="2160" y="12800"/>
                    <a:pt x="3240" y="8800"/>
                    <a:pt x="4320" y="6300"/>
                  </a:cubicBezTo>
                  <a:cubicBezTo>
                    <a:pt x="5400" y="3800"/>
                    <a:pt x="6480" y="2800"/>
                    <a:pt x="7920" y="2000"/>
                  </a:cubicBezTo>
                  <a:cubicBezTo>
                    <a:pt x="9360" y="1200"/>
                    <a:pt x="11160" y="600"/>
                    <a:pt x="12600" y="700"/>
                  </a:cubicBezTo>
                  <a:cubicBezTo>
                    <a:pt x="14040" y="800"/>
                    <a:pt x="15120" y="1600"/>
                    <a:pt x="16380" y="4200"/>
                  </a:cubicBezTo>
                  <a:cubicBezTo>
                    <a:pt x="17640" y="6800"/>
                    <a:pt x="19080" y="11200"/>
                    <a:pt x="19980" y="14400"/>
                  </a:cubicBezTo>
                  <a:cubicBezTo>
                    <a:pt x="20880" y="17600"/>
                    <a:pt x="21240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7615957" y="774700"/>
              <a:ext cx="120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819520" y="675564"/>
              <a:ext cx="159495" cy="503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15" fill="norm" stroke="1" extrusionOk="0">
                  <a:moveTo>
                    <a:pt x="5843" y="2325"/>
                  </a:moveTo>
                  <a:cubicBezTo>
                    <a:pt x="5001" y="5025"/>
                    <a:pt x="4160" y="7725"/>
                    <a:pt x="3458" y="10650"/>
                  </a:cubicBezTo>
                  <a:cubicBezTo>
                    <a:pt x="2757" y="13575"/>
                    <a:pt x="2196" y="16725"/>
                    <a:pt x="1635" y="18660"/>
                  </a:cubicBezTo>
                  <a:cubicBezTo>
                    <a:pt x="1074" y="20595"/>
                    <a:pt x="513" y="21315"/>
                    <a:pt x="233" y="21405"/>
                  </a:cubicBezTo>
                  <a:cubicBezTo>
                    <a:pt x="-48" y="21495"/>
                    <a:pt x="-48" y="20955"/>
                    <a:pt x="92" y="19200"/>
                  </a:cubicBezTo>
                  <a:cubicBezTo>
                    <a:pt x="233" y="17445"/>
                    <a:pt x="513" y="14475"/>
                    <a:pt x="1074" y="11640"/>
                  </a:cubicBezTo>
                  <a:cubicBezTo>
                    <a:pt x="1635" y="8805"/>
                    <a:pt x="2477" y="6105"/>
                    <a:pt x="3458" y="4170"/>
                  </a:cubicBezTo>
                  <a:cubicBezTo>
                    <a:pt x="4440" y="2235"/>
                    <a:pt x="5562" y="1065"/>
                    <a:pt x="7246" y="480"/>
                  </a:cubicBezTo>
                  <a:cubicBezTo>
                    <a:pt x="8929" y="-105"/>
                    <a:pt x="11173" y="-105"/>
                    <a:pt x="13277" y="210"/>
                  </a:cubicBezTo>
                  <a:cubicBezTo>
                    <a:pt x="15381" y="525"/>
                    <a:pt x="17344" y="1155"/>
                    <a:pt x="18887" y="2190"/>
                  </a:cubicBezTo>
                  <a:cubicBezTo>
                    <a:pt x="20430" y="3225"/>
                    <a:pt x="21552" y="4665"/>
                    <a:pt x="20991" y="5925"/>
                  </a:cubicBezTo>
                  <a:cubicBezTo>
                    <a:pt x="20430" y="7185"/>
                    <a:pt x="18186" y="8265"/>
                    <a:pt x="15381" y="8985"/>
                  </a:cubicBezTo>
                  <a:cubicBezTo>
                    <a:pt x="12575" y="9705"/>
                    <a:pt x="9209" y="10065"/>
                    <a:pt x="6825" y="10200"/>
                  </a:cubicBezTo>
                  <a:cubicBezTo>
                    <a:pt x="4440" y="10335"/>
                    <a:pt x="3038" y="10245"/>
                    <a:pt x="2477" y="9975"/>
                  </a:cubicBezTo>
                  <a:cubicBezTo>
                    <a:pt x="1916" y="9705"/>
                    <a:pt x="2196" y="9255"/>
                    <a:pt x="2477" y="8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8020757" y="729512"/>
              <a:ext cx="192101" cy="159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37" fill="norm" stroke="1" extrusionOk="0">
                  <a:moveTo>
                    <a:pt x="16378" y="7672"/>
                  </a:moveTo>
                  <a:cubicBezTo>
                    <a:pt x="16378" y="6269"/>
                    <a:pt x="16378" y="4867"/>
                    <a:pt x="15086" y="3184"/>
                  </a:cubicBezTo>
                  <a:cubicBezTo>
                    <a:pt x="13795" y="1501"/>
                    <a:pt x="11212" y="-463"/>
                    <a:pt x="8630" y="98"/>
                  </a:cubicBezTo>
                  <a:cubicBezTo>
                    <a:pt x="6047" y="659"/>
                    <a:pt x="3465" y="3745"/>
                    <a:pt x="2056" y="5989"/>
                  </a:cubicBezTo>
                  <a:cubicBezTo>
                    <a:pt x="647" y="8233"/>
                    <a:pt x="412" y="9636"/>
                    <a:pt x="178" y="11038"/>
                  </a:cubicBezTo>
                  <a:cubicBezTo>
                    <a:pt x="-57" y="12441"/>
                    <a:pt x="-292" y="13843"/>
                    <a:pt x="1117" y="14405"/>
                  </a:cubicBezTo>
                  <a:cubicBezTo>
                    <a:pt x="2525" y="14966"/>
                    <a:pt x="5578" y="14685"/>
                    <a:pt x="7691" y="13703"/>
                  </a:cubicBezTo>
                  <a:cubicBezTo>
                    <a:pt x="9804" y="12721"/>
                    <a:pt x="10978" y="11038"/>
                    <a:pt x="12034" y="9636"/>
                  </a:cubicBezTo>
                  <a:cubicBezTo>
                    <a:pt x="13091" y="8233"/>
                    <a:pt x="14030" y="7111"/>
                    <a:pt x="14499" y="7251"/>
                  </a:cubicBezTo>
                  <a:cubicBezTo>
                    <a:pt x="14969" y="7392"/>
                    <a:pt x="14969" y="8794"/>
                    <a:pt x="15438" y="11179"/>
                  </a:cubicBezTo>
                  <a:cubicBezTo>
                    <a:pt x="15908" y="13563"/>
                    <a:pt x="16847" y="16929"/>
                    <a:pt x="17904" y="18753"/>
                  </a:cubicBezTo>
                  <a:cubicBezTo>
                    <a:pt x="18960" y="20576"/>
                    <a:pt x="20134" y="20856"/>
                    <a:pt x="21308" y="2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8244557" y="685800"/>
              <a:ext cx="133401" cy="19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96" fill="norm" stroke="1" extrusionOk="0">
                  <a:moveTo>
                    <a:pt x="1021" y="5574"/>
                  </a:moveTo>
                  <a:cubicBezTo>
                    <a:pt x="346" y="3716"/>
                    <a:pt x="-329" y="1858"/>
                    <a:pt x="177" y="1161"/>
                  </a:cubicBezTo>
                  <a:cubicBezTo>
                    <a:pt x="683" y="465"/>
                    <a:pt x="2371" y="929"/>
                    <a:pt x="4902" y="3600"/>
                  </a:cubicBezTo>
                  <a:cubicBezTo>
                    <a:pt x="7433" y="6271"/>
                    <a:pt x="10808" y="11148"/>
                    <a:pt x="12496" y="14168"/>
                  </a:cubicBezTo>
                  <a:cubicBezTo>
                    <a:pt x="14183" y="17187"/>
                    <a:pt x="14183" y="18348"/>
                    <a:pt x="13677" y="19394"/>
                  </a:cubicBezTo>
                  <a:cubicBezTo>
                    <a:pt x="13171" y="20439"/>
                    <a:pt x="12158" y="21368"/>
                    <a:pt x="10808" y="21484"/>
                  </a:cubicBezTo>
                  <a:cubicBezTo>
                    <a:pt x="9459" y="21600"/>
                    <a:pt x="7771" y="20903"/>
                    <a:pt x="6421" y="18232"/>
                  </a:cubicBezTo>
                  <a:cubicBezTo>
                    <a:pt x="5071" y="15561"/>
                    <a:pt x="4058" y="10916"/>
                    <a:pt x="5408" y="7548"/>
                  </a:cubicBezTo>
                  <a:cubicBezTo>
                    <a:pt x="6758" y="4181"/>
                    <a:pt x="10471" y="2090"/>
                    <a:pt x="13509" y="1045"/>
                  </a:cubicBezTo>
                  <a:cubicBezTo>
                    <a:pt x="16546" y="0"/>
                    <a:pt x="18908" y="0"/>
                    <a:pt x="212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8366630" y="703718"/>
              <a:ext cx="157378" cy="162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986" fill="norm" stroke="1" extrusionOk="0">
                  <a:moveTo>
                    <a:pt x="21413" y="2607"/>
                  </a:moveTo>
                  <a:cubicBezTo>
                    <a:pt x="19685" y="1240"/>
                    <a:pt x="17957" y="-127"/>
                    <a:pt x="15365" y="10"/>
                  </a:cubicBezTo>
                  <a:cubicBezTo>
                    <a:pt x="12773" y="146"/>
                    <a:pt x="9317" y="1787"/>
                    <a:pt x="6581" y="4658"/>
                  </a:cubicBezTo>
                  <a:cubicBezTo>
                    <a:pt x="3845" y="7529"/>
                    <a:pt x="1829" y="11630"/>
                    <a:pt x="821" y="14364"/>
                  </a:cubicBezTo>
                  <a:cubicBezTo>
                    <a:pt x="-187" y="17098"/>
                    <a:pt x="-187" y="18465"/>
                    <a:pt x="389" y="19559"/>
                  </a:cubicBezTo>
                  <a:cubicBezTo>
                    <a:pt x="965" y="20653"/>
                    <a:pt x="2117" y="21473"/>
                    <a:pt x="4133" y="20653"/>
                  </a:cubicBezTo>
                  <a:cubicBezTo>
                    <a:pt x="6149" y="19832"/>
                    <a:pt x="9029" y="17372"/>
                    <a:pt x="11189" y="14911"/>
                  </a:cubicBezTo>
                  <a:cubicBezTo>
                    <a:pt x="13349" y="12450"/>
                    <a:pt x="14789" y="9989"/>
                    <a:pt x="15509" y="9443"/>
                  </a:cubicBezTo>
                  <a:cubicBezTo>
                    <a:pt x="16229" y="8896"/>
                    <a:pt x="16229" y="10263"/>
                    <a:pt x="16229" y="12040"/>
                  </a:cubicBezTo>
                  <a:cubicBezTo>
                    <a:pt x="16229" y="13817"/>
                    <a:pt x="16229" y="16005"/>
                    <a:pt x="16949" y="17372"/>
                  </a:cubicBezTo>
                  <a:cubicBezTo>
                    <a:pt x="17669" y="18739"/>
                    <a:pt x="19109" y="19286"/>
                    <a:pt x="20549" y="19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8572690" y="706573"/>
              <a:ext cx="198968" cy="15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1609" y="5085"/>
                  </a:moveTo>
                  <a:cubicBezTo>
                    <a:pt x="1379" y="9523"/>
                    <a:pt x="1149" y="13962"/>
                    <a:pt x="804" y="16921"/>
                  </a:cubicBezTo>
                  <a:cubicBezTo>
                    <a:pt x="460" y="19880"/>
                    <a:pt x="0" y="21359"/>
                    <a:pt x="0" y="21359"/>
                  </a:cubicBezTo>
                  <a:cubicBezTo>
                    <a:pt x="0" y="21359"/>
                    <a:pt x="460" y="19880"/>
                    <a:pt x="1264" y="17512"/>
                  </a:cubicBezTo>
                  <a:cubicBezTo>
                    <a:pt x="2068" y="15145"/>
                    <a:pt x="3217" y="11891"/>
                    <a:pt x="4596" y="9523"/>
                  </a:cubicBezTo>
                  <a:cubicBezTo>
                    <a:pt x="5974" y="7156"/>
                    <a:pt x="7583" y="5677"/>
                    <a:pt x="8502" y="5677"/>
                  </a:cubicBezTo>
                  <a:cubicBezTo>
                    <a:pt x="9421" y="5677"/>
                    <a:pt x="9651" y="7156"/>
                    <a:pt x="9766" y="8636"/>
                  </a:cubicBezTo>
                  <a:cubicBezTo>
                    <a:pt x="9881" y="10115"/>
                    <a:pt x="9881" y="11595"/>
                    <a:pt x="9766" y="13074"/>
                  </a:cubicBezTo>
                  <a:cubicBezTo>
                    <a:pt x="9651" y="14554"/>
                    <a:pt x="9421" y="16033"/>
                    <a:pt x="9536" y="16033"/>
                  </a:cubicBezTo>
                  <a:cubicBezTo>
                    <a:pt x="9651" y="16033"/>
                    <a:pt x="10111" y="14554"/>
                    <a:pt x="11145" y="11891"/>
                  </a:cubicBezTo>
                  <a:cubicBezTo>
                    <a:pt x="12179" y="9227"/>
                    <a:pt x="13787" y="5381"/>
                    <a:pt x="15051" y="3014"/>
                  </a:cubicBezTo>
                  <a:cubicBezTo>
                    <a:pt x="16315" y="647"/>
                    <a:pt x="17234" y="-241"/>
                    <a:pt x="17809" y="55"/>
                  </a:cubicBezTo>
                  <a:cubicBezTo>
                    <a:pt x="18383" y="351"/>
                    <a:pt x="18613" y="1830"/>
                    <a:pt x="18728" y="4049"/>
                  </a:cubicBezTo>
                  <a:cubicBezTo>
                    <a:pt x="18843" y="6269"/>
                    <a:pt x="18843" y="9227"/>
                    <a:pt x="19302" y="12038"/>
                  </a:cubicBezTo>
                  <a:cubicBezTo>
                    <a:pt x="19762" y="14849"/>
                    <a:pt x="20681" y="17512"/>
                    <a:pt x="21600" y="20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8835157" y="676473"/>
              <a:ext cx="203201" cy="17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3" fill="norm" stroke="1" extrusionOk="0">
                  <a:moveTo>
                    <a:pt x="0" y="13756"/>
                  </a:moveTo>
                  <a:cubicBezTo>
                    <a:pt x="3375" y="11025"/>
                    <a:pt x="6750" y="8294"/>
                    <a:pt x="8550" y="6183"/>
                  </a:cubicBezTo>
                  <a:cubicBezTo>
                    <a:pt x="10350" y="4073"/>
                    <a:pt x="10575" y="2583"/>
                    <a:pt x="10238" y="1466"/>
                  </a:cubicBezTo>
                  <a:cubicBezTo>
                    <a:pt x="9900" y="349"/>
                    <a:pt x="9000" y="-396"/>
                    <a:pt x="7538" y="225"/>
                  </a:cubicBezTo>
                  <a:cubicBezTo>
                    <a:pt x="6075" y="845"/>
                    <a:pt x="4050" y="2832"/>
                    <a:pt x="2587" y="5563"/>
                  </a:cubicBezTo>
                  <a:cubicBezTo>
                    <a:pt x="1125" y="8294"/>
                    <a:pt x="225" y="11770"/>
                    <a:pt x="338" y="14749"/>
                  </a:cubicBezTo>
                  <a:cubicBezTo>
                    <a:pt x="450" y="17728"/>
                    <a:pt x="1575" y="20211"/>
                    <a:pt x="4162" y="20707"/>
                  </a:cubicBezTo>
                  <a:cubicBezTo>
                    <a:pt x="6750" y="21204"/>
                    <a:pt x="10800" y="19714"/>
                    <a:pt x="13950" y="17356"/>
                  </a:cubicBezTo>
                  <a:cubicBezTo>
                    <a:pt x="17100" y="14997"/>
                    <a:pt x="19350" y="11770"/>
                    <a:pt x="21600" y="8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9047627" y="431543"/>
              <a:ext cx="73281" cy="37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53" fill="norm" stroke="1" extrusionOk="0">
                  <a:moveTo>
                    <a:pt x="21366" y="1825"/>
                  </a:moveTo>
                  <a:cubicBezTo>
                    <a:pt x="20132" y="980"/>
                    <a:pt x="18897" y="135"/>
                    <a:pt x="17355" y="15"/>
                  </a:cubicBezTo>
                  <a:cubicBezTo>
                    <a:pt x="15812" y="-106"/>
                    <a:pt x="13960" y="497"/>
                    <a:pt x="11183" y="2669"/>
                  </a:cubicBezTo>
                  <a:cubicBezTo>
                    <a:pt x="8406" y="4841"/>
                    <a:pt x="4703" y="8582"/>
                    <a:pt x="2543" y="11659"/>
                  </a:cubicBezTo>
                  <a:cubicBezTo>
                    <a:pt x="383" y="14736"/>
                    <a:pt x="-234" y="17150"/>
                    <a:pt x="75" y="18719"/>
                  </a:cubicBezTo>
                  <a:cubicBezTo>
                    <a:pt x="383" y="20287"/>
                    <a:pt x="1617" y="21011"/>
                    <a:pt x="5320" y="21253"/>
                  </a:cubicBezTo>
                  <a:cubicBezTo>
                    <a:pt x="9023" y="21494"/>
                    <a:pt x="15195" y="21253"/>
                    <a:pt x="21366" y="21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8997843" y="609600"/>
              <a:ext cx="24371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447" y="21600"/>
                  </a:moveTo>
                  <a:cubicBezTo>
                    <a:pt x="1330" y="19543"/>
                    <a:pt x="212" y="17486"/>
                    <a:pt x="26" y="15686"/>
                  </a:cubicBezTo>
                  <a:cubicBezTo>
                    <a:pt x="-160" y="13886"/>
                    <a:pt x="585" y="12343"/>
                    <a:pt x="4309" y="9771"/>
                  </a:cubicBezTo>
                  <a:cubicBezTo>
                    <a:pt x="8033" y="7200"/>
                    <a:pt x="14737" y="3600"/>
                    <a:pt x="214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9222507" y="635000"/>
              <a:ext cx="165101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45"/>
                  </a:moveTo>
                  <a:cubicBezTo>
                    <a:pt x="831" y="1630"/>
                    <a:pt x="1662" y="815"/>
                    <a:pt x="2769" y="408"/>
                  </a:cubicBezTo>
                  <a:cubicBezTo>
                    <a:pt x="3877" y="0"/>
                    <a:pt x="5262" y="0"/>
                    <a:pt x="6508" y="1528"/>
                  </a:cubicBezTo>
                  <a:cubicBezTo>
                    <a:pt x="7754" y="3057"/>
                    <a:pt x="8862" y="6113"/>
                    <a:pt x="9277" y="9374"/>
                  </a:cubicBezTo>
                  <a:cubicBezTo>
                    <a:pt x="9692" y="12634"/>
                    <a:pt x="9415" y="16098"/>
                    <a:pt x="8585" y="18340"/>
                  </a:cubicBezTo>
                  <a:cubicBezTo>
                    <a:pt x="7754" y="20581"/>
                    <a:pt x="6369" y="21600"/>
                    <a:pt x="5262" y="21600"/>
                  </a:cubicBezTo>
                  <a:cubicBezTo>
                    <a:pt x="4154" y="21600"/>
                    <a:pt x="3323" y="20581"/>
                    <a:pt x="3462" y="18136"/>
                  </a:cubicBezTo>
                  <a:cubicBezTo>
                    <a:pt x="3600" y="15691"/>
                    <a:pt x="4708" y="11819"/>
                    <a:pt x="7892" y="8558"/>
                  </a:cubicBezTo>
                  <a:cubicBezTo>
                    <a:pt x="11077" y="5298"/>
                    <a:pt x="16338" y="26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9406657" y="635000"/>
              <a:ext cx="25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39"/>
                    <a:pt x="14400" y="12077"/>
                    <a:pt x="10800" y="15677"/>
                  </a:cubicBezTo>
                  <a:cubicBezTo>
                    <a:pt x="7200" y="19277"/>
                    <a:pt x="3600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9438407" y="579503"/>
              <a:ext cx="50801" cy="6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0" y="20359"/>
                  </a:moveTo>
                  <a:cubicBezTo>
                    <a:pt x="2700" y="12694"/>
                    <a:pt x="5400" y="5030"/>
                    <a:pt x="9000" y="1894"/>
                  </a:cubicBezTo>
                  <a:cubicBezTo>
                    <a:pt x="12600" y="-1241"/>
                    <a:pt x="17100" y="153"/>
                    <a:pt x="21600" y="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9493408" y="628650"/>
              <a:ext cx="237100" cy="17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57" fill="norm" stroke="1" extrusionOk="0">
                  <a:moveTo>
                    <a:pt x="12129" y="0"/>
                  </a:moveTo>
                  <a:cubicBezTo>
                    <a:pt x="9856" y="1029"/>
                    <a:pt x="7582" y="2057"/>
                    <a:pt x="5498" y="5014"/>
                  </a:cubicBezTo>
                  <a:cubicBezTo>
                    <a:pt x="3413" y="7971"/>
                    <a:pt x="1519" y="12857"/>
                    <a:pt x="571" y="15943"/>
                  </a:cubicBezTo>
                  <a:cubicBezTo>
                    <a:pt x="-376" y="19029"/>
                    <a:pt x="-376" y="20314"/>
                    <a:pt x="2371" y="20957"/>
                  </a:cubicBezTo>
                  <a:cubicBezTo>
                    <a:pt x="5119" y="21600"/>
                    <a:pt x="10613" y="21600"/>
                    <a:pt x="14213" y="21086"/>
                  </a:cubicBezTo>
                  <a:cubicBezTo>
                    <a:pt x="17813" y="20571"/>
                    <a:pt x="19519" y="19543"/>
                    <a:pt x="21224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0296082" y="260350"/>
              <a:ext cx="24976" cy="54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24" fill="norm" stroke="1" extrusionOk="0">
                  <a:moveTo>
                    <a:pt x="21238" y="0"/>
                  </a:moveTo>
                  <a:cubicBezTo>
                    <a:pt x="15838" y="3530"/>
                    <a:pt x="10438" y="7060"/>
                    <a:pt x="6838" y="10380"/>
                  </a:cubicBezTo>
                  <a:cubicBezTo>
                    <a:pt x="3238" y="13700"/>
                    <a:pt x="1438" y="16809"/>
                    <a:pt x="538" y="18742"/>
                  </a:cubicBezTo>
                  <a:cubicBezTo>
                    <a:pt x="-362" y="20675"/>
                    <a:pt x="-362" y="21432"/>
                    <a:pt x="2338" y="21516"/>
                  </a:cubicBezTo>
                  <a:cubicBezTo>
                    <a:pt x="5038" y="21600"/>
                    <a:pt x="10438" y="21012"/>
                    <a:pt x="15838" y="20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0372435" y="552441"/>
              <a:ext cx="132773" cy="19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74" fill="norm" stroke="1" extrusionOk="0">
                  <a:moveTo>
                    <a:pt x="4020" y="5458"/>
                  </a:moveTo>
                  <a:cubicBezTo>
                    <a:pt x="2992" y="9551"/>
                    <a:pt x="1963" y="13643"/>
                    <a:pt x="1277" y="16486"/>
                  </a:cubicBezTo>
                  <a:cubicBezTo>
                    <a:pt x="592" y="19328"/>
                    <a:pt x="249" y="20919"/>
                    <a:pt x="77" y="21147"/>
                  </a:cubicBezTo>
                  <a:cubicBezTo>
                    <a:pt x="-94" y="21374"/>
                    <a:pt x="-94" y="20237"/>
                    <a:pt x="1277" y="17168"/>
                  </a:cubicBezTo>
                  <a:cubicBezTo>
                    <a:pt x="2649" y="14098"/>
                    <a:pt x="5392" y="9096"/>
                    <a:pt x="7449" y="6027"/>
                  </a:cubicBezTo>
                  <a:cubicBezTo>
                    <a:pt x="9506" y="2957"/>
                    <a:pt x="10877" y="1820"/>
                    <a:pt x="12420" y="1025"/>
                  </a:cubicBezTo>
                  <a:cubicBezTo>
                    <a:pt x="13963" y="229"/>
                    <a:pt x="15677" y="-226"/>
                    <a:pt x="16877" y="115"/>
                  </a:cubicBezTo>
                  <a:cubicBezTo>
                    <a:pt x="18077" y="456"/>
                    <a:pt x="18763" y="1593"/>
                    <a:pt x="19449" y="5231"/>
                  </a:cubicBezTo>
                  <a:cubicBezTo>
                    <a:pt x="20135" y="8869"/>
                    <a:pt x="20820" y="15008"/>
                    <a:pt x="21506" y="21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0606807" y="275615"/>
              <a:ext cx="152401" cy="45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21600" y="2237"/>
                  </a:moveTo>
                  <a:cubicBezTo>
                    <a:pt x="21000" y="1452"/>
                    <a:pt x="20400" y="666"/>
                    <a:pt x="19350" y="274"/>
                  </a:cubicBezTo>
                  <a:cubicBezTo>
                    <a:pt x="18300" y="-119"/>
                    <a:pt x="16800" y="-119"/>
                    <a:pt x="15150" y="470"/>
                  </a:cubicBezTo>
                  <a:cubicBezTo>
                    <a:pt x="13500" y="1059"/>
                    <a:pt x="11700" y="2237"/>
                    <a:pt x="10050" y="4446"/>
                  </a:cubicBezTo>
                  <a:cubicBezTo>
                    <a:pt x="8400" y="6656"/>
                    <a:pt x="6900" y="9896"/>
                    <a:pt x="5850" y="12497"/>
                  </a:cubicBezTo>
                  <a:cubicBezTo>
                    <a:pt x="4800" y="15099"/>
                    <a:pt x="4200" y="17063"/>
                    <a:pt x="3900" y="18536"/>
                  </a:cubicBezTo>
                  <a:cubicBezTo>
                    <a:pt x="3600" y="20008"/>
                    <a:pt x="3600" y="20990"/>
                    <a:pt x="3300" y="21236"/>
                  </a:cubicBezTo>
                  <a:cubicBezTo>
                    <a:pt x="3000" y="21481"/>
                    <a:pt x="2400" y="20990"/>
                    <a:pt x="1800" y="20597"/>
                  </a:cubicBezTo>
                  <a:cubicBezTo>
                    <a:pt x="1200" y="20205"/>
                    <a:pt x="600" y="19910"/>
                    <a:pt x="0" y="19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0587757" y="525648"/>
              <a:ext cx="641351" cy="16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5102"/>
                  </a:moveTo>
                  <a:cubicBezTo>
                    <a:pt x="1426" y="4829"/>
                    <a:pt x="2851" y="4556"/>
                    <a:pt x="3992" y="4829"/>
                  </a:cubicBezTo>
                  <a:cubicBezTo>
                    <a:pt x="5133" y="5102"/>
                    <a:pt x="5988" y="5923"/>
                    <a:pt x="6594" y="6059"/>
                  </a:cubicBezTo>
                  <a:cubicBezTo>
                    <a:pt x="7200" y="6196"/>
                    <a:pt x="7556" y="5649"/>
                    <a:pt x="7806" y="4419"/>
                  </a:cubicBezTo>
                  <a:cubicBezTo>
                    <a:pt x="8055" y="3188"/>
                    <a:pt x="8198" y="1275"/>
                    <a:pt x="8055" y="454"/>
                  </a:cubicBezTo>
                  <a:cubicBezTo>
                    <a:pt x="7913" y="-366"/>
                    <a:pt x="7485" y="-93"/>
                    <a:pt x="7022" y="1411"/>
                  </a:cubicBezTo>
                  <a:cubicBezTo>
                    <a:pt x="6558" y="2915"/>
                    <a:pt x="6059" y="5649"/>
                    <a:pt x="5810" y="8520"/>
                  </a:cubicBezTo>
                  <a:cubicBezTo>
                    <a:pt x="5560" y="11391"/>
                    <a:pt x="5560" y="14399"/>
                    <a:pt x="5703" y="16312"/>
                  </a:cubicBezTo>
                  <a:cubicBezTo>
                    <a:pt x="5846" y="18226"/>
                    <a:pt x="6131" y="19047"/>
                    <a:pt x="6630" y="19183"/>
                  </a:cubicBezTo>
                  <a:cubicBezTo>
                    <a:pt x="7129" y="19320"/>
                    <a:pt x="7842" y="18773"/>
                    <a:pt x="8448" y="16449"/>
                  </a:cubicBezTo>
                  <a:cubicBezTo>
                    <a:pt x="9053" y="14125"/>
                    <a:pt x="9552" y="10024"/>
                    <a:pt x="9873" y="6880"/>
                  </a:cubicBezTo>
                  <a:cubicBezTo>
                    <a:pt x="10194" y="3735"/>
                    <a:pt x="10337" y="1548"/>
                    <a:pt x="10479" y="1275"/>
                  </a:cubicBezTo>
                  <a:cubicBezTo>
                    <a:pt x="10622" y="1001"/>
                    <a:pt x="10764" y="2642"/>
                    <a:pt x="10836" y="5239"/>
                  </a:cubicBezTo>
                  <a:cubicBezTo>
                    <a:pt x="10907" y="7837"/>
                    <a:pt x="10907" y="11391"/>
                    <a:pt x="10907" y="13852"/>
                  </a:cubicBezTo>
                  <a:cubicBezTo>
                    <a:pt x="10907" y="16312"/>
                    <a:pt x="10907" y="17680"/>
                    <a:pt x="10800" y="18910"/>
                  </a:cubicBezTo>
                  <a:cubicBezTo>
                    <a:pt x="10693" y="20140"/>
                    <a:pt x="10479" y="21234"/>
                    <a:pt x="10408" y="20961"/>
                  </a:cubicBezTo>
                  <a:cubicBezTo>
                    <a:pt x="10337" y="20687"/>
                    <a:pt x="10408" y="19047"/>
                    <a:pt x="10764" y="16176"/>
                  </a:cubicBezTo>
                  <a:cubicBezTo>
                    <a:pt x="11121" y="13305"/>
                    <a:pt x="11762" y="9204"/>
                    <a:pt x="12226" y="6743"/>
                  </a:cubicBezTo>
                  <a:cubicBezTo>
                    <a:pt x="12689" y="4282"/>
                    <a:pt x="12974" y="3462"/>
                    <a:pt x="13402" y="3735"/>
                  </a:cubicBezTo>
                  <a:cubicBezTo>
                    <a:pt x="13830" y="4009"/>
                    <a:pt x="14400" y="5376"/>
                    <a:pt x="14863" y="5923"/>
                  </a:cubicBezTo>
                  <a:cubicBezTo>
                    <a:pt x="15327" y="6469"/>
                    <a:pt x="15683" y="6196"/>
                    <a:pt x="15897" y="5376"/>
                  </a:cubicBezTo>
                  <a:cubicBezTo>
                    <a:pt x="16111" y="4556"/>
                    <a:pt x="16182" y="3188"/>
                    <a:pt x="16040" y="2505"/>
                  </a:cubicBezTo>
                  <a:cubicBezTo>
                    <a:pt x="15897" y="1821"/>
                    <a:pt x="15541" y="1821"/>
                    <a:pt x="15077" y="2915"/>
                  </a:cubicBezTo>
                  <a:cubicBezTo>
                    <a:pt x="14614" y="4009"/>
                    <a:pt x="14044" y="6196"/>
                    <a:pt x="13651" y="8657"/>
                  </a:cubicBezTo>
                  <a:cubicBezTo>
                    <a:pt x="13259" y="11118"/>
                    <a:pt x="13046" y="13852"/>
                    <a:pt x="12974" y="15902"/>
                  </a:cubicBezTo>
                  <a:cubicBezTo>
                    <a:pt x="12903" y="17953"/>
                    <a:pt x="12974" y="19320"/>
                    <a:pt x="13259" y="20004"/>
                  </a:cubicBezTo>
                  <a:cubicBezTo>
                    <a:pt x="13545" y="20687"/>
                    <a:pt x="14044" y="20687"/>
                    <a:pt x="14650" y="19730"/>
                  </a:cubicBezTo>
                  <a:cubicBezTo>
                    <a:pt x="15255" y="18773"/>
                    <a:pt x="15968" y="16859"/>
                    <a:pt x="16396" y="15219"/>
                  </a:cubicBezTo>
                  <a:cubicBezTo>
                    <a:pt x="16824" y="13578"/>
                    <a:pt x="16966" y="12211"/>
                    <a:pt x="16966" y="12211"/>
                  </a:cubicBezTo>
                  <a:cubicBezTo>
                    <a:pt x="16966" y="12211"/>
                    <a:pt x="16824" y="13578"/>
                    <a:pt x="16646" y="15492"/>
                  </a:cubicBezTo>
                  <a:cubicBezTo>
                    <a:pt x="16467" y="17406"/>
                    <a:pt x="16253" y="19867"/>
                    <a:pt x="16182" y="20277"/>
                  </a:cubicBezTo>
                  <a:cubicBezTo>
                    <a:pt x="16111" y="20687"/>
                    <a:pt x="16182" y="19047"/>
                    <a:pt x="16539" y="16176"/>
                  </a:cubicBezTo>
                  <a:cubicBezTo>
                    <a:pt x="16895" y="13305"/>
                    <a:pt x="17537" y="9204"/>
                    <a:pt x="18000" y="6743"/>
                  </a:cubicBezTo>
                  <a:cubicBezTo>
                    <a:pt x="18463" y="4282"/>
                    <a:pt x="18749" y="3462"/>
                    <a:pt x="19105" y="2915"/>
                  </a:cubicBezTo>
                  <a:cubicBezTo>
                    <a:pt x="19461" y="2368"/>
                    <a:pt x="19889" y="2095"/>
                    <a:pt x="20139" y="2642"/>
                  </a:cubicBezTo>
                  <a:cubicBezTo>
                    <a:pt x="20388" y="3188"/>
                    <a:pt x="20459" y="4556"/>
                    <a:pt x="20352" y="7016"/>
                  </a:cubicBezTo>
                  <a:cubicBezTo>
                    <a:pt x="20246" y="9477"/>
                    <a:pt x="19960" y="13031"/>
                    <a:pt x="19782" y="15492"/>
                  </a:cubicBezTo>
                  <a:cubicBezTo>
                    <a:pt x="19604" y="17953"/>
                    <a:pt x="19533" y="19320"/>
                    <a:pt x="19675" y="19867"/>
                  </a:cubicBezTo>
                  <a:cubicBezTo>
                    <a:pt x="19818" y="20414"/>
                    <a:pt x="20174" y="20140"/>
                    <a:pt x="20531" y="19183"/>
                  </a:cubicBezTo>
                  <a:cubicBezTo>
                    <a:pt x="20887" y="18226"/>
                    <a:pt x="21244" y="16586"/>
                    <a:pt x="21600" y="14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1234666" y="498310"/>
              <a:ext cx="343692" cy="18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670" fill="norm" stroke="1" extrusionOk="0">
                  <a:moveTo>
                    <a:pt x="4791" y="3851"/>
                  </a:moveTo>
                  <a:cubicBezTo>
                    <a:pt x="5054" y="2225"/>
                    <a:pt x="5318" y="599"/>
                    <a:pt x="5120" y="135"/>
                  </a:cubicBezTo>
                  <a:cubicBezTo>
                    <a:pt x="4923" y="-330"/>
                    <a:pt x="4264" y="367"/>
                    <a:pt x="3342" y="2922"/>
                  </a:cubicBezTo>
                  <a:cubicBezTo>
                    <a:pt x="2420" y="5476"/>
                    <a:pt x="1235" y="9889"/>
                    <a:pt x="576" y="13025"/>
                  </a:cubicBezTo>
                  <a:cubicBezTo>
                    <a:pt x="-82" y="16160"/>
                    <a:pt x="-214" y="18018"/>
                    <a:pt x="379" y="19296"/>
                  </a:cubicBezTo>
                  <a:cubicBezTo>
                    <a:pt x="971" y="20573"/>
                    <a:pt x="2288" y="21270"/>
                    <a:pt x="4264" y="19993"/>
                  </a:cubicBezTo>
                  <a:cubicBezTo>
                    <a:pt x="6240" y="18715"/>
                    <a:pt x="8874" y="15464"/>
                    <a:pt x="10586" y="13025"/>
                  </a:cubicBezTo>
                  <a:cubicBezTo>
                    <a:pt x="12298" y="10586"/>
                    <a:pt x="13088" y="8960"/>
                    <a:pt x="13681" y="7567"/>
                  </a:cubicBezTo>
                  <a:cubicBezTo>
                    <a:pt x="14274" y="6173"/>
                    <a:pt x="14669" y="5012"/>
                    <a:pt x="14603" y="4083"/>
                  </a:cubicBezTo>
                  <a:cubicBezTo>
                    <a:pt x="14537" y="3154"/>
                    <a:pt x="14010" y="2457"/>
                    <a:pt x="12957" y="2573"/>
                  </a:cubicBezTo>
                  <a:cubicBezTo>
                    <a:pt x="11903" y="2689"/>
                    <a:pt x="10323" y="3618"/>
                    <a:pt x="9401" y="4664"/>
                  </a:cubicBezTo>
                  <a:cubicBezTo>
                    <a:pt x="8479" y="5709"/>
                    <a:pt x="8215" y="6870"/>
                    <a:pt x="8413" y="8612"/>
                  </a:cubicBezTo>
                  <a:cubicBezTo>
                    <a:pt x="8610" y="10354"/>
                    <a:pt x="9269" y="12676"/>
                    <a:pt x="11508" y="14535"/>
                  </a:cubicBezTo>
                  <a:cubicBezTo>
                    <a:pt x="13747" y="16393"/>
                    <a:pt x="17566" y="17786"/>
                    <a:pt x="21386" y="19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6939975" y="939800"/>
              <a:ext cx="399703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255" y="21600"/>
                  </a:moveTo>
                  <a:cubicBezTo>
                    <a:pt x="141" y="21176"/>
                    <a:pt x="27" y="20753"/>
                    <a:pt x="4" y="20541"/>
                  </a:cubicBezTo>
                  <a:cubicBezTo>
                    <a:pt x="-19" y="20329"/>
                    <a:pt x="50" y="20329"/>
                    <a:pt x="295" y="20224"/>
                  </a:cubicBezTo>
                  <a:cubicBezTo>
                    <a:pt x="541" y="20118"/>
                    <a:pt x="964" y="19906"/>
                    <a:pt x="1410" y="19800"/>
                  </a:cubicBezTo>
                  <a:cubicBezTo>
                    <a:pt x="1855" y="19694"/>
                    <a:pt x="2324" y="19694"/>
                    <a:pt x="2787" y="19376"/>
                  </a:cubicBezTo>
                  <a:cubicBezTo>
                    <a:pt x="3250" y="19059"/>
                    <a:pt x="3707" y="18424"/>
                    <a:pt x="4147" y="17788"/>
                  </a:cubicBezTo>
                  <a:cubicBezTo>
                    <a:pt x="4587" y="17153"/>
                    <a:pt x="5010" y="16518"/>
                    <a:pt x="5461" y="15776"/>
                  </a:cubicBezTo>
                  <a:cubicBezTo>
                    <a:pt x="5912" y="15035"/>
                    <a:pt x="6392" y="14188"/>
                    <a:pt x="6810" y="13447"/>
                  </a:cubicBezTo>
                  <a:cubicBezTo>
                    <a:pt x="7227" y="12706"/>
                    <a:pt x="7581" y="12071"/>
                    <a:pt x="7952" y="11435"/>
                  </a:cubicBezTo>
                  <a:cubicBezTo>
                    <a:pt x="8324" y="10800"/>
                    <a:pt x="8712" y="10165"/>
                    <a:pt x="9181" y="9529"/>
                  </a:cubicBezTo>
                  <a:cubicBezTo>
                    <a:pt x="9650" y="8894"/>
                    <a:pt x="10198" y="8259"/>
                    <a:pt x="10661" y="7624"/>
                  </a:cubicBezTo>
                  <a:cubicBezTo>
                    <a:pt x="11124" y="6988"/>
                    <a:pt x="11501" y="6353"/>
                    <a:pt x="11981" y="5824"/>
                  </a:cubicBezTo>
                  <a:cubicBezTo>
                    <a:pt x="12461" y="5294"/>
                    <a:pt x="13044" y="4871"/>
                    <a:pt x="13518" y="4553"/>
                  </a:cubicBezTo>
                  <a:cubicBezTo>
                    <a:pt x="13992" y="4235"/>
                    <a:pt x="14358" y="4024"/>
                    <a:pt x="14718" y="3706"/>
                  </a:cubicBezTo>
                  <a:cubicBezTo>
                    <a:pt x="15078" y="3388"/>
                    <a:pt x="15432" y="2965"/>
                    <a:pt x="15850" y="2647"/>
                  </a:cubicBezTo>
                  <a:cubicBezTo>
                    <a:pt x="16267" y="2329"/>
                    <a:pt x="16747" y="2118"/>
                    <a:pt x="17210" y="2012"/>
                  </a:cubicBezTo>
                  <a:cubicBezTo>
                    <a:pt x="17672" y="1906"/>
                    <a:pt x="18118" y="1906"/>
                    <a:pt x="18575" y="1800"/>
                  </a:cubicBezTo>
                  <a:cubicBezTo>
                    <a:pt x="19032" y="1694"/>
                    <a:pt x="19501" y="1482"/>
                    <a:pt x="19975" y="1271"/>
                  </a:cubicBezTo>
                  <a:cubicBezTo>
                    <a:pt x="20450" y="1059"/>
                    <a:pt x="20930" y="847"/>
                    <a:pt x="21198" y="635"/>
                  </a:cubicBezTo>
                  <a:cubicBezTo>
                    <a:pt x="21467" y="424"/>
                    <a:pt x="21524" y="212"/>
                    <a:pt x="215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00807" y="1219199"/>
              <a:ext cx="33718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" y="20674"/>
                    <a:pt x="949" y="19749"/>
                    <a:pt x="1437" y="19029"/>
                  </a:cubicBezTo>
                  <a:cubicBezTo>
                    <a:pt x="1925" y="18309"/>
                    <a:pt x="2427" y="17794"/>
                    <a:pt x="2895" y="17280"/>
                  </a:cubicBezTo>
                  <a:cubicBezTo>
                    <a:pt x="3363" y="16766"/>
                    <a:pt x="3797" y="16251"/>
                    <a:pt x="4258" y="15737"/>
                  </a:cubicBezTo>
                  <a:cubicBezTo>
                    <a:pt x="4719" y="15223"/>
                    <a:pt x="5207" y="14709"/>
                    <a:pt x="5729" y="14194"/>
                  </a:cubicBezTo>
                  <a:cubicBezTo>
                    <a:pt x="6251" y="13680"/>
                    <a:pt x="6807" y="13166"/>
                    <a:pt x="7281" y="12651"/>
                  </a:cubicBezTo>
                  <a:cubicBezTo>
                    <a:pt x="7756" y="12137"/>
                    <a:pt x="8149" y="11623"/>
                    <a:pt x="8556" y="11109"/>
                  </a:cubicBezTo>
                  <a:cubicBezTo>
                    <a:pt x="8963" y="10594"/>
                    <a:pt x="9383" y="10080"/>
                    <a:pt x="9831" y="9514"/>
                  </a:cubicBezTo>
                  <a:cubicBezTo>
                    <a:pt x="10278" y="8949"/>
                    <a:pt x="10753" y="8331"/>
                    <a:pt x="11200" y="7766"/>
                  </a:cubicBezTo>
                  <a:cubicBezTo>
                    <a:pt x="11647" y="7200"/>
                    <a:pt x="12068" y="6686"/>
                    <a:pt x="12515" y="6120"/>
                  </a:cubicBezTo>
                  <a:cubicBezTo>
                    <a:pt x="12963" y="5554"/>
                    <a:pt x="13437" y="4937"/>
                    <a:pt x="13885" y="4423"/>
                  </a:cubicBezTo>
                  <a:cubicBezTo>
                    <a:pt x="14332" y="3909"/>
                    <a:pt x="14753" y="3497"/>
                    <a:pt x="15234" y="3034"/>
                  </a:cubicBezTo>
                  <a:cubicBezTo>
                    <a:pt x="15715" y="2571"/>
                    <a:pt x="16258" y="2057"/>
                    <a:pt x="16759" y="1697"/>
                  </a:cubicBezTo>
                  <a:cubicBezTo>
                    <a:pt x="17261" y="1337"/>
                    <a:pt x="17722" y="1131"/>
                    <a:pt x="18244" y="977"/>
                  </a:cubicBezTo>
                  <a:cubicBezTo>
                    <a:pt x="18766" y="823"/>
                    <a:pt x="19349" y="720"/>
                    <a:pt x="19919" y="566"/>
                  </a:cubicBezTo>
                  <a:cubicBezTo>
                    <a:pt x="20488" y="411"/>
                    <a:pt x="21044" y="2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-1" y="1954337"/>
              <a:ext cx="178391" cy="50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27" fill="norm" stroke="1" extrusionOk="0">
                  <a:moveTo>
                    <a:pt x="4794" y="3020"/>
                  </a:moveTo>
                  <a:cubicBezTo>
                    <a:pt x="4292" y="4902"/>
                    <a:pt x="3790" y="6784"/>
                    <a:pt x="3915" y="9159"/>
                  </a:cubicBezTo>
                  <a:cubicBezTo>
                    <a:pt x="4041" y="11534"/>
                    <a:pt x="4794" y="14403"/>
                    <a:pt x="5171" y="16285"/>
                  </a:cubicBezTo>
                  <a:cubicBezTo>
                    <a:pt x="5548" y="18167"/>
                    <a:pt x="5548" y="19063"/>
                    <a:pt x="5171" y="19153"/>
                  </a:cubicBezTo>
                  <a:cubicBezTo>
                    <a:pt x="4794" y="19242"/>
                    <a:pt x="4041" y="18525"/>
                    <a:pt x="3036" y="16643"/>
                  </a:cubicBezTo>
                  <a:cubicBezTo>
                    <a:pt x="2031" y="14761"/>
                    <a:pt x="776" y="11714"/>
                    <a:pt x="273" y="8935"/>
                  </a:cubicBezTo>
                  <a:cubicBezTo>
                    <a:pt x="-229" y="6157"/>
                    <a:pt x="22" y="3647"/>
                    <a:pt x="524" y="2213"/>
                  </a:cubicBezTo>
                  <a:cubicBezTo>
                    <a:pt x="1027" y="779"/>
                    <a:pt x="1780" y="421"/>
                    <a:pt x="2785" y="197"/>
                  </a:cubicBezTo>
                  <a:cubicBezTo>
                    <a:pt x="3790" y="-27"/>
                    <a:pt x="5045" y="-117"/>
                    <a:pt x="6678" y="242"/>
                  </a:cubicBezTo>
                  <a:cubicBezTo>
                    <a:pt x="8311" y="600"/>
                    <a:pt x="10320" y="1407"/>
                    <a:pt x="12580" y="2930"/>
                  </a:cubicBezTo>
                  <a:cubicBezTo>
                    <a:pt x="14841" y="4454"/>
                    <a:pt x="17352" y="6695"/>
                    <a:pt x="18985" y="9070"/>
                  </a:cubicBezTo>
                  <a:cubicBezTo>
                    <a:pt x="20618" y="11445"/>
                    <a:pt x="21371" y="13954"/>
                    <a:pt x="21120" y="15837"/>
                  </a:cubicBezTo>
                  <a:cubicBezTo>
                    <a:pt x="20869" y="17719"/>
                    <a:pt x="19613" y="18973"/>
                    <a:pt x="18231" y="19780"/>
                  </a:cubicBezTo>
                  <a:cubicBezTo>
                    <a:pt x="16850" y="20587"/>
                    <a:pt x="15343" y="20945"/>
                    <a:pt x="13711" y="21169"/>
                  </a:cubicBezTo>
                  <a:cubicBezTo>
                    <a:pt x="12078" y="21393"/>
                    <a:pt x="10320" y="21483"/>
                    <a:pt x="8938" y="21393"/>
                  </a:cubicBezTo>
                  <a:cubicBezTo>
                    <a:pt x="7557" y="21304"/>
                    <a:pt x="6552" y="21035"/>
                    <a:pt x="6176" y="20632"/>
                  </a:cubicBezTo>
                  <a:cubicBezTo>
                    <a:pt x="5799" y="20228"/>
                    <a:pt x="6050" y="19690"/>
                    <a:pt x="7557" y="19018"/>
                  </a:cubicBezTo>
                  <a:cubicBezTo>
                    <a:pt x="9064" y="18346"/>
                    <a:pt x="11827" y="17539"/>
                    <a:pt x="14590" y="16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57907" y="209549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21407" y="2247899"/>
              <a:ext cx="88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627115" y="1923340"/>
              <a:ext cx="149893" cy="44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25" fill="norm" stroke="1" extrusionOk="0">
                  <a:moveTo>
                    <a:pt x="21244" y="1570"/>
                  </a:moveTo>
                  <a:cubicBezTo>
                    <a:pt x="20044" y="1058"/>
                    <a:pt x="18844" y="547"/>
                    <a:pt x="16744" y="239"/>
                  </a:cubicBezTo>
                  <a:cubicBezTo>
                    <a:pt x="14644" y="-68"/>
                    <a:pt x="11644" y="-170"/>
                    <a:pt x="8644" y="495"/>
                  </a:cubicBezTo>
                  <a:cubicBezTo>
                    <a:pt x="5644" y="1161"/>
                    <a:pt x="2644" y="2594"/>
                    <a:pt x="1144" y="3566"/>
                  </a:cubicBezTo>
                  <a:cubicBezTo>
                    <a:pt x="-356" y="4539"/>
                    <a:pt x="-356" y="5051"/>
                    <a:pt x="994" y="5972"/>
                  </a:cubicBezTo>
                  <a:cubicBezTo>
                    <a:pt x="2344" y="6894"/>
                    <a:pt x="5044" y="8224"/>
                    <a:pt x="6394" y="9197"/>
                  </a:cubicBezTo>
                  <a:cubicBezTo>
                    <a:pt x="7744" y="10169"/>
                    <a:pt x="7744" y="10784"/>
                    <a:pt x="7444" y="11347"/>
                  </a:cubicBezTo>
                  <a:cubicBezTo>
                    <a:pt x="7144" y="11910"/>
                    <a:pt x="6544" y="12421"/>
                    <a:pt x="5494" y="12626"/>
                  </a:cubicBezTo>
                  <a:cubicBezTo>
                    <a:pt x="4444" y="12831"/>
                    <a:pt x="2944" y="12729"/>
                    <a:pt x="2494" y="12421"/>
                  </a:cubicBezTo>
                  <a:cubicBezTo>
                    <a:pt x="2044" y="12114"/>
                    <a:pt x="2644" y="11603"/>
                    <a:pt x="3544" y="11500"/>
                  </a:cubicBezTo>
                  <a:cubicBezTo>
                    <a:pt x="4444" y="11398"/>
                    <a:pt x="5644" y="11705"/>
                    <a:pt x="6244" y="12370"/>
                  </a:cubicBezTo>
                  <a:cubicBezTo>
                    <a:pt x="6844" y="13036"/>
                    <a:pt x="6844" y="14059"/>
                    <a:pt x="6544" y="15390"/>
                  </a:cubicBezTo>
                  <a:cubicBezTo>
                    <a:pt x="6244" y="16721"/>
                    <a:pt x="5644" y="18359"/>
                    <a:pt x="5494" y="19434"/>
                  </a:cubicBezTo>
                  <a:cubicBezTo>
                    <a:pt x="5344" y="20509"/>
                    <a:pt x="5644" y="21021"/>
                    <a:pt x="6694" y="21225"/>
                  </a:cubicBezTo>
                  <a:cubicBezTo>
                    <a:pt x="7744" y="21430"/>
                    <a:pt x="9544" y="21328"/>
                    <a:pt x="11794" y="20867"/>
                  </a:cubicBezTo>
                  <a:cubicBezTo>
                    <a:pt x="14044" y="20406"/>
                    <a:pt x="16744" y="19587"/>
                    <a:pt x="19444" y="18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789196" y="2055283"/>
              <a:ext cx="197362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24" y="1785"/>
                  </a:moveTo>
                  <a:cubicBezTo>
                    <a:pt x="1205" y="893"/>
                    <a:pt x="286" y="0"/>
                    <a:pt x="56" y="0"/>
                  </a:cubicBezTo>
                  <a:cubicBezTo>
                    <a:pt x="-174" y="0"/>
                    <a:pt x="286" y="893"/>
                    <a:pt x="1894" y="2856"/>
                  </a:cubicBezTo>
                  <a:cubicBezTo>
                    <a:pt x="3503" y="4820"/>
                    <a:pt x="6260" y="7855"/>
                    <a:pt x="9707" y="11157"/>
                  </a:cubicBezTo>
                  <a:cubicBezTo>
                    <a:pt x="13154" y="14460"/>
                    <a:pt x="17290" y="18030"/>
                    <a:pt x="214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854150" y="1990635"/>
              <a:ext cx="151458" cy="37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95" fill="norm" stroke="1" extrusionOk="0">
                  <a:moveTo>
                    <a:pt x="21466" y="910"/>
                  </a:moveTo>
                  <a:cubicBezTo>
                    <a:pt x="20566" y="428"/>
                    <a:pt x="19666" y="-55"/>
                    <a:pt x="18616" y="5"/>
                  </a:cubicBezTo>
                  <a:cubicBezTo>
                    <a:pt x="17566" y="66"/>
                    <a:pt x="16366" y="669"/>
                    <a:pt x="14116" y="3082"/>
                  </a:cubicBezTo>
                  <a:cubicBezTo>
                    <a:pt x="11866" y="5496"/>
                    <a:pt x="8566" y="9719"/>
                    <a:pt x="6316" y="12495"/>
                  </a:cubicBezTo>
                  <a:cubicBezTo>
                    <a:pt x="4066" y="15270"/>
                    <a:pt x="2866" y="16598"/>
                    <a:pt x="1816" y="17925"/>
                  </a:cubicBezTo>
                  <a:cubicBezTo>
                    <a:pt x="766" y="19252"/>
                    <a:pt x="-134" y="20580"/>
                    <a:pt x="16" y="21062"/>
                  </a:cubicBezTo>
                  <a:cubicBezTo>
                    <a:pt x="166" y="21545"/>
                    <a:pt x="1366" y="21183"/>
                    <a:pt x="2566" y="20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037357" y="22161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113557" y="229235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20"/>
                    <a:pt x="12000" y="8640"/>
                    <a:pt x="8400" y="12240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234207" y="2298700"/>
              <a:ext cx="88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437407" y="2270306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250" y="11918"/>
                    <a:pt x="4500" y="3818"/>
                    <a:pt x="8100" y="1118"/>
                  </a:cubicBezTo>
                  <a:cubicBezTo>
                    <a:pt x="11700" y="-1582"/>
                    <a:pt x="1665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659657" y="2235200"/>
              <a:ext cx="57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754907" y="1924049"/>
              <a:ext cx="2413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47" y="0"/>
                    <a:pt x="1895" y="0"/>
                    <a:pt x="3789" y="1263"/>
                  </a:cubicBezTo>
                  <a:cubicBezTo>
                    <a:pt x="5684" y="2526"/>
                    <a:pt x="8526" y="5053"/>
                    <a:pt x="11368" y="8337"/>
                  </a:cubicBezTo>
                  <a:cubicBezTo>
                    <a:pt x="14211" y="11621"/>
                    <a:pt x="17053" y="15663"/>
                    <a:pt x="18758" y="18000"/>
                  </a:cubicBezTo>
                  <a:cubicBezTo>
                    <a:pt x="20463" y="20337"/>
                    <a:pt x="21032" y="209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856507" y="1885949"/>
              <a:ext cx="1206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636"/>
                    <a:pt x="14021" y="3273"/>
                    <a:pt x="10611" y="5891"/>
                  </a:cubicBezTo>
                  <a:cubicBezTo>
                    <a:pt x="7200" y="8509"/>
                    <a:pt x="4168" y="12109"/>
                    <a:pt x="2463" y="14891"/>
                  </a:cubicBezTo>
                  <a:cubicBezTo>
                    <a:pt x="758" y="17673"/>
                    <a:pt x="379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037222" y="2131347"/>
              <a:ext cx="111386" cy="12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85" fill="norm" stroke="1" extrusionOk="0">
                  <a:moveTo>
                    <a:pt x="4329" y="3684"/>
                  </a:moveTo>
                  <a:cubicBezTo>
                    <a:pt x="3514" y="8077"/>
                    <a:pt x="2699" y="12471"/>
                    <a:pt x="1884" y="15765"/>
                  </a:cubicBezTo>
                  <a:cubicBezTo>
                    <a:pt x="1069" y="19060"/>
                    <a:pt x="254" y="21257"/>
                    <a:pt x="50" y="21074"/>
                  </a:cubicBezTo>
                  <a:cubicBezTo>
                    <a:pt x="-154" y="20891"/>
                    <a:pt x="254" y="18328"/>
                    <a:pt x="1476" y="15216"/>
                  </a:cubicBezTo>
                  <a:cubicBezTo>
                    <a:pt x="2699" y="12104"/>
                    <a:pt x="4737" y="8443"/>
                    <a:pt x="6367" y="5881"/>
                  </a:cubicBezTo>
                  <a:cubicBezTo>
                    <a:pt x="7997" y="3318"/>
                    <a:pt x="9220" y="1854"/>
                    <a:pt x="11257" y="938"/>
                  </a:cubicBezTo>
                  <a:cubicBezTo>
                    <a:pt x="13295" y="23"/>
                    <a:pt x="16148" y="-343"/>
                    <a:pt x="17778" y="389"/>
                  </a:cubicBezTo>
                  <a:cubicBezTo>
                    <a:pt x="19408" y="1121"/>
                    <a:pt x="19816" y="2952"/>
                    <a:pt x="20223" y="6430"/>
                  </a:cubicBezTo>
                  <a:cubicBezTo>
                    <a:pt x="20631" y="9908"/>
                    <a:pt x="21038" y="15033"/>
                    <a:pt x="21446" y="20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234830" y="1794969"/>
              <a:ext cx="111030" cy="47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502" fill="norm" stroke="1" extrusionOk="0">
                  <a:moveTo>
                    <a:pt x="496" y="2409"/>
                  </a:moveTo>
                  <a:cubicBezTo>
                    <a:pt x="104" y="1927"/>
                    <a:pt x="-289" y="1445"/>
                    <a:pt x="300" y="1059"/>
                  </a:cubicBezTo>
                  <a:cubicBezTo>
                    <a:pt x="889" y="673"/>
                    <a:pt x="2460" y="384"/>
                    <a:pt x="4424" y="191"/>
                  </a:cubicBezTo>
                  <a:cubicBezTo>
                    <a:pt x="6387" y="-2"/>
                    <a:pt x="8744" y="-98"/>
                    <a:pt x="10511" y="143"/>
                  </a:cubicBezTo>
                  <a:cubicBezTo>
                    <a:pt x="12278" y="384"/>
                    <a:pt x="13456" y="963"/>
                    <a:pt x="13456" y="2120"/>
                  </a:cubicBezTo>
                  <a:cubicBezTo>
                    <a:pt x="13456" y="3277"/>
                    <a:pt x="12278" y="5013"/>
                    <a:pt x="10904" y="6411"/>
                  </a:cubicBezTo>
                  <a:cubicBezTo>
                    <a:pt x="9529" y="7809"/>
                    <a:pt x="7958" y="8870"/>
                    <a:pt x="7173" y="9641"/>
                  </a:cubicBezTo>
                  <a:cubicBezTo>
                    <a:pt x="6387" y="10413"/>
                    <a:pt x="6387" y="10895"/>
                    <a:pt x="7369" y="11281"/>
                  </a:cubicBezTo>
                  <a:cubicBezTo>
                    <a:pt x="8351" y="11666"/>
                    <a:pt x="10315" y="11956"/>
                    <a:pt x="12671" y="12486"/>
                  </a:cubicBezTo>
                  <a:cubicBezTo>
                    <a:pt x="15027" y="13016"/>
                    <a:pt x="17776" y="13788"/>
                    <a:pt x="19347" y="14656"/>
                  </a:cubicBezTo>
                  <a:cubicBezTo>
                    <a:pt x="20918" y="15523"/>
                    <a:pt x="21311" y="16488"/>
                    <a:pt x="18758" y="17645"/>
                  </a:cubicBezTo>
                  <a:cubicBezTo>
                    <a:pt x="16206" y="18802"/>
                    <a:pt x="10707" y="20152"/>
                    <a:pt x="5209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699534" y="1991888"/>
              <a:ext cx="236474" cy="10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47" fill="norm" stroke="1" extrusionOk="0">
                  <a:moveTo>
                    <a:pt x="3005" y="18555"/>
                  </a:moveTo>
                  <a:cubicBezTo>
                    <a:pt x="2049" y="18987"/>
                    <a:pt x="1093" y="19419"/>
                    <a:pt x="520" y="18555"/>
                  </a:cubicBezTo>
                  <a:cubicBezTo>
                    <a:pt x="-54" y="17691"/>
                    <a:pt x="-245" y="15531"/>
                    <a:pt x="424" y="12291"/>
                  </a:cubicBezTo>
                  <a:cubicBezTo>
                    <a:pt x="1093" y="9051"/>
                    <a:pt x="2622" y="4731"/>
                    <a:pt x="3960" y="2355"/>
                  </a:cubicBezTo>
                  <a:cubicBezTo>
                    <a:pt x="5298" y="-21"/>
                    <a:pt x="6445" y="-453"/>
                    <a:pt x="7305" y="411"/>
                  </a:cubicBezTo>
                  <a:cubicBezTo>
                    <a:pt x="8166" y="1275"/>
                    <a:pt x="8739" y="3435"/>
                    <a:pt x="9408" y="6675"/>
                  </a:cubicBezTo>
                  <a:cubicBezTo>
                    <a:pt x="10077" y="9915"/>
                    <a:pt x="10842" y="14235"/>
                    <a:pt x="11606" y="17043"/>
                  </a:cubicBezTo>
                  <a:cubicBezTo>
                    <a:pt x="12371" y="19851"/>
                    <a:pt x="13136" y="21147"/>
                    <a:pt x="13900" y="21147"/>
                  </a:cubicBezTo>
                  <a:cubicBezTo>
                    <a:pt x="14665" y="21147"/>
                    <a:pt x="15429" y="19851"/>
                    <a:pt x="16672" y="16611"/>
                  </a:cubicBezTo>
                  <a:cubicBezTo>
                    <a:pt x="17914" y="13371"/>
                    <a:pt x="19635" y="8187"/>
                    <a:pt x="21355" y="3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209783" y="1788583"/>
              <a:ext cx="265975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4055" y="5148"/>
                  </a:moveTo>
                  <a:cubicBezTo>
                    <a:pt x="3712" y="8282"/>
                    <a:pt x="3370" y="11416"/>
                    <a:pt x="3198" y="13822"/>
                  </a:cubicBezTo>
                  <a:cubicBezTo>
                    <a:pt x="3027" y="16228"/>
                    <a:pt x="3027" y="17907"/>
                    <a:pt x="2941" y="19138"/>
                  </a:cubicBezTo>
                  <a:cubicBezTo>
                    <a:pt x="2855" y="20369"/>
                    <a:pt x="2684" y="21152"/>
                    <a:pt x="2341" y="21096"/>
                  </a:cubicBezTo>
                  <a:cubicBezTo>
                    <a:pt x="1998" y="21040"/>
                    <a:pt x="1484" y="20145"/>
                    <a:pt x="1055" y="17627"/>
                  </a:cubicBezTo>
                  <a:cubicBezTo>
                    <a:pt x="627" y="15109"/>
                    <a:pt x="284" y="10968"/>
                    <a:pt x="112" y="8618"/>
                  </a:cubicBezTo>
                  <a:cubicBezTo>
                    <a:pt x="-59" y="6267"/>
                    <a:pt x="-59" y="5708"/>
                    <a:pt x="284" y="4812"/>
                  </a:cubicBezTo>
                  <a:cubicBezTo>
                    <a:pt x="627" y="3917"/>
                    <a:pt x="1312" y="2686"/>
                    <a:pt x="1998" y="2294"/>
                  </a:cubicBezTo>
                  <a:cubicBezTo>
                    <a:pt x="2684" y="1903"/>
                    <a:pt x="3370" y="2350"/>
                    <a:pt x="4570" y="4197"/>
                  </a:cubicBezTo>
                  <a:cubicBezTo>
                    <a:pt x="5770" y="6044"/>
                    <a:pt x="7484" y="9289"/>
                    <a:pt x="8941" y="12031"/>
                  </a:cubicBezTo>
                  <a:cubicBezTo>
                    <a:pt x="10398" y="14773"/>
                    <a:pt x="11598" y="17011"/>
                    <a:pt x="12455" y="18410"/>
                  </a:cubicBezTo>
                  <a:cubicBezTo>
                    <a:pt x="13312" y="19809"/>
                    <a:pt x="13827" y="20369"/>
                    <a:pt x="14427" y="20817"/>
                  </a:cubicBezTo>
                  <a:cubicBezTo>
                    <a:pt x="15027" y="21264"/>
                    <a:pt x="15712" y="21600"/>
                    <a:pt x="16398" y="21600"/>
                  </a:cubicBezTo>
                  <a:cubicBezTo>
                    <a:pt x="17084" y="21600"/>
                    <a:pt x="17770" y="21264"/>
                    <a:pt x="18370" y="20033"/>
                  </a:cubicBezTo>
                  <a:cubicBezTo>
                    <a:pt x="18970" y="18802"/>
                    <a:pt x="19484" y="16676"/>
                    <a:pt x="19741" y="13654"/>
                  </a:cubicBezTo>
                  <a:cubicBezTo>
                    <a:pt x="19998" y="10632"/>
                    <a:pt x="19998" y="6715"/>
                    <a:pt x="19912" y="4477"/>
                  </a:cubicBezTo>
                  <a:cubicBezTo>
                    <a:pt x="19827" y="2238"/>
                    <a:pt x="19655" y="1679"/>
                    <a:pt x="19398" y="1119"/>
                  </a:cubicBezTo>
                  <a:cubicBezTo>
                    <a:pt x="19141" y="560"/>
                    <a:pt x="18798" y="0"/>
                    <a:pt x="18712" y="0"/>
                  </a:cubicBezTo>
                  <a:cubicBezTo>
                    <a:pt x="18627" y="0"/>
                    <a:pt x="18798" y="560"/>
                    <a:pt x="19312" y="1231"/>
                  </a:cubicBezTo>
                  <a:cubicBezTo>
                    <a:pt x="19827" y="1903"/>
                    <a:pt x="20684" y="2686"/>
                    <a:pt x="21541" y="3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513857" y="1966055"/>
              <a:ext cx="99879" cy="18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197" fill="norm" stroke="1" extrusionOk="0">
                  <a:moveTo>
                    <a:pt x="16200" y="280"/>
                  </a:moveTo>
                  <a:cubicBezTo>
                    <a:pt x="13050" y="38"/>
                    <a:pt x="9900" y="-205"/>
                    <a:pt x="7650" y="280"/>
                  </a:cubicBezTo>
                  <a:cubicBezTo>
                    <a:pt x="5400" y="766"/>
                    <a:pt x="4050" y="1979"/>
                    <a:pt x="2700" y="5134"/>
                  </a:cubicBezTo>
                  <a:cubicBezTo>
                    <a:pt x="1350" y="8289"/>
                    <a:pt x="0" y="13386"/>
                    <a:pt x="0" y="16541"/>
                  </a:cubicBezTo>
                  <a:cubicBezTo>
                    <a:pt x="0" y="19696"/>
                    <a:pt x="1350" y="20910"/>
                    <a:pt x="4725" y="21152"/>
                  </a:cubicBezTo>
                  <a:cubicBezTo>
                    <a:pt x="8100" y="21395"/>
                    <a:pt x="13500" y="20667"/>
                    <a:pt x="16875" y="18725"/>
                  </a:cubicBezTo>
                  <a:cubicBezTo>
                    <a:pt x="20250" y="16784"/>
                    <a:pt x="21600" y="13629"/>
                    <a:pt x="21150" y="11080"/>
                  </a:cubicBezTo>
                  <a:cubicBezTo>
                    <a:pt x="20700" y="8532"/>
                    <a:pt x="18450" y="6591"/>
                    <a:pt x="16200" y="5498"/>
                  </a:cubicBezTo>
                  <a:cubicBezTo>
                    <a:pt x="13950" y="4406"/>
                    <a:pt x="11700" y="4164"/>
                    <a:pt x="10575" y="4285"/>
                  </a:cubicBezTo>
                  <a:cubicBezTo>
                    <a:pt x="9450" y="4406"/>
                    <a:pt x="9450" y="4892"/>
                    <a:pt x="9450" y="5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628157" y="1936749"/>
              <a:ext cx="139701" cy="21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3208"/>
                  </a:moveTo>
                  <a:cubicBezTo>
                    <a:pt x="1964" y="3208"/>
                    <a:pt x="3927" y="3208"/>
                    <a:pt x="6218" y="5133"/>
                  </a:cubicBezTo>
                  <a:cubicBezTo>
                    <a:pt x="8509" y="7057"/>
                    <a:pt x="11127" y="10907"/>
                    <a:pt x="12436" y="13366"/>
                  </a:cubicBezTo>
                  <a:cubicBezTo>
                    <a:pt x="13745" y="15826"/>
                    <a:pt x="13745" y="16895"/>
                    <a:pt x="13745" y="17964"/>
                  </a:cubicBezTo>
                  <a:cubicBezTo>
                    <a:pt x="13745" y="19034"/>
                    <a:pt x="13745" y="20103"/>
                    <a:pt x="12927" y="20745"/>
                  </a:cubicBezTo>
                  <a:cubicBezTo>
                    <a:pt x="12109" y="21386"/>
                    <a:pt x="10473" y="21600"/>
                    <a:pt x="9164" y="21065"/>
                  </a:cubicBezTo>
                  <a:cubicBezTo>
                    <a:pt x="7855" y="20531"/>
                    <a:pt x="6873" y="19248"/>
                    <a:pt x="7036" y="16360"/>
                  </a:cubicBezTo>
                  <a:cubicBezTo>
                    <a:pt x="7200" y="13473"/>
                    <a:pt x="8509" y="8982"/>
                    <a:pt x="11127" y="5988"/>
                  </a:cubicBezTo>
                  <a:cubicBezTo>
                    <a:pt x="13745" y="2994"/>
                    <a:pt x="17673" y="14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825007" y="1936749"/>
              <a:ext cx="18415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248" y="11812"/>
                  </a:cubicBezTo>
                  <a:cubicBezTo>
                    <a:pt x="497" y="12825"/>
                    <a:pt x="993" y="9450"/>
                    <a:pt x="1738" y="6919"/>
                  </a:cubicBezTo>
                  <a:cubicBezTo>
                    <a:pt x="2483" y="4387"/>
                    <a:pt x="3476" y="2700"/>
                    <a:pt x="4097" y="2869"/>
                  </a:cubicBezTo>
                  <a:cubicBezTo>
                    <a:pt x="4717" y="3037"/>
                    <a:pt x="4966" y="5062"/>
                    <a:pt x="5090" y="7931"/>
                  </a:cubicBezTo>
                  <a:cubicBezTo>
                    <a:pt x="5214" y="10800"/>
                    <a:pt x="5214" y="14512"/>
                    <a:pt x="5214" y="17212"/>
                  </a:cubicBezTo>
                  <a:cubicBezTo>
                    <a:pt x="5214" y="19912"/>
                    <a:pt x="5214" y="21600"/>
                    <a:pt x="5338" y="21600"/>
                  </a:cubicBezTo>
                  <a:cubicBezTo>
                    <a:pt x="5462" y="21600"/>
                    <a:pt x="5710" y="19912"/>
                    <a:pt x="6828" y="16369"/>
                  </a:cubicBezTo>
                  <a:cubicBezTo>
                    <a:pt x="7945" y="12825"/>
                    <a:pt x="9931" y="7425"/>
                    <a:pt x="11421" y="4219"/>
                  </a:cubicBezTo>
                  <a:cubicBezTo>
                    <a:pt x="12910" y="1012"/>
                    <a:pt x="13903" y="0"/>
                    <a:pt x="14897" y="0"/>
                  </a:cubicBezTo>
                  <a:cubicBezTo>
                    <a:pt x="15890" y="0"/>
                    <a:pt x="16883" y="1012"/>
                    <a:pt x="17379" y="3544"/>
                  </a:cubicBezTo>
                  <a:cubicBezTo>
                    <a:pt x="17876" y="6075"/>
                    <a:pt x="17876" y="10125"/>
                    <a:pt x="17876" y="13162"/>
                  </a:cubicBezTo>
                  <a:cubicBezTo>
                    <a:pt x="17876" y="16200"/>
                    <a:pt x="17876" y="18225"/>
                    <a:pt x="18497" y="19237"/>
                  </a:cubicBezTo>
                  <a:cubicBezTo>
                    <a:pt x="19117" y="20250"/>
                    <a:pt x="20359" y="20250"/>
                    <a:pt x="2160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009662" y="1632948"/>
              <a:ext cx="266196" cy="44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07" fill="norm" stroke="1" extrusionOk="0">
                  <a:moveTo>
                    <a:pt x="7159" y="16684"/>
                  </a:moveTo>
                  <a:cubicBezTo>
                    <a:pt x="7502" y="16177"/>
                    <a:pt x="7845" y="15670"/>
                    <a:pt x="7930" y="15163"/>
                  </a:cubicBezTo>
                  <a:cubicBezTo>
                    <a:pt x="8016" y="14656"/>
                    <a:pt x="7845" y="14149"/>
                    <a:pt x="7330" y="13946"/>
                  </a:cubicBezTo>
                  <a:cubicBezTo>
                    <a:pt x="6816" y="13744"/>
                    <a:pt x="5959" y="13845"/>
                    <a:pt x="4759" y="14606"/>
                  </a:cubicBezTo>
                  <a:cubicBezTo>
                    <a:pt x="3559" y="15366"/>
                    <a:pt x="2016" y="16786"/>
                    <a:pt x="1159" y="17749"/>
                  </a:cubicBezTo>
                  <a:cubicBezTo>
                    <a:pt x="302" y="18713"/>
                    <a:pt x="130" y="19220"/>
                    <a:pt x="45" y="19727"/>
                  </a:cubicBezTo>
                  <a:cubicBezTo>
                    <a:pt x="-41" y="20234"/>
                    <a:pt x="-41" y="20741"/>
                    <a:pt x="388" y="20994"/>
                  </a:cubicBezTo>
                  <a:cubicBezTo>
                    <a:pt x="816" y="21248"/>
                    <a:pt x="1673" y="21248"/>
                    <a:pt x="2873" y="20639"/>
                  </a:cubicBezTo>
                  <a:cubicBezTo>
                    <a:pt x="4073" y="20031"/>
                    <a:pt x="5616" y="18814"/>
                    <a:pt x="6645" y="17952"/>
                  </a:cubicBezTo>
                  <a:cubicBezTo>
                    <a:pt x="7673" y="17090"/>
                    <a:pt x="8188" y="16583"/>
                    <a:pt x="8273" y="16887"/>
                  </a:cubicBezTo>
                  <a:cubicBezTo>
                    <a:pt x="8359" y="17191"/>
                    <a:pt x="8016" y="18307"/>
                    <a:pt x="7930" y="19118"/>
                  </a:cubicBezTo>
                  <a:cubicBezTo>
                    <a:pt x="7845" y="19929"/>
                    <a:pt x="8016" y="20437"/>
                    <a:pt x="8445" y="20842"/>
                  </a:cubicBezTo>
                  <a:cubicBezTo>
                    <a:pt x="8873" y="21248"/>
                    <a:pt x="9559" y="21552"/>
                    <a:pt x="10159" y="21501"/>
                  </a:cubicBezTo>
                  <a:cubicBezTo>
                    <a:pt x="10759" y="21451"/>
                    <a:pt x="11273" y="21045"/>
                    <a:pt x="12559" y="19321"/>
                  </a:cubicBezTo>
                  <a:cubicBezTo>
                    <a:pt x="13845" y="17597"/>
                    <a:pt x="15902" y="14555"/>
                    <a:pt x="17188" y="11310"/>
                  </a:cubicBezTo>
                  <a:cubicBezTo>
                    <a:pt x="18473" y="8065"/>
                    <a:pt x="18988" y="4617"/>
                    <a:pt x="19245" y="2589"/>
                  </a:cubicBezTo>
                  <a:cubicBezTo>
                    <a:pt x="19502" y="560"/>
                    <a:pt x="19502" y="-48"/>
                    <a:pt x="19245" y="3"/>
                  </a:cubicBezTo>
                  <a:cubicBezTo>
                    <a:pt x="18988" y="53"/>
                    <a:pt x="18473" y="763"/>
                    <a:pt x="17616" y="2893"/>
                  </a:cubicBezTo>
                  <a:cubicBezTo>
                    <a:pt x="16759" y="5022"/>
                    <a:pt x="15559" y="8572"/>
                    <a:pt x="14959" y="11411"/>
                  </a:cubicBezTo>
                  <a:cubicBezTo>
                    <a:pt x="14359" y="14251"/>
                    <a:pt x="14359" y="16380"/>
                    <a:pt x="15130" y="17749"/>
                  </a:cubicBezTo>
                  <a:cubicBezTo>
                    <a:pt x="15902" y="19118"/>
                    <a:pt x="17445" y="19727"/>
                    <a:pt x="18645" y="19929"/>
                  </a:cubicBezTo>
                  <a:cubicBezTo>
                    <a:pt x="19845" y="20132"/>
                    <a:pt x="20702" y="19929"/>
                    <a:pt x="21559" y="19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437544" y="1639308"/>
              <a:ext cx="155814" cy="46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54" fill="norm" stroke="1" extrusionOk="0">
                  <a:moveTo>
                    <a:pt x="21200" y="830"/>
                  </a:moveTo>
                  <a:cubicBezTo>
                    <a:pt x="20048" y="538"/>
                    <a:pt x="18896" y="246"/>
                    <a:pt x="17456" y="100"/>
                  </a:cubicBezTo>
                  <a:cubicBezTo>
                    <a:pt x="16016" y="-46"/>
                    <a:pt x="14288" y="-46"/>
                    <a:pt x="12992" y="197"/>
                  </a:cubicBezTo>
                  <a:cubicBezTo>
                    <a:pt x="11696" y="440"/>
                    <a:pt x="10832" y="927"/>
                    <a:pt x="8960" y="2435"/>
                  </a:cubicBezTo>
                  <a:cubicBezTo>
                    <a:pt x="7088" y="3943"/>
                    <a:pt x="4208" y="6473"/>
                    <a:pt x="2336" y="9246"/>
                  </a:cubicBezTo>
                  <a:cubicBezTo>
                    <a:pt x="464" y="12019"/>
                    <a:pt x="-400" y="15035"/>
                    <a:pt x="176" y="17078"/>
                  </a:cubicBezTo>
                  <a:cubicBezTo>
                    <a:pt x="752" y="19122"/>
                    <a:pt x="2768" y="20192"/>
                    <a:pt x="5936" y="20776"/>
                  </a:cubicBezTo>
                  <a:cubicBezTo>
                    <a:pt x="9104" y="21359"/>
                    <a:pt x="13424" y="21457"/>
                    <a:pt x="17744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617547" y="1829526"/>
              <a:ext cx="217111" cy="15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43" fill="norm" stroke="1" extrusionOk="0">
                  <a:moveTo>
                    <a:pt x="12702" y="1587"/>
                  </a:moveTo>
                  <a:cubicBezTo>
                    <a:pt x="11654" y="465"/>
                    <a:pt x="10605" y="-657"/>
                    <a:pt x="8613" y="465"/>
                  </a:cubicBezTo>
                  <a:cubicBezTo>
                    <a:pt x="6621" y="1587"/>
                    <a:pt x="3685" y="4953"/>
                    <a:pt x="2007" y="8320"/>
                  </a:cubicBezTo>
                  <a:cubicBezTo>
                    <a:pt x="329" y="11686"/>
                    <a:pt x="-90" y="15052"/>
                    <a:pt x="15" y="17296"/>
                  </a:cubicBezTo>
                  <a:cubicBezTo>
                    <a:pt x="120" y="19540"/>
                    <a:pt x="749" y="20662"/>
                    <a:pt x="2112" y="20662"/>
                  </a:cubicBezTo>
                  <a:cubicBezTo>
                    <a:pt x="3475" y="20662"/>
                    <a:pt x="5572" y="19540"/>
                    <a:pt x="7564" y="17437"/>
                  </a:cubicBezTo>
                  <a:cubicBezTo>
                    <a:pt x="9557" y="15333"/>
                    <a:pt x="11444" y="12247"/>
                    <a:pt x="12597" y="9722"/>
                  </a:cubicBezTo>
                  <a:cubicBezTo>
                    <a:pt x="13751" y="7198"/>
                    <a:pt x="14170" y="5234"/>
                    <a:pt x="14485" y="4953"/>
                  </a:cubicBezTo>
                  <a:cubicBezTo>
                    <a:pt x="14799" y="4673"/>
                    <a:pt x="15009" y="6075"/>
                    <a:pt x="15638" y="8600"/>
                  </a:cubicBezTo>
                  <a:cubicBezTo>
                    <a:pt x="16267" y="11125"/>
                    <a:pt x="17316" y="14772"/>
                    <a:pt x="18364" y="17016"/>
                  </a:cubicBezTo>
                  <a:cubicBezTo>
                    <a:pt x="19413" y="19260"/>
                    <a:pt x="20461" y="20101"/>
                    <a:pt x="21510" y="20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929907" y="1993899"/>
              <a:ext cx="1569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960"/>
                    <a:pt x="21600" y="7920"/>
                    <a:pt x="18900" y="11520"/>
                  </a:cubicBezTo>
                  <a:cubicBezTo>
                    <a:pt x="16200" y="15120"/>
                    <a:pt x="8100" y="18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269377" y="1625600"/>
              <a:ext cx="129373" cy="35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52" fill="norm" stroke="1" extrusionOk="0">
                  <a:moveTo>
                    <a:pt x="5791" y="0"/>
                  </a:moveTo>
                  <a:cubicBezTo>
                    <a:pt x="4745" y="1398"/>
                    <a:pt x="3700" y="2795"/>
                    <a:pt x="3003" y="5464"/>
                  </a:cubicBezTo>
                  <a:cubicBezTo>
                    <a:pt x="2307" y="8132"/>
                    <a:pt x="1958" y="12071"/>
                    <a:pt x="1784" y="14358"/>
                  </a:cubicBezTo>
                  <a:cubicBezTo>
                    <a:pt x="1610" y="16645"/>
                    <a:pt x="1610" y="17280"/>
                    <a:pt x="1262" y="18106"/>
                  </a:cubicBezTo>
                  <a:cubicBezTo>
                    <a:pt x="913" y="18932"/>
                    <a:pt x="216" y="19948"/>
                    <a:pt x="42" y="20075"/>
                  </a:cubicBezTo>
                  <a:cubicBezTo>
                    <a:pt x="-132" y="20202"/>
                    <a:pt x="216" y="19440"/>
                    <a:pt x="1436" y="18233"/>
                  </a:cubicBezTo>
                  <a:cubicBezTo>
                    <a:pt x="2655" y="17026"/>
                    <a:pt x="4745" y="15374"/>
                    <a:pt x="6662" y="14358"/>
                  </a:cubicBezTo>
                  <a:cubicBezTo>
                    <a:pt x="8578" y="13341"/>
                    <a:pt x="10320" y="12960"/>
                    <a:pt x="12062" y="12896"/>
                  </a:cubicBezTo>
                  <a:cubicBezTo>
                    <a:pt x="13803" y="12833"/>
                    <a:pt x="15545" y="13087"/>
                    <a:pt x="17113" y="13849"/>
                  </a:cubicBezTo>
                  <a:cubicBezTo>
                    <a:pt x="18681" y="14612"/>
                    <a:pt x="20074" y="15882"/>
                    <a:pt x="20771" y="16835"/>
                  </a:cubicBezTo>
                  <a:cubicBezTo>
                    <a:pt x="21468" y="17788"/>
                    <a:pt x="21468" y="18424"/>
                    <a:pt x="20771" y="19059"/>
                  </a:cubicBezTo>
                  <a:cubicBezTo>
                    <a:pt x="20074" y="19694"/>
                    <a:pt x="18681" y="20329"/>
                    <a:pt x="16765" y="20774"/>
                  </a:cubicBezTo>
                  <a:cubicBezTo>
                    <a:pt x="14849" y="21219"/>
                    <a:pt x="12410" y="21473"/>
                    <a:pt x="10320" y="21536"/>
                  </a:cubicBezTo>
                  <a:cubicBezTo>
                    <a:pt x="8229" y="21600"/>
                    <a:pt x="6487" y="21473"/>
                    <a:pt x="5442" y="21028"/>
                  </a:cubicBezTo>
                  <a:cubicBezTo>
                    <a:pt x="4397" y="20584"/>
                    <a:pt x="4049" y="19821"/>
                    <a:pt x="4745" y="18614"/>
                  </a:cubicBezTo>
                  <a:cubicBezTo>
                    <a:pt x="5442" y="17407"/>
                    <a:pt x="7184" y="15755"/>
                    <a:pt x="8926" y="14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444257" y="1587500"/>
              <a:ext cx="118453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10055" y="0"/>
                  </a:moveTo>
                  <a:cubicBezTo>
                    <a:pt x="11917" y="0"/>
                    <a:pt x="13779" y="0"/>
                    <a:pt x="15455" y="709"/>
                  </a:cubicBezTo>
                  <a:cubicBezTo>
                    <a:pt x="17131" y="1418"/>
                    <a:pt x="18621" y="2836"/>
                    <a:pt x="19738" y="5073"/>
                  </a:cubicBezTo>
                  <a:cubicBezTo>
                    <a:pt x="20855" y="7309"/>
                    <a:pt x="21600" y="10364"/>
                    <a:pt x="19552" y="13036"/>
                  </a:cubicBezTo>
                  <a:cubicBezTo>
                    <a:pt x="17503" y="15709"/>
                    <a:pt x="12662" y="18000"/>
                    <a:pt x="8938" y="19364"/>
                  </a:cubicBezTo>
                  <a:cubicBezTo>
                    <a:pt x="5214" y="20727"/>
                    <a:pt x="2607" y="211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001634" y="2847968"/>
              <a:ext cx="309024" cy="20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871" fill="norm" stroke="1" extrusionOk="0">
                  <a:moveTo>
                    <a:pt x="11754" y="4299"/>
                  </a:moveTo>
                  <a:cubicBezTo>
                    <a:pt x="10725" y="2756"/>
                    <a:pt x="9697" y="1213"/>
                    <a:pt x="8815" y="441"/>
                  </a:cubicBezTo>
                  <a:cubicBezTo>
                    <a:pt x="7934" y="-330"/>
                    <a:pt x="7199" y="-330"/>
                    <a:pt x="5730" y="2425"/>
                  </a:cubicBezTo>
                  <a:cubicBezTo>
                    <a:pt x="4260" y="5180"/>
                    <a:pt x="2056" y="10690"/>
                    <a:pt x="954" y="14217"/>
                  </a:cubicBezTo>
                  <a:cubicBezTo>
                    <a:pt x="-148" y="17743"/>
                    <a:pt x="-148" y="19286"/>
                    <a:pt x="219" y="20168"/>
                  </a:cubicBezTo>
                  <a:cubicBezTo>
                    <a:pt x="587" y="21050"/>
                    <a:pt x="1321" y="21270"/>
                    <a:pt x="2864" y="19837"/>
                  </a:cubicBezTo>
                  <a:cubicBezTo>
                    <a:pt x="4407" y="18405"/>
                    <a:pt x="6758" y="15319"/>
                    <a:pt x="8228" y="13335"/>
                  </a:cubicBezTo>
                  <a:cubicBezTo>
                    <a:pt x="9697" y="11352"/>
                    <a:pt x="10285" y="10470"/>
                    <a:pt x="10725" y="9368"/>
                  </a:cubicBezTo>
                  <a:cubicBezTo>
                    <a:pt x="11166" y="8266"/>
                    <a:pt x="11460" y="6943"/>
                    <a:pt x="11681" y="6833"/>
                  </a:cubicBezTo>
                  <a:cubicBezTo>
                    <a:pt x="11901" y="6723"/>
                    <a:pt x="12048" y="7825"/>
                    <a:pt x="12636" y="9588"/>
                  </a:cubicBezTo>
                  <a:cubicBezTo>
                    <a:pt x="13223" y="11352"/>
                    <a:pt x="14252" y="13776"/>
                    <a:pt x="15795" y="14878"/>
                  </a:cubicBezTo>
                  <a:cubicBezTo>
                    <a:pt x="17338" y="15980"/>
                    <a:pt x="19395" y="15760"/>
                    <a:pt x="21452" y="15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372934" y="2554721"/>
              <a:ext cx="113407" cy="28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47" fill="norm" stroke="1" extrusionOk="0">
                  <a:moveTo>
                    <a:pt x="1431" y="5607"/>
                  </a:moveTo>
                  <a:cubicBezTo>
                    <a:pt x="631" y="4327"/>
                    <a:pt x="-169" y="3047"/>
                    <a:pt x="31" y="2087"/>
                  </a:cubicBezTo>
                  <a:cubicBezTo>
                    <a:pt x="231" y="1127"/>
                    <a:pt x="1431" y="487"/>
                    <a:pt x="4231" y="167"/>
                  </a:cubicBezTo>
                  <a:cubicBezTo>
                    <a:pt x="7031" y="-153"/>
                    <a:pt x="11431" y="-153"/>
                    <a:pt x="15031" y="1447"/>
                  </a:cubicBezTo>
                  <a:cubicBezTo>
                    <a:pt x="18631" y="3047"/>
                    <a:pt x="21431" y="6247"/>
                    <a:pt x="21431" y="9447"/>
                  </a:cubicBezTo>
                  <a:cubicBezTo>
                    <a:pt x="21431" y="12647"/>
                    <a:pt x="18631" y="15847"/>
                    <a:pt x="17431" y="17847"/>
                  </a:cubicBezTo>
                  <a:cubicBezTo>
                    <a:pt x="16231" y="19847"/>
                    <a:pt x="16631" y="20647"/>
                    <a:pt x="17031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494807" y="302260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324124" y="2582130"/>
              <a:ext cx="168845" cy="41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00" fill="norm" stroke="1" extrusionOk="0">
                  <a:moveTo>
                    <a:pt x="2719" y="1451"/>
                  </a:moveTo>
                  <a:cubicBezTo>
                    <a:pt x="1919" y="675"/>
                    <a:pt x="1119" y="-100"/>
                    <a:pt x="719" y="11"/>
                  </a:cubicBezTo>
                  <a:cubicBezTo>
                    <a:pt x="319" y="122"/>
                    <a:pt x="319" y="1118"/>
                    <a:pt x="319" y="3445"/>
                  </a:cubicBezTo>
                  <a:cubicBezTo>
                    <a:pt x="319" y="5771"/>
                    <a:pt x="319" y="9426"/>
                    <a:pt x="319" y="12472"/>
                  </a:cubicBezTo>
                  <a:cubicBezTo>
                    <a:pt x="319" y="15518"/>
                    <a:pt x="319" y="17955"/>
                    <a:pt x="319" y="19451"/>
                  </a:cubicBezTo>
                  <a:cubicBezTo>
                    <a:pt x="319" y="20946"/>
                    <a:pt x="319" y="21500"/>
                    <a:pt x="186" y="21500"/>
                  </a:cubicBezTo>
                  <a:cubicBezTo>
                    <a:pt x="53" y="21500"/>
                    <a:pt x="-214" y="20946"/>
                    <a:pt x="319" y="19506"/>
                  </a:cubicBezTo>
                  <a:cubicBezTo>
                    <a:pt x="853" y="18066"/>
                    <a:pt x="2186" y="15740"/>
                    <a:pt x="3253" y="14355"/>
                  </a:cubicBezTo>
                  <a:cubicBezTo>
                    <a:pt x="4319" y="12971"/>
                    <a:pt x="5119" y="12528"/>
                    <a:pt x="6186" y="12362"/>
                  </a:cubicBezTo>
                  <a:cubicBezTo>
                    <a:pt x="7253" y="12195"/>
                    <a:pt x="8586" y="12306"/>
                    <a:pt x="10986" y="13137"/>
                  </a:cubicBezTo>
                  <a:cubicBezTo>
                    <a:pt x="13386" y="13968"/>
                    <a:pt x="16853" y="15518"/>
                    <a:pt x="18853" y="16626"/>
                  </a:cubicBezTo>
                  <a:cubicBezTo>
                    <a:pt x="20853" y="17734"/>
                    <a:pt x="21386" y="18398"/>
                    <a:pt x="21253" y="19008"/>
                  </a:cubicBezTo>
                  <a:cubicBezTo>
                    <a:pt x="21119" y="19617"/>
                    <a:pt x="20319" y="20171"/>
                    <a:pt x="17253" y="20448"/>
                  </a:cubicBezTo>
                  <a:cubicBezTo>
                    <a:pt x="14186" y="20725"/>
                    <a:pt x="8853" y="20725"/>
                    <a:pt x="5653" y="20558"/>
                  </a:cubicBezTo>
                  <a:cubicBezTo>
                    <a:pt x="2453" y="20392"/>
                    <a:pt x="1386" y="20060"/>
                    <a:pt x="853" y="19617"/>
                  </a:cubicBezTo>
                  <a:cubicBezTo>
                    <a:pt x="319" y="19174"/>
                    <a:pt x="319" y="18620"/>
                    <a:pt x="319" y="18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659942" y="2515394"/>
              <a:ext cx="118090" cy="32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547" fill="norm" stroke="1" extrusionOk="0">
                  <a:moveTo>
                    <a:pt x="2859" y="2488"/>
                  </a:moveTo>
                  <a:cubicBezTo>
                    <a:pt x="1343" y="1923"/>
                    <a:pt x="-173" y="1359"/>
                    <a:pt x="16" y="935"/>
                  </a:cubicBezTo>
                  <a:cubicBezTo>
                    <a:pt x="206" y="512"/>
                    <a:pt x="2101" y="229"/>
                    <a:pt x="5322" y="88"/>
                  </a:cubicBezTo>
                  <a:cubicBezTo>
                    <a:pt x="8543" y="-53"/>
                    <a:pt x="13090" y="-53"/>
                    <a:pt x="16122" y="300"/>
                  </a:cubicBezTo>
                  <a:cubicBezTo>
                    <a:pt x="19153" y="653"/>
                    <a:pt x="20669" y="1359"/>
                    <a:pt x="21048" y="2912"/>
                  </a:cubicBezTo>
                  <a:cubicBezTo>
                    <a:pt x="21427" y="4465"/>
                    <a:pt x="20669" y="6865"/>
                    <a:pt x="18585" y="9406"/>
                  </a:cubicBezTo>
                  <a:cubicBezTo>
                    <a:pt x="16501" y="11947"/>
                    <a:pt x="13090" y="14629"/>
                    <a:pt x="11764" y="16676"/>
                  </a:cubicBezTo>
                  <a:cubicBezTo>
                    <a:pt x="10438" y="18723"/>
                    <a:pt x="11195" y="20135"/>
                    <a:pt x="11953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745757" y="2952749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80107" y="4094395"/>
              <a:ext cx="165281" cy="46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04" fill="norm" stroke="1" extrusionOk="0">
                  <a:moveTo>
                    <a:pt x="0" y="5927"/>
                  </a:moveTo>
                  <a:cubicBezTo>
                    <a:pt x="273" y="9445"/>
                    <a:pt x="547" y="12964"/>
                    <a:pt x="684" y="15114"/>
                  </a:cubicBezTo>
                  <a:cubicBezTo>
                    <a:pt x="820" y="17264"/>
                    <a:pt x="820" y="18046"/>
                    <a:pt x="820" y="18828"/>
                  </a:cubicBezTo>
                  <a:cubicBezTo>
                    <a:pt x="820" y="19610"/>
                    <a:pt x="820" y="20392"/>
                    <a:pt x="684" y="20538"/>
                  </a:cubicBezTo>
                  <a:cubicBezTo>
                    <a:pt x="547" y="20685"/>
                    <a:pt x="273" y="20196"/>
                    <a:pt x="137" y="18046"/>
                  </a:cubicBezTo>
                  <a:cubicBezTo>
                    <a:pt x="0" y="15896"/>
                    <a:pt x="0" y="12084"/>
                    <a:pt x="547" y="9152"/>
                  </a:cubicBezTo>
                  <a:cubicBezTo>
                    <a:pt x="1094" y="6220"/>
                    <a:pt x="2187" y="4167"/>
                    <a:pt x="3144" y="2799"/>
                  </a:cubicBezTo>
                  <a:cubicBezTo>
                    <a:pt x="4101" y="1431"/>
                    <a:pt x="4922" y="747"/>
                    <a:pt x="6015" y="356"/>
                  </a:cubicBezTo>
                  <a:cubicBezTo>
                    <a:pt x="7109" y="-35"/>
                    <a:pt x="8476" y="-133"/>
                    <a:pt x="10116" y="209"/>
                  </a:cubicBezTo>
                  <a:cubicBezTo>
                    <a:pt x="11757" y="551"/>
                    <a:pt x="13671" y="1333"/>
                    <a:pt x="15995" y="3386"/>
                  </a:cubicBezTo>
                  <a:cubicBezTo>
                    <a:pt x="18319" y="5438"/>
                    <a:pt x="21053" y="8761"/>
                    <a:pt x="21327" y="11644"/>
                  </a:cubicBezTo>
                  <a:cubicBezTo>
                    <a:pt x="21600" y="14528"/>
                    <a:pt x="19413" y="16971"/>
                    <a:pt x="17089" y="18535"/>
                  </a:cubicBezTo>
                  <a:cubicBezTo>
                    <a:pt x="14765" y="20099"/>
                    <a:pt x="12304" y="20783"/>
                    <a:pt x="9843" y="21125"/>
                  </a:cubicBezTo>
                  <a:cubicBezTo>
                    <a:pt x="7382" y="21467"/>
                    <a:pt x="4922" y="21467"/>
                    <a:pt x="3281" y="21272"/>
                  </a:cubicBezTo>
                  <a:cubicBezTo>
                    <a:pt x="1641" y="21076"/>
                    <a:pt x="820" y="20685"/>
                    <a:pt x="1641" y="20148"/>
                  </a:cubicBezTo>
                  <a:cubicBezTo>
                    <a:pt x="2461" y="19610"/>
                    <a:pt x="4922" y="18926"/>
                    <a:pt x="7382" y="18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523007" y="4330699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580157" y="4425950"/>
              <a:ext cx="82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79378" y="4016634"/>
              <a:ext cx="150030" cy="43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63" fill="norm" stroke="1" extrusionOk="0">
                  <a:moveTo>
                    <a:pt x="18310" y="3536"/>
                  </a:moveTo>
                  <a:cubicBezTo>
                    <a:pt x="17422" y="2507"/>
                    <a:pt x="16535" y="1479"/>
                    <a:pt x="15499" y="810"/>
                  </a:cubicBezTo>
                  <a:cubicBezTo>
                    <a:pt x="14463" y="142"/>
                    <a:pt x="13280" y="-167"/>
                    <a:pt x="10765" y="90"/>
                  </a:cubicBezTo>
                  <a:cubicBezTo>
                    <a:pt x="8250" y="347"/>
                    <a:pt x="4403" y="1170"/>
                    <a:pt x="2184" y="2096"/>
                  </a:cubicBezTo>
                  <a:cubicBezTo>
                    <a:pt x="-35" y="3022"/>
                    <a:pt x="-627" y="4050"/>
                    <a:pt x="705" y="5079"/>
                  </a:cubicBezTo>
                  <a:cubicBezTo>
                    <a:pt x="2036" y="6107"/>
                    <a:pt x="5291" y="7136"/>
                    <a:pt x="7510" y="8113"/>
                  </a:cubicBezTo>
                  <a:cubicBezTo>
                    <a:pt x="9729" y="9090"/>
                    <a:pt x="10913" y="10016"/>
                    <a:pt x="11209" y="10787"/>
                  </a:cubicBezTo>
                  <a:cubicBezTo>
                    <a:pt x="11505" y="11559"/>
                    <a:pt x="10913" y="12176"/>
                    <a:pt x="10025" y="12639"/>
                  </a:cubicBezTo>
                  <a:cubicBezTo>
                    <a:pt x="9137" y="13102"/>
                    <a:pt x="7954" y="13410"/>
                    <a:pt x="7806" y="13307"/>
                  </a:cubicBezTo>
                  <a:cubicBezTo>
                    <a:pt x="7658" y="13204"/>
                    <a:pt x="8546" y="12690"/>
                    <a:pt x="9285" y="12690"/>
                  </a:cubicBezTo>
                  <a:cubicBezTo>
                    <a:pt x="10025" y="12690"/>
                    <a:pt x="10617" y="13204"/>
                    <a:pt x="10321" y="14233"/>
                  </a:cubicBezTo>
                  <a:cubicBezTo>
                    <a:pt x="10025" y="15262"/>
                    <a:pt x="8841" y="16804"/>
                    <a:pt x="8102" y="17833"/>
                  </a:cubicBezTo>
                  <a:cubicBezTo>
                    <a:pt x="7362" y="18862"/>
                    <a:pt x="7066" y="19376"/>
                    <a:pt x="7362" y="19890"/>
                  </a:cubicBezTo>
                  <a:cubicBezTo>
                    <a:pt x="7658" y="20404"/>
                    <a:pt x="8546" y="20919"/>
                    <a:pt x="9729" y="21176"/>
                  </a:cubicBezTo>
                  <a:cubicBezTo>
                    <a:pt x="10913" y="21433"/>
                    <a:pt x="12392" y="21433"/>
                    <a:pt x="14315" y="21124"/>
                  </a:cubicBezTo>
                  <a:cubicBezTo>
                    <a:pt x="16239" y="20816"/>
                    <a:pt x="18606" y="20199"/>
                    <a:pt x="20973" y="19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998034" y="4124239"/>
              <a:ext cx="179024" cy="24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4" fill="norm" stroke="1" extrusionOk="0">
                  <a:moveTo>
                    <a:pt x="909" y="1962"/>
                  </a:moveTo>
                  <a:cubicBezTo>
                    <a:pt x="401" y="1031"/>
                    <a:pt x="-107" y="100"/>
                    <a:pt x="20" y="7"/>
                  </a:cubicBezTo>
                  <a:cubicBezTo>
                    <a:pt x="147" y="-86"/>
                    <a:pt x="909" y="659"/>
                    <a:pt x="3705" y="3545"/>
                  </a:cubicBezTo>
                  <a:cubicBezTo>
                    <a:pt x="6500" y="6431"/>
                    <a:pt x="11328" y="11459"/>
                    <a:pt x="14632" y="14811"/>
                  </a:cubicBezTo>
                  <a:cubicBezTo>
                    <a:pt x="17935" y="18162"/>
                    <a:pt x="19714" y="19838"/>
                    <a:pt x="21493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056407" y="4098838"/>
              <a:ext cx="95251" cy="31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1528"/>
                  </a:moveTo>
                  <a:cubicBezTo>
                    <a:pt x="20640" y="803"/>
                    <a:pt x="19680" y="78"/>
                    <a:pt x="18480" y="5"/>
                  </a:cubicBezTo>
                  <a:cubicBezTo>
                    <a:pt x="17280" y="-67"/>
                    <a:pt x="15840" y="513"/>
                    <a:pt x="13680" y="2542"/>
                  </a:cubicBezTo>
                  <a:cubicBezTo>
                    <a:pt x="11520" y="4572"/>
                    <a:pt x="8640" y="8051"/>
                    <a:pt x="6240" y="11458"/>
                  </a:cubicBezTo>
                  <a:cubicBezTo>
                    <a:pt x="3840" y="14865"/>
                    <a:pt x="1920" y="18199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202457" y="4279900"/>
              <a:ext cx="254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310407" y="43434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450107" y="4317999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621557" y="4318000"/>
              <a:ext cx="31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939057" y="3981450"/>
              <a:ext cx="1905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9"/>
                  </a:moveTo>
                  <a:cubicBezTo>
                    <a:pt x="960" y="460"/>
                    <a:pt x="1920" y="0"/>
                    <a:pt x="2880" y="0"/>
                  </a:cubicBezTo>
                  <a:cubicBezTo>
                    <a:pt x="3840" y="0"/>
                    <a:pt x="4800" y="460"/>
                    <a:pt x="7080" y="2604"/>
                  </a:cubicBezTo>
                  <a:cubicBezTo>
                    <a:pt x="9360" y="4749"/>
                    <a:pt x="12960" y="8579"/>
                    <a:pt x="15600" y="12026"/>
                  </a:cubicBezTo>
                  <a:cubicBezTo>
                    <a:pt x="18240" y="15472"/>
                    <a:pt x="19920" y="185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021607" y="3949699"/>
              <a:ext cx="133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00"/>
                  </a:moveTo>
                  <a:cubicBezTo>
                    <a:pt x="20229" y="400"/>
                    <a:pt x="18857" y="0"/>
                    <a:pt x="17486" y="0"/>
                  </a:cubicBezTo>
                  <a:cubicBezTo>
                    <a:pt x="16114" y="0"/>
                    <a:pt x="14743" y="400"/>
                    <a:pt x="12343" y="2800"/>
                  </a:cubicBezTo>
                  <a:cubicBezTo>
                    <a:pt x="9943" y="5200"/>
                    <a:pt x="6514" y="9600"/>
                    <a:pt x="4286" y="13067"/>
                  </a:cubicBezTo>
                  <a:cubicBezTo>
                    <a:pt x="2057" y="16533"/>
                    <a:pt x="1029" y="190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190064" y="4178300"/>
              <a:ext cx="100921" cy="10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087" fill="norm" stroke="1" extrusionOk="0">
                  <a:moveTo>
                    <a:pt x="3269" y="0"/>
                  </a:moveTo>
                  <a:cubicBezTo>
                    <a:pt x="2828" y="4569"/>
                    <a:pt x="2387" y="9138"/>
                    <a:pt x="1946" y="13085"/>
                  </a:cubicBezTo>
                  <a:cubicBezTo>
                    <a:pt x="1505" y="17031"/>
                    <a:pt x="1064" y="20354"/>
                    <a:pt x="624" y="20977"/>
                  </a:cubicBezTo>
                  <a:cubicBezTo>
                    <a:pt x="183" y="21600"/>
                    <a:pt x="-258" y="19523"/>
                    <a:pt x="183" y="16408"/>
                  </a:cubicBezTo>
                  <a:cubicBezTo>
                    <a:pt x="624" y="13292"/>
                    <a:pt x="1946" y="9138"/>
                    <a:pt x="4811" y="6023"/>
                  </a:cubicBezTo>
                  <a:cubicBezTo>
                    <a:pt x="7677" y="2908"/>
                    <a:pt x="12085" y="831"/>
                    <a:pt x="15171" y="1038"/>
                  </a:cubicBezTo>
                  <a:cubicBezTo>
                    <a:pt x="18256" y="1246"/>
                    <a:pt x="20020" y="3738"/>
                    <a:pt x="20681" y="7269"/>
                  </a:cubicBezTo>
                  <a:cubicBezTo>
                    <a:pt x="21342" y="10800"/>
                    <a:pt x="20901" y="15369"/>
                    <a:pt x="2046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358157" y="3829995"/>
              <a:ext cx="105443" cy="51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61" fill="norm" stroke="1" extrusionOk="0">
                  <a:moveTo>
                    <a:pt x="0" y="751"/>
                  </a:moveTo>
                  <a:cubicBezTo>
                    <a:pt x="1271" y="400"/>
                    <a:pt x="2541" y="49"/>
                    <a:pt x="4235" y="5"/>
                  </a:cubicBezTo>
                  <a:cubicBezTo>
                    <a:pt x="5929" y="-39"/>
                    <a:pt x="8047" y="224"/>
                    <a:pt x="9106" y="839"/>
                  </a:cubicBezTo>
                  <a:cubicBezTo>
                    <a:pt x="10165" y="1454"/>
                    <a:pt x="10165" y="2420"/>
                    <a:pt x="9318" y="3693"/>
                  </a:cubicBezTo>
                  <a:cubicBezTo>
                    <a:pt x="8471" y="4966"/>
                    <a:pt x="6776" y="6546"/>
                    <a:pt x="6565" y="7863"/>
                  </a:cubicBezTo>
                  <a:cubicBezTo>
                    <a:pt x="6353" y="9181"/>
                    <a:pt x="7624" y="10234"/>
                    <a:pt x="10376" y="11420"/>
                  </a:cubicBezTo>
                  <a:cubicBezTo>
                    <a:pt x="13129" y="12605"/>
                    <a:pt x="17365" y="13922"/>
                    <a:pt x="19482" y="15107"/>
                  </a:cubicBezTo>
                  <a:cubicBezTo>
                    <a:pt x="21600" y="16293"/>
                    <a:pt x="21600" y="17346"/>
                    <a:pt x="19694" y="18400"/>
                  </a:cubicBezTo>
                  <a:cubicBezTo>
                    <a:pt x="17788" y="19454"/>
                    <a:pt x="13976" y="20507"/>
                    <a:pt x="10165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825570" y="3994150"/>
              <a:ext cx="313638" cy="1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33" fill="norm" stroke="1" extrusionOk="0">
                  <a:moveTo>
                    <a:pt x="2779" y="20506"/>
                  </a:moveTo>
                  <a:cubicBezTo>
                    <a:pt x="1910" y="21053"/>
                    <a:pt x="1040" y="21600"/>
                    <a:pt x="532" y="21190"/>
                  </a:cubicBezTo>
                  <a:cubicBezTo>
                    <a:pt x="25" y="20780"/>
                    <a:pt x="-120" y="19413"/>
                    <a:pt x="97" y="17362"/>
                  </a:cubicBezTo>
                  <a:cubicBezTo>
                    <a:pt x="315" y="15311"/>
                    <a:pt x="895" y="12577"/>
                    <a:pt x="2272" y="10116"/>
                  </a:cubicBezTo>
                  <a:cubicBezTo>
                    <a:pt x="3649" y="7656"/>
                    <a:pt x="5824" y="5468"/>
                    <a:pt x="7636" y="4922"/>
                  </a:cubicBezTo>
                  <a:cubicBezTo>
                    <a:pt x="9448" y="4375"/>
                    <a:pt x="10897" y="5468"/>
                    <a:pt x="12057" y="7382"/>
                  </a:cubicBezTo>
                  <a:cubicBezTo>
                    <a:pt x="13217" y="9296"/>
                    <a:pt x="14087" y="12030"/>
                    <a:pt x="14812" y="13808"/>
                  </a:cubicBezTo>
                  <a:cubicBezTo>
                    <a:pt x="15536" y="15585"/>
                    <a:pt x="16116" y="16405"/>
                    <a:pt x="16551" y="16132"/>
                  </a:cubicBezTo>
                  <a:cubicBezTo>
                    <a:pt x="16986" y="15858"/>
                    <a:pt x="17276" y="14491"/>
                    <a:pt x="17783" y="12030"/>
                  </a:cubicBezTo>
                  <a:cubicBezTo>
                    <a:pt x="18291" y="9570"/>
                    <a:pt x="19016" y="6015"/>
                    <a:pt x="19668" y="3828"/>
                  </a:cubicBezTo>
                  <a:cubicBezTo>
                    <a:pt x="20320" y="1641"/>
                    <a:pt x="20900" y="820"/>
                    <a:pt x="214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376274" y="3705940"/>
              <a:ext cx="232834" cy="42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1076"/>
                  </a:moveTo>
                  <a:cubicBezTo>
                    <a:pt x="21011" y="652"/>
                    <a:pt x="20422" y="229"/>
                    <a:pt x="18360" y="70"/>
                  </a:cubicBezTo>
                  <a:cubicBezTo>
                    <a:pt x="16298" y="-89"/>
                    <a:pt x="12764" y="17"/>
                    <a:pt x="10015" y="440"/>
                  </a:cubicBezTo>
                  <a:cubicBezTo>
                    <a:pt x="7265" y="864"/>
                    <a:pt x="5302" y="1605"/>
                    <a:pt x="3829" y="3511"/>
                  </a:cubicBezTo>
                  <a:cubicBezTo>
                    <a:pt x="2356" y="5417"/>
                    <a:pt x="1375" y="8487"/>
                    <a:pt x="785" y="11135"/>
                  </a:cubicBezTo>
                  <a:cubicBezTo>
                    <a:pt x="196" y="13782"/>
                    <a:pt x="0" y="16005"/>
                    <a:pt x="0" y="17593"/>
                  </a:cubicBezTo>
                  <a:cubicBezTo>
                    <a:pt x="0" y="19182"/>
                    <a:pt x="196" y="20135"/>
                    <a:pt x="785" y="20717"/>
                  </a:cubicBezTo>
                  <a:cubicBezTo>
                    <a:pt x="1375" y="21299"/>
                    <a:pt x="2356" y="21511"/>
                    <a:pt x="4025" y="21458"/>
                  </a:cubicBezTo>
                  <a:cubicBezTo>
                    <a:pt x="5695" y="21405"/>
                    <a:pt x="8051" y="21087"/>
                    <a:pt x="10211" y="20452"/>
                  </a:cubicBezTo>
                  <a:cubicBezTo>
                    <a:pt x="12371" y="19817"/>
                    <a:pt x="14335" y="18864"/>
                    <a:pt x="16298" y="17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355107" y="3962399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3551957" y="3943350"/>
              <a:ext cx="190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514"/>
                    <a:pt x="8160" y="1029"/>
                    <a:pt x="11760" y="4629"/>
                  </a:cubicBezTo>
                  <a:cubicBezTo>
                    <a:pt x="15360" y="8229"/>
                    <a:pt x="18480" y="149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3642974" y="3943350"/>
              <a:ext cx="99484" cy="19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21600" y="0"/>
                  </a:moveTo>
                  <a:cubicBezTo>
                    <a:pt x="19302" y="0"/>
                    <a:pt x="17004" y="0"/>
                    <a:pt x="13557" y="2274"/>
                  </a:cubicBezTo>
                  <a:cubicBezTo>
                    <a:pt x="10111" y="4547"/>
                    <a:pt x="5515" y="9095"/>
                    <a:pt x="2987" y="12051"/>
                  </a:cubicBezTo>
                  <a:cubicBezTo>
                    <a:pt x="460" y="15006"/>
                    <a:pt x="0" y="16371"/>
                    <a:pt x="0" y="17735"/>
                  </a:cubicBezTo>
                  <a:cubicBezTo>
                    <a:pt x="0" y="19099"/>
                    <a:pt x="460" y="20463"/>
                    <a:pt x="1379" y="21032"/>
                  </a:cubicBezTo>
                  <a:cubicBezTo>
                    <a:pt x="2298" y="21600"/>
                    <a:pt x="3677" y="21373"/>
                    <a:pt x="5055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793257" y="3872280"/>
              <a:ext cx="113358" cy="45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02" fill="norm" stroke="1" extrusionOk="0">
                  <a:moveTo>
                    <a:pt x="6000" y="6002"/>
                  </a:moveTo>
                  <a:cubicBezTo>
                    <a:pt x="4800" y="8875"/>
                    <a:pt x="3600" y="11749"/>
                    <a:pt x="2800" y="14176"/>
                  </a:cubicBezTo>
                  <a:cubicBezTo>
                    <a:pt x="2000" y="16604"/>
                    <a:pt x="1600" y="18586"/>
                    <a:pt x="1200" y="19824"/>
                  </a:cubicBezTo>
                  <a:cubicBezTo>
                    <a:pt x="800" y="21063"/>
                    <a:pt x="400" y="21558"/>
                    <a:pt x="200" y="21360"/>
                  </a:cubicBezTo>
                  <a:cubicBezTo>
                    <a:pt x="0" y="21162"/>
                    <a:pt x="0" y="20270"/>
                    <a:pt x="0" y="17941"/>
                  </a:cubicBezTo>
                  <a:cubicBezTo>
                    <a:pt x="0" y="15613"/>
                    <a:pt x="0" y="11848"/>
                    <a:pt x="600" y="8925"/>
                  </a:cubicBezTo>
                  <a:cubicBezTo>
                    <a:pt x="1200" y="6002"/>
                    <a:pt x="2400" y="3921"/>
                    <a:pt x="3600" y="2633"/>
                  </a:cubicBezTo>
                  <a:cubicBezTo>
                    <a:pt x="4800" y="1345"/>
                    <a:pt x="6000" y="850"/>
                    <a:pt x="7600" y="503"/>
                  </a:cubicBezTo>
                  <a:cubicBezTo>
                    <a:pt x="9200" y="156"/>
                    <a:pt x="11200" y="-42"/>
                    <a:pt x="13000" y="8"/>
                  </a:cubicBezTo>
                  <a:cubicBezTo>
                    <a:pt x="14800" y="57"/>
                    <a:pt x="16400" y="354"/>
                    <a:pt x="18000" y="1246"/>
                  </a:cubicBezTo>
                  <a:cubicBezTo>
                    <a:pt x="19600" y="2138"/>
                    <a:pt x="21200" y="3624"/>
                    <a:pt x="21400" y="4863"/>
                  </a:cubicBezTo>
                  <a:cubicBezTo>
                    <a:pt x="21600" y="6101"/>
                    <a:pt x="20400" y="7092"/>
                    <a:pt x="18800" y="7736"/>
                  </a:cubicBezTo>
                  <a:cubicBezTo>
                    <a:pt x="17200" y="8380"/>
                    <a:pt x="15200" y="8677"/>
                    <a:pt x="13200" y="8925"/>
                  </a:cubicBezTo>
                  <a:cubicBezTo>
                    <a:pt x="11200" y="9173"/>
                    <a:pt x="9200" y="9371"/>
                    <a:pt x="8000" y="9272"/>
                  </a:cubicBezTo>
                  <a:cubicBezTo>
                    <a:pt x="6800" y="9173"/>
                    <a:pt x="6400" y="8776"/>
                    <a:pt x="6000" y="8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4070540" y="3686568"/>
              <a:ext cx="141818" cy="34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21600" y="4915"/>
                  </a:moveTo>
                  <a:cubicBezTo>
                    <a:pt x="19988" y="3202"/>
                    <a:pt x="18376" y="1490"/>
                    <a:pt x="16764" y="634"/>
                  </a:cubicBezTo>
                  <a:cubicBezTo>
                    <a:pt x="15152" y="-222"/>
                    <a:pt x="13540" y="-222"/>
                    <a:pt x="11284" y="700"/>
                  </a:cubicBezTo>
                  <a:cubicBezTo>
                    <a:pt x="9027" y="1622"/>
                    <a:pt x="6125" y="3466"/>
                    <a:pt x="3869" y="6232"/>
                  </a:cubicBezTo>
                  <a:cubicBezTo>
                    <a:pt x="1612" y="8998"/>
                    <a:pt x="0" y="12685"/>
                    <a:pt x="0" y="15385"/>
                  </a:cubicBezTo>
                  <a:cubicBezTo>
                    <a:pt x="0" y="18085"/>
                    <a:pt x="1612" y="19798"/>
                    <a:pt x="4836" y="20588"/>
                  </a:cubicBezTo>
                  <a:cubicBezTo>
                    <a:pt x="8060" y="21378"/>
                    <a:pt x="12896" y="21246"/>
                    <a:pt x="17731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4310556" y="3679772"/>
              <a:ext cx="181202" cy="32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34" fill="norm" stroke="1" extrusionOk="0">
                  <a:moveTo>
                    <a:pt x="7185" y="8156"/>
                  </a:moveTo>
                  <a:cubicBezTo>
                    <a:pt x="5175" y="7180"/>
                    <a:pt x="3166" y="6205"/>
                    <a:pt x="1910" y="5229"/>
                  </a:cubicBezTo>
                  <a:cubicBezTo>
                    <a:pt x="654" y="4254"/>
                    <a:pt x="152" y="3279"/>
                    <a:pt x="27" y="2233"/>
                  </a:cubicBezTo>
                  <a:cubicBezTo>
                    <a:pt x="-99" y="1188"/>
                    <a:pt x="152" y="73"/>
                    <a:pt x="2161" y="4"/>
                  </a:cubicBezTo>
                  <a:cubicBezTo>
                    <a:pt x="4171" y="-66"/>
                    <a:pt x="7938" y="909"/>
                    <a:pt x="11454" y="3906"/>
                  </a:cubicBezTo>
                  <a:cubicBezTo>
                    <a:pt x="14971" y="6902"/>
                    <a:pt x="18236" y="11919"/>
                    <a:pt x="19868" y="15193"/>
                  </a:cubicBezTo>
                  <a:cubicBezTo>
                    <a:pt x="21501" y="18468"/>
                    <a:pt x="21501" y="20001"/>
                    <a:pt x="21501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4362952" y="3865604"/>
              <a:ext cx="97056" cy="17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70" fill="norm" stroke="1" extrusionOk="0">
                  <a:moveTo>
                    <a:pt x="21073" y="190"/>
                  </a:moveTo>
                  <a:cubicBezTo>
                    <a:pt x="18316" y="-70"/>
                    <a:pt x="15558" y="-330"/>
                    <a:pt x="11882" y="1362"/>
                  </a:cubicBezTo>
                  <a:cubicBezTo>
                    <a:pt x="8205" y="3053"/>
                    <a:pt x="3609" y="6697"/>
                    <a:pt x="1541" y="10340"/>
                  </a:cubicBezTo>
                  <a:cubicBezTo>
                    <a:pt x="-527" y="13983"/>
                    <a:pt x="-67" y="17627"/>
                    <a:pt x="392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4536207" y="3695700"/>
              <a:ext cx="61399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2090" y="0"/>
                  </a:moveTo>
                  <a:cubicBezTo>
                    <a:pt x="7665" y="1867"/>
                    <a:pt x="13239" y="3733"/>
                    <a:pt x="16723" y="6133"/>
                  </a:cubicBezTo>
                  <a:cubicBezTo>
                    <a:pt x="20206" y="8533"/>
                    <a:pt x="21600" y="11467"/>
                    <a:pt x="18465" y="14133"/>
                  </a:cubicBezTo>
                  <a:cubicBezTo>
                    <a:pt x="15329" y="16800"/>
                    <a:pt x="7665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4675907" y="404494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246026" y="4723940"/>
              <a:ext cx="285471" cy="40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87" fill="norm" stroke="1" extrusionOk="0">
                  <a:moveTo>
                    <a:pt x="1991" y="7112"/>
                  </a:moveTo>
                  <a:cubicBezTo>
                    <a:pt x="1038" y="6099"/>
                    <a:pt x="85" y="5087"/>
                    <a:pt x="5" y="3962"/>
                  </a:cubicBezTo>
                  <a:cubicBezTo>
                    <a:pt x="-74" y="2837"/>
                    <a:pt x="720" y="1600"/>
                    <a:pt x="1911" y="812"/>
                  </a:cubicBezTo>
                  <a:cubicBezTo>
                    <a:pt x="3102" y="25"/>
                    <a:pt x="4691" y="-313"/>
                    <a:pt x="7073" y="362"/>
                  </a:cubicBezTo>
                  <a:cubicBezTo>
                    <a:pt x="9455" y="1037"/>
                    <a:pt x="12632" y="2725"/>
                    <a:pt x="15173" y="5368"/>
                  </a:cubicBezTo>
                  <a:cubicBezTo>
                    <a:pt x="17714" y="8012"/>
                    <a:pt x="19620" y="11612"/>
                    <a:pt x="20573" y="14199"/>
                  </a:cubicBezTo>
                  <a:cubicBezTo>
                    <a:pt x="21526" y="16787"/>
                    <a:pt x="21526" y="18362"/>
                    <a:pt x="21288" y="19375"/>
                  </a:cubicBezTo>
                  <a:cubicBezTo>
                    <a:pt x="21050" y="20387"/>
                    <a:pt x="20573" y="20837"/>
                    <a:pt x="20097" y="21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355107" y="4946649"/>
              <a:ext cx="158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90"/>
                  </a:moveTo>
                  <a:cubicBezTo>
                    <a:pt x="20448" y="745"/>
                    <a:pt x="19296" y="0"/>
                    <a:pt x="18000" y="0"/>
                  </a:cubicBezTo>
                  <a:cubicBezTo>
                    <a:pt x="16704" y="0"/>
                    <a:pt x="15264" y="745"/>
                    <a:pt x="12816" y="3476"/>
                  </a:cubicBezTo>
                  <a:cubicBezTo>
                    <a:pt x="10368" y="6207"/>
                    <a:pt x="6912" y="10924"/>
                    <a:pt x="4608" y="14276"/>
                  </a:cubicBezTo>
                  <a:cubicBezTo>
                    <a:pt x="2304" y="17628"/>
                    <a:pt x="1152" y="196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3685307" y="4606778"/>
              <a:ext cx="106737" cy="31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394" fill="norm" stroke="1" extrusionOk="0">
                  <a:moveTo>
                    <a:pt x="0" y="5842"/>
                  </a:moveTo>
                  <a:cubicBezTo>
                    <a:pt x="0" y="4834"/>
                    <a:pt x="0" y="3826"/>
                    <a:pt x="1869" y="2818"/>
                  </a:cubicBezTo>
                  <a:cubicBezTo>
                    <a:pt x="3738" y="1810"/>
                    <a:pt x="7477" y="802"/>
                    <a:pt x="10800" y="298"/>
                  </a:cubicBezTo>
                  <a:cubicBezTo>
                    <a:pt x="14123" y="-206"/>
                    <a:pt x="17031" y="-206"/>
                    <a:pt x="18900" y="1378"/>
                  </a:cubicBezTo>
                  <a:cubicBezTo>
                    <a:pt x="20769" y="2962"/>
                    <a:pt x="21600" y="6130"/>
                    <a:pt x="20354" y="9010"/>
                  </a:cubicBezTo>
                  <a:cubicBezTo>
                    <a:pt x="19108" y="11890"/>
                    <a:pt x="15785" y="14482"/>
                    <a:pt x="14331" y="16498"/>
                  </a:cubicBezTo>
                  <a:cubicBezTo>
                    <a:pt x="12877" y="18514"/>
                    <a:pt x="13292" y="19954"/>
                    <a:pt x="13708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729757" y="510540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6879357" y="1822450"/>
              <a:ext cx="25401" cy="32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0"/>
                  </a:moveTo>
                  <a:cubicBezTo>
                    <a:pt x="3600" y="4348"/>
                    <a:pt x="7200" y="8696"/>
                    <a:pt x="9000" y="12062"/>
                  </a:cubicBezTo>
                  <a:cubicBezTo>
                    <a:pt x="10800" y="15429"/>
                    <a:pt x="10800" y="17813"/>
                    <a:pt x="11700" y="19356"/>
                  </a:cubicBezTo>
                  <a:cubicBezTo>
                    <a:pt x="12600" y="20899"/>
                    <a:pt x="14400" y="21600"/>
                    <a:pt x="16200" y="21390"/>
                  </a:cubicBezTo>
                  <a:cubicBezTo>
                    <a:pt x="18000" y="21179"/>
                    <a:pt x="19800" y="20057"/>
                    <a:pt x="21600" y="18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6864499" y="1755016"/>
              <a:ext cx="193708" cy="44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44" fill="norm" stroke="1" extrusionOk="0">
                  <a:moveTo>
                    <a:pt x="2303" y="6672"/>
                  </a:moveTo>
                  <a:cubicBezTo>
                    <a:pt x="1843" y="4614"/>
                    <a:pt x="1384" y="2557"/>
                    <a:pt x="1613" y="1374"/>
                  </a:cubicBezTo>
                  <a:cubicBezTo>
                    <a:pt x="1843" y="192"/>
                    <a:pt x="2762" y="-117"/>
                    <a:pt x="5405" y="37"/>
                  </a:cubicBezTo>
                  <a:cubicBezTo>
                    <a:pt x="8047" y="192"/>
                    <a:pt x="12413" y="809"/>
                    <a:pt x="15515" y="2197"/>
                  </a:cubicBezTo>
                  <a:cubicBezTo>
                    <a:pt x="18618" y="3586"/>
                    <a:pt x="20456" y="5746"/>
                    <a:pt x="20915" y="8266"/>
                  </a:cubicBezTo>
                  <a:cubicBezTo>
                    <a:pt x="21375" y="10786"/>
                    <a:pt x="20456" y="13666"/>
                    <a:pt x="17928" y="15826"/>
                  </a:cubicBezTo>
                  <a:cubicBezTo>
                    <a:pt x="15401" y="17986"/>
                    <a:pt x="11264" y="19426"/>
                    <a:pt x="8507" y="20249"/>
                  </a:cubicBezTo>
                  <a:cubicBezTo>
                    <a:pt x="5749" y="21072"/>
                    <a:pt x="4371" y="21277"/>
                    <a:pt x="3107" y="21380"/>
                  </a:cubicBezTo>
                  <a:cubicBezTo>
                    <a:pt x="1843" y="21483"/>
                    <a:pt x="694" y="21483"/>
                    <a:pt x="235" y="21226"/>
                  </a:cubicBezTo>
                  <a:cubicBezTo>
                    <a:pt x="-225" y="20969"/>
                    <a:pt x="5" y="20454"/>
                    <a:pt x="809" y="20043"/>
                  </a:cubicBezTo>
                  <a:cubicBezTo>
                    <a:pt x="1613" y="19632"/>
                    <a:pt x="2992" y="19323"/>
                    <a:pt x="4371" y="19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158757" y="1949450"/>
              <a:ext cx="127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429"/>
                    <a:pt x="5760" y="9257"/>
                    <a:pt x="9360" y="5657"/>
                  </a:cubicBezTo>
                  <a:cubicBezTo>
                    <a:pt x="12960" y="2057"/>
                    <a:pt x="1728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197191" y="2038350"/>
              <a:ext cx="139367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0296" fill="norm" stroke="1" extrusionOk="0">
                  <a:moveTo>
                    <a:pt x="1856" y="0"/>
                  </a:moveTo>
                  <a:cubicBezTo>
                    <a:pt x="586" y="7714"/>
                    <a:pt x="-685" y="15429"/>
                    <a:pt x="427" y="18514"/>
                  </a:cubicBezTo>
                  <a:cubicBezTo>
                    <a:pt x="1539" y="21600"/>
                    <a:pt x="5033" y="20057"/>
                    <a:pt x="8844" y="18514"/>
                  </a:cubicBezTo>
                  <a:cubicBezTo>
                    <a:pt x="12656" y="16971"/>
                    <a:pt x="16786" y="15429"/>
                    <a:pt x="20915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723192" y="1686582"/>
              <a:ext cx="203916" cy="44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92" fill="norm" stroke="1" extrusionOk="0">
                  <a:moveTo>
                    <a:pt x="14622" y="1657"/>
                  </a:moveTo>
                  <a:cubicBezTo>
                    <a:pt x="13961" y="1145"/>
                    <a:pt x="13299" y="634"/>
                    <a:pt x="11316" y="326"/>
                  </a:cubicBezTo>
                  <a:cubicBezTo>
                    <a:pt x="9332" y="19"/>
                    <a:pt x="6026" y="-83"/>
                    <a:pt x="3932" y="71"/>
                  </a:cubicBezTo>
                  <a:cubicBezTo>
                    <a:pt x="1838" y="224"/>
                    <a:pt x="956" y="634"/>
                    <a:pt x="405" y="1094"/>
                  </a:cubicBezTo>
                  <a:cubicBezTo>
                    <a:pt x="-146" y="1555"/>
                    <a:pt x="-366" y="2067"/>
                    <a:pt x="1287" y="2732"/>
                  </a:cubicBezTo>
                  <a:cubicBezTo>
                    <a:pt x="2940" y="3398"/>
                    <a:pt x="6467" y="4217"/>
                    <a:pt x="9001" y="5035"/>
                  </a:cubicBezTo>
                  <a:cubicBezTo>
                    <a:pt x="11536" y="5854"/>
                    <a:pt x="13079" y="6673"/>
                    <a:pt x="13630" y="7646"/>
                  </a:cubicBezTo>
                  <a:cubicBezTo>
                    <a:pt x="14181" y="8618"/>
                    <a:pt x="13740" y="9744"/>
                    <a:pt x="11867" y="10922"/>
                  </a:cubicBezTo>
                  <a:cubicBezTo>
                    <a:pt x="9993" y="12099"/>
                    <a:pt x="6687" y="13327"/>
                    <a:pt x="4483" y="13942"/>
                  </a:cubicBezTo>
                  <a:cubicBezTo>
                    <a:pt x="2279" y="14556"/>
                    <a:pt x="1177" y="14556"/>
                    <a:pt x="626" y="14300"/>
                  </a:cubicBezTo>
                  <a:cubicBezTo>
                    <a:pt x="75" y="14044"/>
                    <a:pt x="75" y="13532"/>
                    <a:pt x="626" y="13123"/>
                  </a:cubicBezTo>
                  <a:cubicBezTo>
                    <a:pt x="1177" y="12713"/>
                    <a:pt x="2279" y="12406"/>
                    <a:pt x="3381" y="12253"/>
                  </a:cubicBezTo>
                  <a:cubicBezTo>
                    <a:pt x="4483" y="12099"/>
                    <a:pt x="5585" y="12099"/>
                    <a:pt x="6467" y="12304"/>
                  </a:cubicBezTo>
                  <a:cubicBezTo>
                    <a:pt x="7348" y="12508"/>
                    <a:pt x="8010" y="12918"/>
                    <a:pt x="8340" y="13839"/>
                  </a:cubicBezTo>
                  <a:cubicBezTo>
                    <a:pt x="8671" y="14761"/>
                    <a:pt x="8671" y="16194"/>
                    <a:pt x="8450" y="17217"/>
                  </a:cubicBezTo>
                  <a:cubicBezTo>
                    <a:pt x="8230" y="18241"/>
                    <a:pt x="7789" y="18855"/>
                    <a:pt x="7569" y="19470"/>
                  </a:cubicBezTo>
                  <a:cubicBezTo>
                    <a:pt x="7348" y="20084"/>
                    <a:pt x="7348" y="20698"/>
                    <a:pt x="7899" y="21056"/>
                  </a:cubicBezTo>
                  <a:cubicBezTo>
                    <a:pt x="8450" y="21415"/>
                    <a:pt x="9552" y="21517"/>
                    <a:pt x="11867" y="21210"/>
                  </a:cubicBezTo>
                  <a:cubicBezTo>
                    <a:pt x="14181" y="20903"/>
                    <a:pt x="17707" y="20186"/>
                    <a:pt x="21234" y="19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7939807" y="1809750"/>
              <a:ext cx="2032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390"/>
                    <a:pt x="9000" y="8780"/>
                    <a:pt x="12600" y="12380"/>
                  </a:cubicBezTo>
                  <a:cubicBezTo>
                    <a:pt x="16200" y="15980"/>
                    <a:pt x="18900" y="1879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8009607" y="1765300"/>
              <a:ext cx="1334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21271" y="0"/>
                  </a:moveTo>
                  <a:cubicBezTo>
                    <a:pt x="18908" y="1389"/>
                    <a:pt x="16546" y="2779"/>
                    <a:pt x="13509" y="5432"/>
                  </a:cubicBezTo>
                  <a:cubicBezTo>
                    <a:pt x="10471" y="8084"/>
                    <a:pt x="6758" y="12000"/>
                    <a:pt x="4565" y="14274"/>
                  </a:cubicBezTo>
                  <a:cubicBezTo>
                    <a:pt x="2371" y="16547"/>
                    <a:pt x="1696" y="17179"/>
                    <a:pt x="1021" y="18126"/>
                  </a:cubicBezTo>
                  <a:cubicBezTo>
                    <a:pt x="346" y="19074"/>
                    <a:pt x="-329" y="20337"/>
                    <a:pt x="177" y="20968"/>
                  </a:cubicBezTo>
                  <a:cubicBezTo>
                    <a:pt x="683" y="21600"/>
                    <a:pt x="2371" y="21600"/>
                    <a:pt x="40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8200157" y="19748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8301757" y="2063750"/>
              <a:ext cx="63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8422407" y="2108199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612907" y="20955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8714507" y="2101850"/>
              <a:ext cx="50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9101857" y="1771650"/>
              <a:ext cx="2286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3657"/>
                    <a:pt x="8800" y="7314"/>
                    <a:pt x="12400" y="10629"/>
                  </a:cubicBezTo>
                  <a:cubicBezTo>
                    <a:pt x="16000" y="13943"/>
                    <a:pt x="18800" y="16914"/>
                    <a:pt x="20200" y="18686"/>
                  </a:cubicBezTo>
                  <a:cubicBezTo>
                    <a:pt x="21600" y="20457"/>
                    <a:pt x="21600" y="21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9190757" y="1733550"/>
              <a:ext cx="15240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52"/>
                    <a:pt x="14400" y="6904"/>
                    <a:pt x="10800" y="10504"/>
                  </a:cubicBezTo>
                  <a:cubicBezTo>
                    <a:pt x="7200" y="14104"/>
                    <a:pt x="3600" y="178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9376128" y="2039297"/>
              <a:ext cx="124536" cy="14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102" fill="norm" stroke="1" extrusionOk="0">
                  <a:moveTo>
                    <a:pt x="1921" y="8991"/>
                  </a:moveTo>
                  <a:cubicBezTo>
                    <a:pt x="2275" y="12337"/>
                    <a:pt x="2629" y="15684"/>
                    <a:pt x="2275" y="17965"/>
                  </a:cubicBezTo>
                  <a:cubicBezTo>
                    <a:pt x="1921" y="20247"/>
                    <a:pt x="858" y="21464"/>
                    <a:pt x="327" y="21008"/>
                  </a:cubicBezTo>
                  <a:cubicBezTo>
                    <a:pt x="-204" y="20551"/>
                    <a:pt x="-204" y="18422"/>
                    <a:pt x="1212" y="15075"/>
                  </a:cubicBezTo>
                  <a:cubicBezTo>
                    <a:pt x="2629" y="11729"/>
                    <a:pt x="5462" y="7165"/>
                    <a:pt x="7586" y="4275"/>
                  </a:cubicBezTo>
                  <a:cubicBezTo>
                    <a:pt x="9711" y="1385"/>
                    <a:pt x="11127" y="168"/>
                    <a:pt x="13429" y="16"/>
                  </a:cubicBezTo>
                  <a:cubicBezTo>
                    <a:pt x="15730" y="-136"/>
                    <a:pt x="18917" y="777"/>
                    <a:pt x="20157" y="3667"/>
                  </a:cubicBezTo>
                  <a:cubicBezTo>
                    <a:pt x="21396" y="6557"/>
                    <a:pt x="20688" y="11425"/>
                    <a:pt x="19980" y="16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9590807" y="1647887"/>
              <a:ext cx="123201" cy="58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38" fill="norm" stroke="1" extrusionOk="0">
                  <a:moveTo>
                    <a:pt x="0" y="1740"/>
                  </a:moveTo>
                  <a:cubicBezTo>
                    <a:pt x="2563" y="1121"/>
                    <a:pt x="5125" y="501"/>
                    <a:pt x="7505" y="192"/>
                  </a:cubicBezTo>
                  <a:cubicBezTo>
                    <a:pt x="9885" y="-118"/>
                    <a:pt x="12081" y="-118"/>
                    <a:pt x="13546" y="695"/>
                  </a:cubicBezTo>
                  <a:cubicBezTo>
                    <a:pt x="15010" y="1508"/>
                    <a:pt x="15742" y="3134"/>
                    <a:pt x="14827" y="4527"/>
                  </a:cubicBezTo>
                  <a:cubicBezTo>
                    <a:pt x="13912" y="5921"/>
                    <a:pt x="11349" y="7082"/>
                    <a:pt x="9702" y="7895"/>
                  </a:cubicBezTo>
                  <a:cubicBezTo>
                    <a:pt x="8054" y="8708"/>
                    <a:pt x="7322" y="9172"/>
                    <a:pt x="7688" y="9559"/>
                  </a:cubicBezTo>
                  <a:cubicBezTo>
                    <a:pt x="8054" y="9947"/>
                    <a:pt x="9519" y="10256"/>
                    <a:pt x="11349" y="10953"/>
                  </a:cubicBezTo>
                  <a:cubicBezTo>
                    <a:pt x="13180" y="11650"/>
                    <a:pt x="15376" y="12734"/>
                    <a:pt x="17207" y="14011"/>
                  </a:cubicBezTo>
                  <a:cubicBezTo>
                    <a:pt x="19037" y="15288"/>
                    <a:pt x="20502" y="16759"/>
                    <a:pt x="21051" y="17882"/>
                  </a:cubicBezTo>
                  <a:cubicBezTo>
                    <a:pt x="21600" y="19005"/>
                    <a:pt x="21234" y="19779"/>
                    <a:pt x="20319" y="20321"/>
                  </a:cubicBezTo>
                  <a:cubicBezTo>
                    <a:pt x="19403" y="20863"/>
                    <a:pt x="17939" y="21172"/>
                    <a:pt x="16292" y="21327"/>
                  </a:cubicBezTo>
                  <a:cubicBezTo>
                    <a:pt x="14644" y="21482"/>
                    <a:pt x="12814" y="21482"/>
                    <a:pt x="11532" y="21288"/>
                  </a:cubicBezTo>
                  <a:cubicBezTo>
                    <a:pt x="10251" y="21095"/>
                    <a:pt x="9519" y="20708"/>
                    <a:pt x="8786" y="20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0079757" y="1930400"/>
              <a:ext cx="3111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" y="16295"/>
                    <a:pt x="882" y="10989"/>
                    <a:pt x="1763" y="7389"/>
                  </a:cubicBezTo>
                  <a:cubicBezTo>
                    <a:pt x="2645" y="3789"/>
                    <a:pt x="3967" y="1895"/>
                    <a:pt x="5363" y="1326"/>
                  </a:cubicBezTo>
                  <a:cubicBezTo>
                    <a:pt x="6759" y="758"/>
                    <a:pt x="8229" y="1516"/>
                    <a:pt x="9331" y="3789"/>
                  </a:cubicBezTo>
                  <a:cubicBezTo>
                    <a:pt x="10433" y="6063"/>
                    <a:pt x="11167" y="9853"/>
                    <a:pt x="11902" y="12884"/>
                  </a:cubicBezTo>
                  <a:cubicBezTo>
                    <a:pt x="12637" y="15916"/>
                    <a:pt x="13371" y="18189"/>
                    <a:pt x="14180" y="19516"/>
                  </a:cubicBezTo>
                  <a:cubicBezTo>
                    <a:pt x="14988" y="20842"/>
                    <a:pt x="15869" y="21221"/>
                    <a:pt x="16604" y="20653"/>
                  </a:cubicBezTo>
                  <a:cubicBezTo>
                    <a:pt x="17339" y="20084"/>
                    <a:pt x="17927" y="18568"/>
                    <a:pt x="18735" y="14968"/>
                  </a:cubicBezTo>
                  <a:cubicBezTo>
                    <a:pt x="19543" y="11368"/>
                    <a:pt x="20571" y="56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0594107" y="1727200"/>
              <a:ext cx="2730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7" y="113"/>
                    <a:pt x="1674" y="225"/>
                    <a:pt x="3014" y="1069"/>
                  </a:cubicBezTo>
                  <a:cubicBezTo>
                    <a:pt x="4353" y="1912"/>
                    <a:pt x="6195" y="3487"/>
                    <a:pt x="8623" y="5625"/>
                  </a:cubicBezTo>
                  <a:cubicBezTo>
                    <a:pt x="11051" y="7762"/>
                    <a:pt x="14065" y="10462"/>
                    <a:pt x="16326" y="13219"/>
                  </a:cubicBezTo>
                  <a:cubicBezTo>
                    <a:pt x="18586" y="15975"/>
                    <a:pt x="20093" y="187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715765" y="1756687"/>
              <a:ext cx="151393" cy="43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54" fill="norm" stroke="1" extrusionOk="0">
                  <a:moveTo>
                    <a:pt x="21457" y="113"/>
                  </a:moveTo>
                  <a:cubicBezTo>
                    <a:pt x="19357" y="7"/>
                    <a:pt x="17257" y="-98"/>
                    <a:pt x="15757" y="165"/>
                  </a:cubicBezTo>
                  <a:cubicBezTo>
                    <a:pt x="14257" y="429"/>
                    <a:pt x="13357" y="1061"/>
                    <a:pt x="11257" y="3274"/>
                  </a:cubicBezTo>
                  <a:cubicBezTo>
                    <a:pt x="9157" y="5486"/>
                    <a:pt x="5857" y="9280"/>
                    <a:pt x="3757" y="12388"/>
                  </a:cubicBezTo>
                  <a:cubicBezTo>
                    <a:pt x="1657" y="15496"/>
                    <a:pt x="757" y="17920"/>
                    <a:pt x="307" y="19395"/>
                  </a:cubicBezTo>
                  <a:cubicBezTo>
                    <a:pt x="-143" y="20870"/>
                    <a:pt x="-143" y="21397"/>
                    <a:pt x="607" y="21449"/>
                  </a:cubicBezTo>
                  <a:cubicBezTo>
                    <a:pt x="1357" y="21502"/>
                    <a:pt x="2857" y="21081"/>
                    <a:pt x="4357" y="20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1059359" y="1571147"/>
              <a:ext cx="154623" cy="41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459" fill="norm" stroke="1" extrusionOk="0">
                  <a:moveTo>
                    <a:pt x="1477" y="3847"/>
                  </a:moveTo>
                  <a:cubicBezTo>
                    <a:pt x="625" y="3293"/>
                    <a:pt x="-228" y="2739"/>
                    <a:pt x="56" y="1964"/>
                  </a:cubicBezTo>
                  <a:cubicBezTo>
                    <a:pt x="340" y="1188"/>
                    <a:pt x="1761" y="191"/>
                    <a:pt x="5030" y="25"/>
                  </a:cubicBezTo>
                  <a:cubicBezTo>
                    <a:pt x="8298" y="-141"/>
                    <a:pt x="13414" y="524"/>
                    <a:pt x="16683" y="1964"/>
                  </a:cubicBezTo>
                  <a:cubicBezTo>
                    <a:pt x="19951" y="3404"/>
                    <a:pt x="21372" y="5619"/>
                    <a:pt x="20519" y="7945"/>
                  </a:cubicBezTo>
                  <a:cubicBezTo>
                    <a:pt x="19667" y="10271"/>
                    <a:pt x="16540" y="12708"/>
                    <a:pt x="14409" y="14702"/>
                  </a:cubicBezTo>
                  <a:cubicBezTo>
                    <a:pt x="12277" y="16696"/>
                    <a:pt x="11140" y="18247"/>
                    <a:pt x="10998" y="19299"/>
                  </a:cubicBezTo>
                  <a:cubicBezTo>
                    <a:pt x="10856" y="20351"/>
                    <a:pt x="11709" y="20905"/>
                    <a:pt x="12561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1133857" y="2203450"/>
              <a:ext cx="87192" cy="7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31" fill="norm" stroke="1" extrusionOk="0">
                  <a:moveTo>
                    <a:pt x="9257" y="3812"/>
                  </a:moveTo>
                  <a:cubicBezTo>
                    <a:pt x="6686" y="5082"/>
                    <a:pt x="4114" y="6353"/>
                    <a:pt x="2571" y="8576"/>
                  </a:cubicBezTo>
                  <a:cubicBezTo>
                    <a:pt x="1029" y="10800"/>
                    <a:pt x="514" y="13976"/>
                    <a:pt x="1800" y="16518"/>
                  </a:cubicBezTo>
                  <a:cubicBezTo>
                    <a:pt x="3086" y="19059"/>
                    <a:pt x="6171" y="20965"/>
                    <a:pt x="9257" y="21282"/>
                  </a:cubicBezTo>
                  <a:cubicBezTo>
                    <a:pt x="12343" y="21600"/>
                    <a:pt x="15429" y="20329"/>
                    <a:pt x="17743" y="18106"/>
                  </a:cubicBezTo>
                  <a:cubicBezTo>
                    <a:pt x="20057" y="15882"/>
                    <a:pt x="21600" y="12706"/>
                    <a:pt x="21086" y="10482"/>
                  </a:cubicBezTo>
                  <a:cubicBezTo>
                    <a:pt x="20571" y="8259"/>
                    <a:pt x="18000" y="6988"/>
                    <a:pt x="14143" y="5400"/>
                  </a:cubicBezTo>
                  <a:cubicBezTo>
                    <a:pt x="10286" y="3812"/>
                    <a:pt x="5143" y="1906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7800107" y="2869672"/>
              <a:ext cx="297946" cy="47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52" fill="norm" stroke="1" extrusionOk="0">
                  <a:moveTo>
                    <a:pt x="0" y="2031"/>
                  </a:moveTo>
                  <a:cubicBezTo>
                    <a:pt x="0" y="1267"/>
                    <a:pt x="0" y="502"/>
                    <a:pt x="460" y="168"/>
                  </a:cubicBezTo>
                  <a:cubicBezTo>
                    <a:pt x="919" y="-167"/>
                    <a:pt x="1838" y="-71"/>
                    <a:pt x="3753" y="1123"/>
                  </a:cubicBezTo>
                  <a:cubicBezTo>
                    <a:pt x="5668" y="2318"/>
                    <a:pt x="8579" y="4612"/>
                    <a:pt x="11336" y="7192"/>
                  </a:cubicBezTo>
                  <a:cubicBezTo>
                    <a:pt x="14094" y="9773"/>
                    <a:pt x="16698" y="12640"/>
                    <a:pt x="18383" y="14838"/>
                  </a:cubicBezTo>
                  <a:cubicBezTo>
                    <a:pt x="20068" y="17037"/>
                    <a:pt x="20834" y="18566"/>
                    <a:pt x="21217" y="19569"/>
                  </a:cubicBezTo>
                  <a:cubicBezTo>
                    <a:pt x="21600" y="20573"/>
                    <a:pt x="21600" y="21051"/>
                    <a:pt x="21523" y="21242"/>
                  </a:cubicBezTo>
                  <a:cubicBezTo>
                    <a:pt x="21447" y="21433"/>
                    <a:pt x="21294" y="21337"/>
                    <a:pt x="21140" y="21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930924" y="2859616"/>
              <a:ext cx="180334" cy="50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78" fill="norm" stroke="1" extrusionOk="0">
                  <a:moveTo>
                    <a:pt x="21398" y="723"/>
                  </a:moveTo>
                  <a:cubicBezTo>
                    <a:pt x="20645" y="362"/>
                    <a:pt x="19891" y="0"/>
                    <a:pt x="19138" y="0"/>
                  </a:cubicBezTo>
                  <a:cubicBezTo>
                    <a:pt x="18384" y="0"/>
                    <a:pt x="17631" y="362"/>
                    <a:pt x="15747" y="1853"/>
                  </a:cubicBezTo>
                  <a:cubicBezTo>
                    <a:pt x="13863" y="3344"/>
                    <a:pt x="10849" y="5965"/>
                    <a:pt x="8086" y="8947"/>
                  </a:cubicBezTo>
                  <a:cubicBezTo>
                    <a:pt x="5324" y="11930"/>
                    <a:pt x="2812" y="15274"/>
                    <a:pt x="1556" y="17172"/>
                  </a:cubicBezTo>
                  <a:cubicBezTo>
                    <a:pt x="300" y="19069"/>
                    <a:pt x="300" y="19521"/>
                    <a:pt x="175" y="20064"/>
                  </a:cubicBezTo>
                  <a:cubicBezTo>
                    <a:pt x="49" y="20606"/>
                    <a:pt x="-202" y="21238"/>
                    <a:pt x="300" y="21419"/>
                  </a:cubicBezTo>
                  <a:cubicBezTo>
                    <a:pt x="803" y="21600"/>
                    <a:pt x="2058" y="21329"/>
                    <a:pt x="3314" y="21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8377957" y="2787410"/>
              <a:ext cx="166820" cy="38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80" fill="norm" stroke="1" extrusionOk="0">
                  <a:moveTo>
                    <a:pt x="0" y="5968"/>
                  </a:moveTo>
                  <a:cubicBezTo>
                    <a:pt x="0" y="5268"/>
                    <a:pt x="0" y="4567"/>
                    <a:pt x="1755" y="3575"/>
                  </a:cubicBezTo>
                  <a:cubicBezTo>
                    <a:pt x="3510" y="2582"/>
                    <a:pt x="7020" y="1298"/>
                    <a:pt x="10260" y="597"/>
                  </a:cubicBezTo>
                  <a:cubicBezTo>
                    <a:pt x="13500" y="-103"/>
                    <a:pt x="16470" y="-220"/>
                    <a:pt x="18495" y="422"/>
                  </a:cubicBezTo>
                  <a:cubicBezTo>
                    <a:pt x="20520" y="1064"/>
                    <a:pt x="21600" y="2465"/>
                    <a:pt x="21195" y="4742"/>
                  </a:cubicBezTo>
                  <a:cubicBezTo>
                    <a:pt x="20790" y="7019"/>
                    <a:pt x="18900" y="10171"/>
                    <a:pt x="16740" y="13090"/>
                  </a:cubicBezTo>
                  <a:cubicBezTo>
                    <a:pt x="14580" y="16009"/>
                    <a:pt x="12150" y="18695"/>
                    <a:pt x="972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8422407" y="3371849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3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416057" y="4603750"/>
              <a:ext cx="1962151" cy="90710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5" name="Drawing"/>
          <p:cNvGrpSpPr/>
          <p:nvPr/>
        </p:nvGrpSpPr>
        <p:grpSpPr>
          <a:xfrm>
            <a:off x="196850" y="1058333"/>
            <a:ext cx="12763501" cy="8161868"/>
            <a:chOff x="0" y="0"/>
            <a:chExt cx="12763500" cy="8161866"/>
          </a:xfrm>
        </p:grpSpPr>
        <p:sp>
          <p:nvSpPr>
            <p:cNvPr id="1139" name="Line"/>
            <p:cNvSpPr/>
            <p:nvPr/>
          </p:nvSpPr>
          <p:spPr>
            <a:xfrm>
              <a:off x="3476852" y="238016"/>
              <a:ext cx="263298" cy="47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37" fill="norm" stroke="1" extrusionOk="0">
                  <a:moveTo>
                    <a:pt x="2314" y="5925"/>
                  </a:moveTo>
                  <a:cubicBezTo>
                    <a:pt x="2314" y="8862"/>
                    <a:pt x="2314" y="11799"/>
                    <a:pt x="2314" y="14215"/>
                  </a:cubicBezTo>
                  <a:cubicBezTo>
                    <a:pt x="2314" y="16631"/>
                    <a:pt x="2314" y="18525"/>
                    <a:pt x="2314" y="19757"/>
                  </a:cubicBezTo>
                  <a:cubicBezTo>
                    <a:pt x="2314" y="20989"/>
                    <a:pt x="2314" y="21557"/>
                    <a:pt x="2141" y="21415"/>
                  </a:cubicBezTo>
                  <a:cubicBezTo>
                    <a:pt x="1969" y="21273"/>
                    <a:pt x="1623" y="20420"/>
                    <a:pt x="1191" y="18383"/>
                  </a:cubicBezTo>
                  <a:cubicBezTo>
                    <a:pt x="759" y="16346"/>
                    <a:pt x="241" y="13125"/>
                    <a:pt x="68" y="9999"/>
                  </a:cubicBezTo>
                  <a:cubicBezTo>
                    <a:pt x="-105" y="6873"/>
                    <a:pt x="68" y="3841"/>
                    <a:pt x="413" y="2136"/>
                  </a:cubicBezTo>
                  <a:cubicBezTo>
                    <a:pt x="759" y="431"/>
                    <a:pt x="1277" y="52"/>
                    <a:pt x="1969" y="4"/>
                  </a:cubicBezTo>
                  <a:cubicBezTo>
                    <a:pt x="2660" y="-43"/>
                    <a:pt x="3524" y="241"/>
                    <a:pt x="4733" y="1520"/>
                  </a:cubicBezTo>
                  <a:cubicBezTo>
                    <a:pt x="5943" y="2799"/>
                    <a:pt x="7498" y="5073"/>
                    <a:pt x="9053" y="7583"/>
                  </a:cubicBezTo>
                  <a:cubicBezTo>
                    <a:pt x="10609" y="10094"/>
                    <a:pt x="12164" y="12841"/>
                    <a:pt x="13114" y="14499"/>
                  </a:cubicBezTo>
                  <a:cubicBezTo>
                    <a:pt x="14065" y="16157"/>
                    <a:pt x="14410" y="16725"/>
                    <a:pt x="14842" y="17294"/>
                  </a:cubicBezTo>
                  <a:cubicBezTo>
                    <a:pt x="15274" y="17862"/>
                    <a:pt x="15793" y="18431"/>
                    <a:pt x="16484" y="18620"/>
                  </a:cubicBezTo>
                  <a:cubicBezTo>
                    <a:pt x="17175" y="18810"/>
                    <a:pt x="18039" y="18620"/>
                    <a:pt x="18644" y="17957"/>
                  </a:cubicBezTo>
                  <a:cubicBezTo>
                    <a:pt x="19249" y="17294"/>
                    <a:pt x="19594" y="16157"/>
                    <a:pt x="19853" y="13789"/>
                  </a:cubicBezTo>
                  <a:cubicBezTo>
                    <a:pt x="20113" y="11420"/>
                    <a:pt x="20285" y="7820"/>
                    <a:pt x="20285" y="5736"/>
                  </a:cubicBezTo>
                  <a:cubicBezTo>
                    <a:pt x="20285" y="3652"/>
                    <a:pt x="20113" y="3083"/>
                    <a:pt x="19940" y="2325"/>
                  </a:cubicBezTo>
                  <a:cubicBezTo>
                    <a:pt x="19767" y="1568"/>
                    <a:pt x="19594" y="620"/>
                    <a:pt x="19853" y="336"/>
                  </a:cubicBezTo>
                  <a:cubicBezTo>
                    <a:pt x="20113" y="52"/>
                    <a:pt x="20804" y="431"/>
                    <a:pt x="21495" y="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846878" y="427516"/>
              <a:ext cx="111217" cy="21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090" fill="norm" stroke="1" extrusionOk="0">
                  <a:moveTo>
                    <a:pt x="11031" y="634"/>
                  </a:moveTo>
                  <a:cubicBezTo>
                    <a:pt x="9031" y="214"/>
                    <a:pt x="7031" y="-205"/>
                    <a:pt x="5431" y="110"/>
                  </a:cubicBezTo>
                  <a:cubicBezTo>
                    <a:pt x="3831" y="424"/>
                    <a:pt x="2631" y="1473"/>
                    <a:pt x="1631" y="4409"/>
                  </a:cubicBezTo>
                  <a:cubicBezTo>
                    <a:pt x="631" y="7345"/>
                    <a:pt x="-169" y="12168"/>
                    <a:pt x="31" y="15313"/>
                  </a:cubicBezTo>
                  <a:cubicBezTo>
                    <a:pt x="231" y="18459"/>
                    <a:pt x="1431" y="19927"/>
                    <a:pt x="4231" y="20661"/>
                  </a:cubicBezTo>
                  <a:cubicBezTo>
                    <a:pt x="7031" y="21395"/>
                    <a:pt x="11431" y="21395"/>
                    <a:pt x="14631" y="18983"/>
                  </a:cubicBezTo>
                  <a:cubicBezTo>
                    <a:pt x="17831" y="16572"/>
                    <a:pt x="19831" y="11748"/>
                    <a:pt x="20631" y="8708"/>
                  </a:cubicBezTo>
                  <a:cubicBezTo>
                    <a:pt x="21431" y="5667"/>
                    <a:pt x="21031" y="4409"/>
                    <a:pt x="19031" y="3465"/>
                  </a:cubicBezTo>
                  <a:cubicBezTo>
                    <a:pt x="17031" y="2521"/>
                    <a:pt x="13431" y="1892"/>
                    <a:pt x="9831" y="1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038599" y="389466"/>
              <a:ext cx="139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4985"/>
                    <a:pt x="1309" y="9969"/>
                    <a:pt x="1636" y="12923"/>
                  </a:cubicBezTo>
                  <a:cubicBezTo>
                    <a:pt x="1964" y="15877"/>
                    <a:pt x="1964" y="16800"/>
                    <a:pt x="1964" y="17723"/>
                  </a:cubicBezTo>
                  <a:cubicBezTo>
                    <a:pt x="1964" y="18646"/>
                    <a:pt x="1964" y="19569"/>
                    <a:pt x="1800" y="19292"/>
                  </a:cubicBezTo>
                  <a:cubicBezTo>
                    <a:pt x="1636" y="19015"/>
                    <a:pt x="1309" y="17538"/>
                    <a:pt x="1636" y="14769"/>
                  </a:cubicBezTo>
                  <a:cubicBezTo>
                    <a:pt x="1964" y="12000"/>
                    <a:pt x="2945" y="7938"/>
                    <a:pt x="3927" y="5538"/>
                  </a:cubicBezTo>
                  <a:cubicBezTo>
                    <a:pt x="4909" y="3138"/>
                    <a:pt x="5891" y="2400"/>
                    <a:pt x="7200" y="2031"/>
                  </a:cubicBezTo>
                  <a:cubicBezTo>
                    <a:pt x="8509" y="1662"/>
                    <a:pt x="10145" y="1662"/>
                    <a:pt x="12109" y="2769"/>
                  </a:cubicBezTo>
                  <a:cubicBezTo>
                    <a:pt x="14073" y="3877"/>
                    <a:pt x="16364" y="6092"/>
                    <a:pt x="18000" y="9415"/>
                  </a:cubicBezTo>
                  <a:cubicBezTo>
                    <a:pt x="19636" y="12738"/>
                    <a:pt x="20618" y="171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317999" y="465666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709"/>
                    <a:pt x="12077" y="9818"/>
                    <a:pt x="15677" y="6218"/>
                  </a:cubicBezTo>
                  <a:cubicBezTo>
                    <a:pt x="19277" y="2618"/>
                    <a:pt x="20439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832349" y="329504"/>
              <a:ext cx="152538" cy="62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51" fill="norm" stroke="1" extrusionOk="0">
                  <a:moveTo>
                    <a:pt x="0" y="3845"/>
                  </a:moveTo>
                  <a:cubicBezTo>
                    <a:pt x="292" y="5902"/>
                    <a:pt x="584" y="7959"/>
                    <a:pt x="876" y="10347"/>
                  </a:cubicBezTo>
                  <a:cubicBezTo>
                    <a:pt x="1168" y="12735"/>
                    <a:pt x="1459" y="15453"/>
                    <a:pt x="1605" y="17253"/>
                  </a:cubicBezTo>
                  <a:cubicBezTo>
                    <a:pt x="1751" y="19053"/>
                    <a:pt x="1751" y="19935"/>
                    <a:pt x="1751" y="20559"/>
                  </a:cubicBezTo>
                  <a:cubicBezTo>
                    <a:pt x="1751" y="21184"/>
                    <a:pt x="1751" y="21551"/>
                    <a:pt x="1605" y="21551"/>
                  </a:cubicBezTo>
                  <a:cubicBezTo>
                    <a:pt x="1459" y="21551"/>
                    <a:pt x="1168" y="21184"/>
                    <a:pt x="876" y="19714"/>
                  </a:cubicBezTo>
                  <a:cubicBezTo>
                    <a:pt x="584" y="18245"/>
                    <a:pt x="292" y="15673"/>
                    <a:pt x="438" y="13175"/>
                  </a:cubicBezTo>
                  <a:cubicBezTo>
                    <a:pt x="584" y="10678"/>
                    <a:pt x="1168" y="8253"/>
                    <a:pt x="2043" y="6159"/>
                  </a:cubicBezTo>
                  <a:cubicBezTo>
                    <a:pt x="2919" y="4065"/>
                    <a:pt x="4086" y="2302"/>
                    <a:pt x="5254" y="1310"/>
                  </a:cubicBezTo>
                  <a:cubicBezTo>
                    <a:pt x="6422" y="318"/>
                    <a:pt x="7589" y="98"/>
                    <a:pt x="8903" y="24"/>
                  </a:cubicBezTo>
                  <a:cubicBezTo>
                    <a:pt x="10216" y="-49"/>
                    <a:pt x="11676" y="24"/>
                    <a:pt x="13719" y="539"/>
                  </a:cubicBezTo>
                  <a:cubicBezTo>
                    <a:pt x="15762" y="1053"/>
                    <a:pt x="18389" y="2008"/>
                    <a:pt x="19849" y="3073"/>
                  </a:cubicBezTo>
                  <a:cubicBezTo>
                    <a:pt x="21308" y="4139"/>
                    <a:pt x="21600" y="5314"/>
                    <a:pt x="19703" y="6380"/>
                  </a:cubicBezTo>
                  <a:cubicBezTo>
                    <a:pt x="17805" y="7445"/>
                    <a:pt x="13719" y="8400"/>
                    <a:pt x="10508" y="8914"/>
                  </a:cubicBezTo>
                  <a:cubicBezTo>
                    <a:pt x="7297" y="9429"/>
                    <a:pt x="4962" y="9502"/>
                    <a:pt x="4524" y="9355"/>
                  </a:cubicBezTo>
                  <a:cubicBezTo>
                    <a:pt x="4086" y="9208"/>
                    <a:pt x="5546" y="8841"/>
                    <a:pt x="7005" y="8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017920" y="345016"/>
              <a:ext cx="201780" cy="18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86" fill="norm" stroke="1" extrusionOk="0">
                  <a:moveTo>
                    <a:pt x="13880" y="10800"/>
                  </a:moveTo>
                  <a:cubicBezTo>
                    <a:pt x="14325" y="7680"/>
                    <a:pt x="14770" y="4560"/>
                    <a:pt x="14548" y="2640"/>
                  </a:cubicBezTo>
                  <a:cubicBezTo>
                    <a:pt x="14325" y="720"/>
                    <a:pt x="13434" y="0"/>
                    <a:pt x="11764" y="0"/>
                  </a:cubicBezTo>
                  <a:cubicBezTo>
                    <a:pt x="10094" y="0"/>
                    <a:pt x="7644" y="720"/>
                    <a:pt x="5418" y="3840"/>
                  </a:cubicBezTo>
                  <a:cubicBezTo>
                    <a:pt x="3191" y="6960"/>
                    <a:pt x="1187" y="12480"/>
                    <a:pt x="407" y="15840"/>
                  </a:cubicBezTo>
                  <a:cubicBezTo>
                    <a:pt x="-372" y="19200"/>
                    <a:pt x="73" y="20400"/>
                    <a:pt x="853" y="21000"/>
                  </a:cubicBezTo>
                  <a:cubicBezTo>
                    <a:pt x="1632" y="21600"/>
                    <a:pt x="2746" y="21600"/>
                    <a:pt x="4304" y="20280"/>
                  </a:cubicBezTo>
                  <a:cubicBezTo>
                    <a:pt x="5863" y="18960"/>
                    <a:pt x="7867" y="16320"/>
                    <a:pt x="9203" y="13920"/>
                  </a:cubicBezTo>
                  <a:cubicBezTo>
                    <a:pt x="10539" y="11520"/>
                    <a:pt x="11207" y="9360"/>
                    <a:pt x="11541" y="8880"/>
                  </a:cubicBezTo>
                  <a:cubicBezTo>
                    <a:pt x="11875" y="8400"/>
                    <a:pt x="11875" y="9600"/>
                    <a:pt x="12209" y="11040"/>
                  </a:cubicBezTo>
                  <a:cubicBezTo>
                    <a:pt x="12543" y="12480"/>
                    <a:pt x="13212" y="14160"/>
                    <a:pt x="14770" y="15000"/>
                  </a:cubicBezTo>
                  <a:cubicBezTo>
                    <a:pt x="16329" y="15840"/>
                    <a:pt x="18779" y="15840"/>
                    <a:pt x="21228" y="15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245099" y="319616"/>
              <a:ext cx="12065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23"/>
                  </a:moveTo>
                  <a:cubicBezTo>
                    <a:pt x="4547" y="3872"/>
                    <a:pt x="9095" y="6521"/>
                    <a:pt x="11937" y="9577"/>
                  </a:cubicBezTo>
                  <a:cubicBezTo>
                    <a:pt x="14779" y="12634"/>
                    <a:pt x="15916" y="16098"/>
                    <a:pt x="15537" y="18340"/>
                  </a:cubicBezTo>
                  <a:cubicBezTo>
                    <a:pt x="15158" y="20581"/>
                    <a:pt x="13263" y="21600"/>
                    <a:pt x="11558" y="21600"/>
                  </a:cubicBezTo>
                  <a:cubicBezTo>
                    <a:pt x="9853" y="21600"/>
                    <a:pt x="8337" y="20581"/>
                    <a:pt x="7011" y="17728"/>
                  </a:cubicBezTo>
                  <a:cubicBezTo>
                    <a:pt x="5684" y="14875"/>
                    <a:pt x="4547" y="10189"/>
                    <a:pt x="5116" y="7030"/>
                  </a:cubicBezTo>
                  <a:cubicBezTo>
                    <a:pt x="5684" y="3872"/>
                    <a:pt x="7958" y="2242"/>
                    <a:pt x="10989" y="1325"/>
                  </a:cubicBezTo>
                  <a:cubicBezTo>
                    <a:pt x="14021" y="408"/>
                    <a:pt x="17811" y="2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371381" y="316119"/>
              <a:ext cx="203919" cy="21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492" fill="norm" stroke="1" extrusionOk="0">
                  <a:moveTo>
                    <a:pt x="15944" y="4660"/>
                  </a:moveTo>
                  <a:cubicBezTo>
                    <a:pt x="15503" y="3425"/>
                    <a:pt x="15063" y="2191"/>
                    <a:pt x="13850" y="1162"/>
                  </a:cubicBezTo>
                  <a:cubicBezTo>
                    <a:pt x="12638" y="134"/>
                    <a:pt x="10654" y="-689"/>
                    <a:pt x="8230" y="854"/>
                  </a:cubicBezTo>
                  <a:cubicBezTo>
                    <a:pt x="5805" y="2397"/>
                    <a:pt x="2940" y="6305"/>
                    <a:pt x="1397" y="9494"/>
                  </a:cubicBezTo>
                  <a:cubicBezTo>
                    <a:pt x="-146" y="12682"/>
                    <a:pt x="-366" y="15151"/>
                    <a:pt x="516" y="17208"/>
                  </a:cubicBezTo>
                  <a:cubicBezTo>
                    <a:pt x="1397" y="19265"/>
                    <a:pt x="3381" y="20911"/>
                    <a:pt x="5695" y="20397"/>
                  </a:cubicBezTo>
                  <a:cubicBezTo>
                    <a:pt x="8010" y="19882"/>
                    <a:pt x="10654" y="17208"/>
                    <a:pt x="12307" y="14842"/>
                  </a:cubicBezTo>
                  <a:cubicBezTo>
                    <a:pt x="13961" y="12477"/>
                    <a:pt x="14622" y="10420"/>
                    <a:pt x="15063" y="8774"/>
                  </a:cubicBezTo>
                  <a:cubicBezTo>
                    <a:pt x="15503" y="7128"/>
                    <a:pt x="15724" y="5894"/>
                    <a:pt x="15724" y="6100"/>
                  </a:cubicBezTo>
                  <a:cubicBezTo>
                    <a:pt x="15724" y="6305"/>
                    <a:pt x="15503" y="7951"/>
                    <a:pt x="15393" y="9905"/>
                  </a:cubicBezTo>
                  <a:cubicBezTo>
                    <a:pt x="15283" y="11860"/>
                    <a:pt x="15283" y="14122"/>
                    <a:pt x="15614" y="15665"/>
                  </a:cubicBezTo>
                  <a:cubicBezTo>
                    <a:pt x="15944" y="17208"/>
                    <a:pt x="16605" y="18031"/>
                    <a:pt x="17597" y="18237"/>
                  </a:cubicBezTo>
                  <a:cubicBezTo>
                    <a:pt x="18589" y="18442"/>
                    <a:pt x="19912" y="18031"/>
                    <a:pt x="21234" y="17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614250" y="338790"/>
              <a:ext cx="183301" cy="20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64" fill="norm" stroke="1" extrusionOk="0">
                  <a:moveTo>
                    <a:pt x="1390" y="1971"/>
                  </a:moveTo>
                  <a:cubicBezTo>
                    <a:pt x="1390" y="7702"/>
                    <a:pt x="1390" y="13432"/>
                    <a:pt x="1141" y="16849"/>
                  </a:cubicBezTo>
                  <a:cubicBezTo>
                    <a:pt x="893" y="20265"/>
                    <a:pt x="397" y="21367"/>
                    <a:pt x="148" y="21257"/>
                  </a:cubicBezTo>
                  <a:cubicBezTo>
                    <a:pt x="-100" y="21147"/>
                    <a:pt x="-100" y="19824"/>
                    <a:pt x="645" y="16959"/>
                  </a:cubicBezTo>
                  <a:cubicBezTo>
                    <a:pt x="1390" y="14094"/>
                    <a:pt x="2879" y="9685"/>
                    <a:pt x="4121" y="7040"/>
                  </a:cubicBezTo>
                  <a:cubicBezTo>
                    <a:pt x="5362" y="4396"/>
                    <a:pt x="6355" y="3514"/>
                    <a:pt x="6976" y="3734"/>
                  </a:cubicBezTo>
                  <a:cubicBezTo>
                    <a:pt x="7597" y="3955"/>
                    <a:pt x="7845" y="5277"/>
                    <a:pt x="7969" y="7151"/>
                  </a:cubicBezTo>
                  <a:cubicBezTo>
                    <a:pt x="8093" y="9024"/>
                    <a:pt x="8093" y="11449"/>
                    <a:pt x="7969" y="13212"/>
                  </a:cubicBezTo>
                  <a:cubicBezTo>
                    <a:pt x="7845" y="14975"/>
                    <a:pt x="7597" y="16077"/>
                    <a:pt x="7472" y="15967"/>
                  </a:cubicBezTo>
                  <a:cubicBezTo>
                    <a:pt x="7348" y="15857"/>
                    <a:pt x="7348" y="14534"/>
                    <a:pt x="8217" y="11779"/>
                  </a:cubicBezTo>
                  <a:cubicBezTo>
                    <a:pt x="9086" y="9024"/>
                    <a:pt x="10824" y="4836"/>
                    <a:pt x="12314" y="2522"/>
                  </a:cubicBezTo>
                  <a:cubicBezTo>
                    <a:pt x="13803" y="208"/>
                    <a:pt x="15045" y="-233"/>
                    <a:pt x="15790" y="98"/>
                  </a:cubicBezTo>
                  <a:cubicBezTo>
                    <a:pt x="16534" y="428"/>
                    <a:pt x="16783" y="1530"/>
                    <a:pt x="17155" y="3734"/>
                  </a:cubicBezTo>
                  <a:cubicBezTo>
                    <a:pt x="17528" y="5938"/>
                    <a:pt x="18024" y="9245"/>
                    <a:pt x="18769" y="11449"/>
                  </a:cubicBezTo>
                  <a:cubicBezTo>
                    <a:pt x="19514" y="13653"/>
                    <a:pt x="20507" y="14755"/>
                    <a:pt x="21500" y="15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838004" y="70837"/>
              <a:ext cx="263064" cy="48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83" fill="norm" stroke="1" extrusionOk="0">
                  <a:moveTo>
                    <a:pt x="323" y="14482"/>
                  </a:moveTo>
                  <a:cubicBezTo>
                    <a:pt x="2038" y="14199"/>
                    <a:pt x="3752" y="13916"/>
                    <a:pt x="5038" y="13539"/>
                  </a:cubicBezTo>
                  <a:cubicBezTo>
                    <a:pt x="6323" y="13161"/>
                    <a:pt x="7180" y="12690"/>
                    <a:pt x="7695" y="12077"/>
                  </a:cubicBezTo>
                  <a:cubicBezTo>
                    <a:pt x="8209" y="11463"/>
                    <a:pt x="8380" y="10709"/>
                    <a:pt x="8038" y="10379"/>
                  </a:cubicBezTo>
                  <a:cubicBezTo>
                    <a:pt x="7695" y="10049"/>
                    <a:pt x="6838" y="10143"/>
                    <a:pt x="5809" y="10662"/>
                  </a:cubicBezTo>
                  <a:cubicBezTo>
                    <a:pt x="4780" y="11180"/>
                    <a:pt x="3580" y="12124"/>
                    <a:pt x="2466" y="13822"/>
                  </a:cubicBezTo>
                  <a:cubicBezTo>
                    <a:pt x="1352" y="15519"/>
                    <a:pt x="323" y="17972"/>
                    <a:pt x="66" y="19387"/>
                  </a:cubicBezTo>
                  <a:cubicBezTo>
                    <a:pt x="-191" y="20801"/>
                    <a:pt x="323" y="21179"/>
                    <a:pt x="1180" y="21367"/>
                  </a:cubicBezTo>
                  <a:cubicBezTo>
                    <a:pt x="2038" y="21556"/>
                    <a:pt x="3238" y="21556"/>
                    <a:pt x="4952" y="21037"/>
                  </a:cubicBezTo>
                  <a:cubicBezTo>
                    <a:pt x="6666" y="20518"/>
                    <a:pt x="8895" y="19481"/>
                    <a:pt x="11209" y="17406"/>
                  </a:cubicBezTo>
                  <a:cubicBezTo>
                    <a:pt x="13523" y="15331"/>
                    <a:pt x="15923" y="12218"/>
                    <a:pt x="17638" y="9341"/>
                  </a:cubicBezTo>
                  <a:cubicBezTo>
                    <a:pt x="19352" y="6464"/>
                    <a:pt x="20380" y="3823"/>
                    <a:pt x="20895" y="2220"/>
                  </a:cubicBezTo>
                  <a:cubicBezTo>
                    <a:pt x="21409" y="616"/>
                    <a:pt x="21409" y="50"/>
                    <a:pt x="21066" y="3"/>
                  </a:cubicBezTo>
                  <a:cubicBezTo>
                    <a:pt x="20723" y="-44"/>
                    <a:pt x="20038" y="428"/>
                    <a:pt x="19180" y="1937"/>
                  </a:cubicBezTo>
                  <a:cubicBezTo>
                    <a:pt x="18323" y="3446"/>
                    <a:pt x="17295" y="5993"/>
                    <a:pt x="16352" y="8822"/>
                  </a:cubicBezTo>
                  <a:cubicBezTo>
                    <a:pt x="15409" y="11652"/>
                    <a:pt x="14552" y="14765"/>
                    <a:pt x="14123" y="16604"/>
                  </a:cubicBezTo>
                  <a:cubicBezTo>
                    <a:pt x="13695" y="18443"/>
                    <a:pt x="13695" y="19009"/>
                    <a:pt x="14038" y="19481"/>
                  </a:cubicBezTo>
                  <a:cubicBezTo>
                    <a:pt x="14380" y="19953"/>
                    <a:pt x="15066" y="20330"/>
                    <a:pt x="15838" y="20424"/>
                  </a:cubicBezTo>
                  <a:cubicBezTo>
                    <a:pt x="16609" y="20518"/>
                    <a:pt x="17466" y="20330"/>
                    <a:pt x="18495" y="19764"/>
                  </a:cubicBezTo>
                  <a:cubicBezTo>
                    <a:pt x="19523" y="19198"/>
                    <a:pt x="20723" y="18255"/>
                    <a:pt x="21066" y="17311"/>
                  </a:cubicBezTo>
                  <a:cubicBezTo>
                    <a:pt x="21409" y="16368"/>
                    <a:pt x="20895" y="15425"/>
                    <a:pt x="20380" y="14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973843" y="252078"/>
              <a:ext cx="298713" cy="22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82" fill="norm" stroke="1" extrusionOk="0">
                  <a:moveTo>
                    <a:pt x="6407" y="10582"/>
                  </a:moveTo>
                  <a:cubicBezTo>
                    <a:pt x="5057" y="9382"/>
                    <a:pt x="3707" y="8182"/>
                    <a:pt x="2582" y="7382"/>
                  </a:cubicBezTo>
                  <a:cubicBezTo>
                    <a:pt x="1457" y="6582"/>
                    <a:pt x="557" y="6182"/>
                    <a:pt x="182" y="5482"/>
                  </a:cubicBezTo>
                  <a:cubicBezTo>
                    <a:pt x="-193" y="4782"/>
                    <a:pt x="-43" y="3782"/>
                    <a:pt x="1157" y="2782"/>
                  </a:cubicBezTo>
                  <a:cubicBezTo>
                    <a:pt x="2357" y="1782"/>
                    <a:pt x="4607" y="782"/>
                    <a:pt x="6107" y="282"/>
                  </a:cubicBezTo>
                  <a:cubicBezTo>
                    <a:pt x="7607" y="-218"/>
                    <a:pt x="8357" y="-218"/>
                    <a:pt x="9482" y="1682"/>
                  </a:cubicBezTo>
                  <a:cubicBezTo>
                    <a:pt x="10607" y="3582"/>
                    <a:pt x="12107" y="7382"/>
                    <a:pt x="12932" y="10582"/>
                  </a:cubicBezTo>
                  <a:cubicBezTo>
                    <a:pt x="13757" y="13782"/>
                    <a:pt x="13907" y="16382"/>
                    <a:pt x="13982" y="18182"/>
                  </a:cubicBezTo>
                  <a:cubicBezTo>
                    <a:pt x="14057" y="19982"/>
                    <a:pt x="14057" y="20982"/>
                    <a:pt x="13682" y="21182"/>
                  </a:cubicBezTo>
                  <a:cubicBezTo>
                    <a:pt x="13307" y="21382"/>
                    <a:pt x="12557" y="20782"/>
                    <a:pt x="12107" y="19382"/>
                  </a:cubicBezTo>
                  <a:cubicBezTo>
                    <a:pt x="11657" y="17982"/>
                    <a:pt x="11507" y="15782"/>
                    <a:pt x="11732" y="13582"/>
                  </a:cubicBezTo>
                  <a:cubicBezTo>
                    <a:pt x="11957" y="11382"/>
                    <a:pt x="12557" y="9182"/>
                    <a:pt x="13607" y="7782"/>
                  </a:cubicBezTo>
                  <a:cubicBezTo>
                    <a:pt x="14657" y="6382"/>
                    <a:pt x="16157" y="5782"/>
                    <a:pt x="17582" y="5682"/>
                  </a:cubicBezTo>
                  <a:cubicBezTo>
                    <a:pt x="19007" y="5582"/>
                    <a:pt x="20357" y="5982"/>
                    <a:pt x="20882" y="8682"/>
                  </a:cubicBezTo>
                  <a:cubicBezTo>
                    <a:pt x="21407" y="11382"/>
                    <a:pt x="21107" y="16382"/>
                    <a:pt x="20807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305549" y="197835"/>
              <a:ext cx="19051" cy="5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1241"/>
                  </a:moveTo>
                  <a:cubicBezTo>
                    <a:pt x="0" y="17384"/>
                    <a:pt x="0" y="13527"/>
                    <a:pt x="0" y="9284"/>
                  </a:cubicBezTo>
                  <a:cubicBezTo>
                    <a:pt x="0" y="5041"/>
                    <a:pt x="0" y="412"/>
                    <a:pt x="3600" y="27"/>
                  </a:cubicBezTo>
                  <a:cubicBezTo>
                    <a:pt x="7200" y="-359"/>
                    <a:pt x="14400" y="3498"/>
                    <a:pt x="21600" y="7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343649" y="309159"/>
              <a:ext cx="215901" cy="15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fill="norm" stroke="1" extrusionOk="0">
                  <a:moveTo>
                    <a:pt x="15882" y="544"/>
                  </a:moveTo>
                  <a:cubicBezTo>
                    <a:pt x="12918" y="-17"/>
                    <a:pt x="9953" y="-578"/>
                    <a:pt x="7306" y="1245"/>
                  </a:cubicBezTo>
                  <a:cubicBezTo>
                    <a:pt x="4659" y="3069"/>
                    <a:pt x="2329" y="7277"/>
                    <a:pt x="1165" y="10082"/>
                  </a:cubicBezTo>
                  <a:cubicBezTo>
                    <a:pt x="0" y="12887"/>
                    <a:pt x="0" y="14290"/>
                    <a:pt x="0" y="15692"/>
                  </a:cubicBezTo>
                  <a:cubicBezTo>
                    <a:pt x="0" y="17095"/>
                    <a:pt x="0" y="18497"/>
                    <a:pt x="2118" y="19479"/>
                  </a:cubicBezTo>
                  <a:cubicBezTo>
                    <a:pt x="4235" y="20461"/>
                    <a:pt x="8471" y="21022"/>
                    <a:pt x="12071" y="20601"/>
                  </a:cubicBezTo>
                  <a:cubicBezTo>
                    <a:pt x="15671" y="20180"/>
                    <a:pt x="18635" y="18778"/>
                    <a:pt x="21600" y="17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039521" y="14816"/>
              <a:ext cx="28029" cy="49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433" fill="norm" stroke="1" extrusionOk="0">
                  <a:moveTo>
                    <a:pt x="20431" y="0"/>
                  </a:moveTo>
                  <a:cubicBezTo>
                    <a:pt x="17345" y="3449"/>
                    <a:pt x="14260" y="6897"/>
                    <a:pt x="11174" y="10119"/>
                  </a:cubicBezTo>
                  <a:cubicBezTo>
                    <a:pt x="8088" y="13341"/>
                    <a:pt x="5002" y="16336"/>
                    <a:pt x="2688" y="18287"/>
                  </a:cubicBezTo>
                  <a:cubicBezTo>
                    <a:pt x="374" y="20239"/>
                    <a:pt x="-1169" y="21146"/>
                    <a:pt x="1145" y="21373"/>
                  </a:cubicBezTo>
                  <a:cubicBezTo>
                    <a:pt x="3460" y="21600"/>
                    <a:pt x="9631" y="21146"/>
                    <a:pt x="15802" y="20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7104187" y="237844"/>
              <a:ext cx="160213" cy="24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50" fill="norm" stroke="1" extrusionOk="0">
                  <a:moveTo>
                    <a:pt x="1036" y="9269"/>
                  </a:moveTo>
                  <a:cubicBezTo>
                    <a:pt x="1597" y="12014"/>
                    <a:pt x="2158" y="14760"/>
                    <a:pt x="2017" y="16682"/>
                  </a:cubicBezTo>
                  <a:cubicBezTo>
                    <a:pt x="1877" y="18604"/>
                    <a:pt x="1036" y="19703"/>
                    <a:pt x="475" y="19703"/>
                  </a:cubicBezTo>
                  <a:cubicBezTo>
                    <a:pt x="-86" y="19703"/>
                    <a:pt x="-367" y="18604"/>
                    <a:pt x="895" y="15584"/>
                  </a:cubicBezTo>
                  <a:cubicBezTo>
                    <a:pt x="2158" y="12564"/>
                    <a:pt x="4963" y="7621"/>
                    <a:pt x="6927" y="4784"/>
                  </a:cubicBezTo>
                  <a:cubicBezTo>
                    <a:pt x="8890" y="1947"/>
                    <a:pt x="10012" y="1214"/>
                    <a:pt x="11275" y="665"/>
                  </a:cubicBezTo>
                  <a:cubicBezTo>
                    <a:pt x="12537" y="116"/>
                    <a:pt x="13939" y="-250"/>
                    <a:pt x="15062" y="208"/>
                  </a:cubicBezTo>
                  <a:cubicBezTo>
                    <a:pt x="16184" y="665"/>
                    <a:pt x="17025" y="1947"/>
                    <a:pt x="17586" y="4692"/>
                  </a:cubicBezTo>
                  <a:cubicBezTo>
                    <a:pt x="18147" y="7438"/>
                    <a:pt x="18428" y="11648"/>
                    <a:pt x="18989" y="14669"/>
                  </a:cubicBezTo>
                  <a:cubicBezTo>
                    <a:pt x="19550" y="17689"/>
                    <a:pt x="20391" y="19519"/>
                    <a:pt x="21233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353299" y="0"/>
              <a:ext cx="139701" cy="48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2630"/>
                  </a:moveTo>
                  <a:cubicBezTo>
                    <a:pt x="21600" y="2066"/>
                    <a:pt x="21600" y="1503"/>
                    <a:pt x="21436" y="986"/>
                  </a:cubicBezTo>
                  <a:cubicBezTo>
                    <a:pt x="21273" y="470"/>
                    <a:pt x="20945" y="0"/>
                    <a:pt x="19964" y="0"/>
                  </a:cubicBezTo>
                  <a:cubicBezTo>
                    <a:pt x="18982" y="0"/>
                    <a:pt x="17345" y="470"/>
                    <a:pt x="14727" y="2160"/>
                  </a:cubicBezTo>
                  <a:cubicBezTo>
                    <a:pt x="12109" y="3850"/>
                    <a:pt x="8509" y="6762"/>
                    <a:pt x="6545" y="9767"/>
                  </a:cubicBezTo>
                  <a:cubicBezTo>
                    <a:pt x="4582" y="12772"/>
                    <a:pt x="4255" y="15871"/>
                    <a:pt x="4091" y="17656"/>
                  </a:cubicBezTo>
                  <a:cubicBezTo>
                    <a:pt x="3927" y="19440"/>
                    <a:pt x="3927" y="19910"/>
                    <a:pt x="3927" y="20379"/>
                  </a:cubicBezTo>
                  <a:cubicBezTo>
                    <a:pt x="3927" y="20849"/>
                    <a:pt x="3927" y="21318"/>
                    <a:pt x="3273" y="21459"/>
                  </a:cubicBezTo>
                  <a:cubicBezTo>
                    <a:pt x="2618" y="21600"/>
                    <a:pt x="1309" y="21412"/>
                    <a:pt x="0" y="21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283449" y="282458"/>
              <a:ext cx="209551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1199"/>
                  </a:moveTo>
                  <a:cubicBezTo>
                    <a:pt x="655" y="16699"/>
                    <a:pt x="1309" y="12199"/>
                    <a:pt x="4473" y="8149"/>
                  </a:cubicBezTo>
                  <a:cubicBezTo>
                    <a:pt x="7636" y="4099"/>
                    <a:pt x="13309" y="499"/>
                    <a:pt x="16582" y="49"/>
                  </a:cubicBezTo>
                  <a:cubicBezTo>
                    <a:pt x="19855" y="-401"/>
                    <a:pt x="20727" y="2299"/>
                    <a:pt x="21600" y="4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481666" y="239243"/>
              <a:ext cx="138334" cy="23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0869" fill="norm" stroke="1" extrusionOk="0">
                  <a:moveTo>
                    <a:pt x="3661" y="7763"/>
                  </a:moveTo>
                  <a:cubicBezTo>
                    <a:pt x="5273" y="7384"/>
                    <a:pt x="6885" y="7005"/>
                    <a:pt x="8336" y="6152"/>
                  </a:cubicBezTo>
                  <a:cubicBezTo>
                    <a:pt x="9786" y="5300"/>
                    <a:pt x="11076" y="3973"/>
                    <a:pt x="11721" y="2837"/>
                  </a:cubicBezTo>
                  <a:cubicBezTo>
                    <a:pt x="12366" y="1700"/>
                    <a:pt x="12366" y="752"/>
                    <a:pt x="11560" y="279"/>
                  </a:cubicBezTo>
                  <a:cubicBezTo>
                    <a:pt x="10754" y="-195"/>
                    <a:pt x="9142" y="-195"/>
                    <a:pt x="6885" y="1321"/>
                  </a:cubicBezTo>
                  <a:cubicBezTo>
                    <a:pt x="4628" y="2837"/>
                    <a:pt x="1727" y="5868"/>
                    <a:pt x="598" y="9279"/>
                  </a:cubicBezTo>
                  <a:cubicBezTo>
                    <a:pt x="-530" y="12689"/>
                    <a:pt x="115" y="16479"/>
                    <a:pt x="1082" y="18658"/>
                  </a:cubicBezTo>
                  <a:cubicBezTo>
                    <a:pt x="2049" y="20837"/>
                    <a:pt x="3339" y="21405"/>
                    <a:pt x="6724" y="20363"/>
                  </a:cubicBezTo>
                  <a:cubicBezTo>
                    <a:pt x="10109" y="19321"/>
                    <a:pt x="15589" y="16668"/>
                    <a:pt x="21070" y="14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632699" y="248695"/>
              <a:ext cx="298451" cy="25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626"/>
                  </a:moveTo>
                  <a:cubicBezTo>
                    <a:pt x="1379" y="4196"/>
                    <a:pt x="2757" y="7766"/>
                    <a:pt x="3523" y="10444"/>
                  </a:cubicBezTo>
                  <a:cubicBezTo>
                    <a:pt x="4289" y="13121"/>
                    <a:pt x="4443" y="14907"/>
                    <a:pt x="4443" y="16513"/>
                  </a:cubicBezTo>
                  <a:cubicBezTo>
                    <a:pt x="4443" y="18120"/>
                    <a:pt x="4289" y="19548"/>
                    <a:pt x="3830" y="20351"/>
                  </a:cubicBezTo>
                  <a:cubicBezTo>
                    <a:pt x="3370" y="21154"/>
                    <a:pt x="2604" y="21333"/>
                    <a:pt x="1991" y="21065"/>
                  </a:cubicBezTo>
                  <a:cubicBezTo>
                    <a:pt x="1379" y="20797"/>
                    <a:pt x="919" y="20083"/>
                    <a:pt x="766" y="17673"/>
                  </a:cubicBezTo>
                  <a:cubicBezTo>
                    <a:pt x="613" y="15264"/>
                    <a:pt x="766" y="11158"/>
                    <a:pt x="1379" y="8391"/>
                  </a:cubicBezTo>
                  <a:cubicBezTo>
                    <a:pt x="1991" y="5624"/>
                    <a:pt x="3064" y="4196"/>
                    <a:pt x="4366" y="3393"/>
                  </a:cubicBezTo>
                  <a:cubicBezTo>
                    <a:pt x="5668" y="2589"/>
                    <a:pt x="7200" y="2411"/>
                    <a:pt x="8272" y="2589"/>
                  </a:cubicBezTo>
                  <a:cubicBezTo>
                    <a:pt x="9345" y="2768"/>
                    <a:pt x="9957" y="3303"/>
                    <a:pt x="10340" y="4107"/>
                  </a:cubicBezTo>
                  <a:cubicBezTo>
                    <a:pt x="10723" y="4910"/>
                    <a:pt x="10877" y="5981"/>
                    <a:pt x="11030" y="6963"/>
                  </a:cubicBezTo>
                  <a:cubicBezTo>
                    <a:pt x="11183" y="7945"/>
                    <a:pt x="11336" y="8837"/>
                    <a:pt x="11796" y="9283"/>
                  </a:cubicBezTo>
                  <a:cubicBezTo>
                    <a:pt x="12255" y="9730"/>
                    <a:pt x="13021" y="9730"/>
                    <a:pt x="13634" y="9373"/>
                  </a:cubicBezTo>
                  <a:cubicBezTo>
                    <a:pt x="14247" y="9016"/>
                    <a:pt x="14706" y="8302"/>
                    <a:pt x="15166" y="7409"/>
                  </a:cubicBezTo>
                  <a:cubicBezTo>
                    <a:pt x="15626" y="6516"/>
                    <a:pt x="16085" y="5445"/>
                    <a:pt x="16391" y="4196"/>
                  </a:cubicBezTo>
                  <a:cubicBezTo>
                    <a:pt x="16698" y="2946"/>
                    <a:pt x="16851" y="1518"/>
                    <a:pt x="16545" y="715"/>
                  </a:cubicBezTo>
                  <a:cubicBezTo>
                    <a:pt x="16238" y="-88"/>
                    <a:pt x="15472" y="-267"/>
                    <a:pt x="14553" y="447"/>
                  </a:cubicBezTo>
                  <a:cubicBezTo>
                    <a:pt x="13634" y="1161"/>
                    <a:pt x="12562" y="2768"/>
                    <a:pt x="11872" y="5356"/>
                  </a:cubicBezTo>
                  <a:cubicBezTo>
                    <a:pt x="11183" y="7945"/>
                    <a:pt x="10877" y="11515"/>
                    <a:pt x="10800" y="13746"/>
                  </a:cubicBezTo>
                  <a:cubicBezTo>
                    <a:pt x="10723" y="15978"/>
                    <a:pt x="10877" y="16870"/>
                    <a:pt x="11260" y="17673"/>
                  </a:cubicBezTo>
                  <a:cubicBezTo>
                    <a:pt x="11643" y="18477"/>
                    <a:pt x="12255" y="19191"/>
                    <a:pt x="13787" y="18745"/>
                  </a:cubicBezTo>
                  <a:cubicBezTo>
                    <a:pt x="15319" y="18298"/>
                    <a:pt x="17770" y="16692"/>
                    <a:pt x="19226" y="15442"/>
                  </a:cubicBezTo>
                  <a:cubicBezTo>
                    <a:pt x="20681" y="14193"/>
                    <a:pt x="21140" y="13300"/>
                    <a:pt x="21600" y="12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931683" y="283044"/>
              <a:ext cx="101118" cy="19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204" fill="norm" stroke="1" extrusionOk="0">
                  <a:moveTo>
                    <a:pt x="5179" y="1213"/>
                  </a:moveTo>
                  <a:cubicBezTo>
                    <a:pt x="3856" y="6957"/>
                    <a:pt x="2534" y="12702"/>
                    <a:pt x="1652" y="16264"/>
                  </a:cubicBezTo>
                  <a:cubicBezTo>
                    <a:pt x="771" y="19825"/>
                    <a:pt x="330" y="21204"/>
                    <a:pt x="109" y="21204"/>
                  </a:cubicBezTo>
                  <a:cubicBezTo>
                    <a:pt x="-111" y="21204"/>
                    <a:pt x="-111" y="19825"/>
                    <a:pt x="1211" y="16838"/>
                  </a:cubicBezTo>
                  <a:cubicBezTo>
                    <a:pt x="2534" y="13851"/>
                    <a:pt x="5179" y="9255"/>
                    <a:pt x="7824" y="6038"/>
                  </a:cubicBezTo>
                  <a:cubicBezTo>
                    <a:pt x="10469" y="2821"/>
                    <a:pt x="13113" y="983"/>
                    <a:pt x="15538" y="293"/>
                  </a:cubicBezTo>
                  <a:cubicBezTo>
                    <a:pt x="17962" y="-396"/>
                    <a:pt x="20167" y="64"/>
                    <a:pt x="20828" y="2361"/>
                  </a:cubicBezTo>
                  <a:cubicBezTo>
                    <a:pt x="21489" y="4659"/>
                    <a:pt x="20607" y="8795"/>
                    <a:pt x="19726" y="11898"/>
                  </a:cubicBezTo>
                  <a:cubicBezTo>
                    <a:pt x="18844" y="15000"/>
                    <a:pt x="17962" y="17068"/>
                    <a:pt x="17081" y="19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8092673" y="244739"/>
              <a:ext cx="416328" cy="21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828" fill="norm" stroke="1" extrusionOk="0">
                  <a:moveTo>
                    <a:pt x="5093" y="4191"/>
                  </a:moveTo>
                  <a:cubicBezTo>
                    <a:pt x="5093" y="3162"/>
                    <a:pt x="5093" y="2134"/>
                    <a:pt x="4821" y="1928"/>
                  </a:cubicBezTo>
                  <a:cubicBezTo>
                    <a:pt x="4548" y="1722"/>
                    <a:pt x="4002" y="2340"/>
                    <a:pt x="3130" y="4808"/>
                  </a:cubicBezTo>
                  <a:cubicBezTo>
                    <a:pt x="2257" y="7277"/>
                    <a:pt x="1057" y="11597"/>
                    <a:pt x="457" y="14271"/>
                  </a:cubicBezTo>
                  <a:cubicBezTo>
                    <a:pt x="-143" y="16945"/>
                    <a:pt x="-143" y="17974"/>
                    <a:pt x="402" y="19105"/>
                  </a:cubicBezTo>
                  <a:cubicBezTo>
                    <a:pt x="948" y="20237"/>
                    <a:pt x="2039" y="21471"/>
                    <a:pt x="3730" y="20442"/>
                  </a:cubicBezTo>
                  <a:cubicBezTo>
                    <a:pt x="5421" y="19414"/>
                    <a:pt x="7712" y="16122"/>
                    <a:pt x="9512" y="12831"/>
                  </a:cubicBezTo>
                  <a:cubicBezTo>
                    <a:pt x="11312" y="9540"/>
                    <a:pt x="12621" y="6248"/>
                    <a:pt x="13330" y="4088"/>
                  </a:cubicBezTo>
                  <a:cubicBezTo>
                    <a:pt x="14039" y="1928"/>
                    <a:pt x="14148" y="900"/>
                    <a:pt x="13930" y="385"/>
                  </a:cubicBezTo>
                  <a:cubicBezTo>
                    <a:pt x="13712" y="-129"/>
                    <a:pt x="13166" y="-129"/>
                    <a:pt x="12293" y="385"/>
                  </a:cubicBezTo>
                  <a:cubicBezTo>
                    <a:pt x="11421" y="900"/>
                    <a:pt x="10221" y="1928"/>
                    <a:pt x="9457" y="3574"/>
                  </a:cubicBezTo>
                  <a:cubicBezTo>
                    <a:pt x="8693" y="5220"/>
                    <a:pt x="8366" y="7482"/>
                    <a:pt x="8202" y="9437"/>
                  </a:cubicBezTo>
                  <a:cubicBezTo>
                    <a:pt x="8039" y="11391"/>
                    <a:pt x="8039" y="13037"/>
                    <a:pt x="8639" y="14271"/>
                  </a:cubicBezTo>
                  <a:cubicBezTo>
                    <a:pt x="9239" y="15505"/>
                    <a:pt x="10439" y="16328"/>
                    <a:pt x="12675" y="16431"/>
                  </a:cubicBezTo>
                  <a:cubicBezTo>
                    <a:pt x="14912" y="16534"/>
                    <a:pt x="18184" y="15917"/>
                    <a:pt x="21457" y="15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251199" y="548216"/>
              <a:ext cx="44640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" y="21071"/>
                    <a:pt x="594" y="20541"/>
                    <a:pt x="937" y="20065"/>
                  </a:cubicBezTo>
                  <a:cubicBezTo>
                    <a:pt x="1280" y="19588"/>
                    <a:pt x="1669" y="19165"/>
                    <a:pt x="2089" y="18741"/>
                  </a:cubicBezTo>
                  <a:cubicBezTo>
                    <a:pt x="2509" y="18318"/>
                    <a:pt x="2960" y="17894"/>
                    <a:pt x="3380" y="17471"/>
                  </a:cubicBezTo>
                  <a:cubicBezTo>
                    <a:pt x="3800" y="17047"/>
                    <a:pt x="4189" y="16624"/>
                    <a:pt x="4609" y="16094"/>
                  </a:cubicBezTo>
                  <a:cubicBezTo>
                    <a:pt x="5029" y="15565"/>
                    <a:pt x="5479" y="14929"/>
                    <a:pt x="5863" y="14400"/>
                  </a:cubicBezTo>
                  <a:cubicBezTo>
                    <a:pt x="6248" y="13871"/>
                    <a:pt x="6565" y="13447"/>
                    <a:pt x="6908" y="12971"/>
                  </a:cubicBezTo>
                  <a:cubicBezTo>
                    <a:pt x="7251" y="12494"/>
                    <a:pt x="7620" y="11965"/>
                    <a:pt x="7983" y="11435"/>
                  </a:cubicBezTo>
                  <a:cubicBezTo>
                    <a:pt x="8347" y="10906"/>
                    <a:pt x="8706" y="10376"/>
                    <a:pt x="9059" y="9847"/>
                  </a:cubicBezTo>
                  <a:cubicBezTo>
                    <a:pt x="9412" y="9318"/>
                    <a:pt x="9760" y="8788"/>
                    <a:pt x="10124" y="8312"/>
                  </a:cubicBezTo>
                  <a:cubicBezTo>
                    <a:pt x="10488" y="7835"/>
                    <a:pt x="10867" y="7412"/>
                    <a:pt x="11240" y="6988"/>
                  </a:cubicBezTo>
                  <a:cubicBezTo>
                    <a:pt x="11614" y="6565"/>
                    <a:pt x="11983" y="6141"/>
                    <a:pt x="12331" y="5771"/>
                  </a:cubicBezTo>
                  <a:cubicBezTo>
                    <a:pt x="12679" y="5400"/>
                    <a:pt x="13007" y="5082"/>
                    <a:pt x="13345" y="4765"/>
                  </a:cubicBezTo>
                  <a:cubicBezTo>
                    <a:pt x="13683" y="4447"/>
                    <a:pt x="14031" y="4129"/>
                    <a:pt x="14359" y="3918"/>
                  </a:cubicBezTo>
                  <a:cubicBezTo>
                    <a:pt x="14687" y="3706"/>
                    <a:pt x="14994" y="3600"/>
                    <a:pt x="15358" y="3547"/>
                  </a:cubicBezTo>
                  <a:cubicBezTo>
                    <a:pt x="15721" y="3494"/>
                    <a:pt x="16141" y="3494"/>
                    <a:pt x="16541" y="3494"/>
                  </a:cubicBezTo>
                  <a:cubicBezTo>
                    <a:pt x="16940" y="3494"/>
                    <a:pt x="17319" y="3494"/>
                    <a:pt x="17698" y="3388"/>
                  </a:cubicBezTo>
                  <a:cubicBezTo>
                    <a:pt x="18077" y="3282"/>
                    <a:pt x="18456" y="3071"/>
                    <a:pt x="18855" y="2859"/>
                  </a:cubicBezTo>
                  <a:cubicBezTo>
                    <a:pt x="19255" y="2647"/>
                    <a:pt x="19675" y="2435"/>
                    <a:pt x="20069" y="2118"/>
                  </a:cubicBezTo>
                  <a:cubicBezTo>
                    <a:pt x="20463" y="1800"/>
                    <a:pt x="20832" y="1376"/>
                    <a:pt x="21083" y="1006"/>
                  </a:cubicBezTo>
                  <a:cubicBezTo>
                    <a:pt x="21334" y="635"/>
                    <a:pt x="21467" y="3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682999" y="795866"/>
              <a:ext cx="4013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0" y="20528"/>
                    <a:pt x="820" y="19455"/>
                    <a:pt x="1270" y="18919"/>
                  </a:cubicBezTo>
                  <a:cubicBezTo>
                    <a:pt x="1720" y="18383"/>
                    <a:pt x="2210" y="18383"/>
                    <a:pt x="2643" y="18383"/>
                  </a:cubicBezTo>
                  <a:cubicBezTo>
                    <a:pt x="3076" y="18383"/>
                    <a:pt x="3452" y="18383"/>
                    <a:pt x="3851" y="18077"/>
                  </a:cubicBezTo>
                  <a:cubicBezTo>
                    <a:pt x="4249" y="17770"/>
                    <a:pt x="4671" y="17157"/>
                    <a:pt x="5132" y="16468"/>
                  </a:cubicBezTo>
                  <a:cubicBezTo>
                    <a:pt x="5594" y="15779"/>
                    <a:pt x="6095" y="15013"/>
                    <a:pt x="6522" y="14323"/>
                  </a:cubicBezTo>
                  <a:cubicBezTo>
                    <a:pt x="6949" y="13634"/>
                    <a:pt x="7303" y="13021"/>
                    <a:pt x="7678" y="12409"/>
                  </a:cubicBezTo>
                  <a:cubicBezTo>
                    <a:pt x="8054" y="11796"/>
                    <a:pt x="8453" y="11183"/>
                    <a:pt x="8841" y="10570"/>
                  </a:cubicBezTo>
                  <a:cubicBezTo>
                    <a:pt x="9228" y="9957"/>
                    <a:pt x="9604" y="9345"/>
                    <a:pt x="9997" y="8809"/>
                  </a:cubicBezTo>
                  <a:cubicBezTo>
                    <a:pt x="10390" y="8272"/>
                    <a:pt x="10800" y="7813"/>
                    <a:pt x="11222" y="7353"/>
                  </a:cubicBezTo>
                  <a:cubicBezTo>
                    <a:pt x="11643" y="6894"/>
                    <a:pt x="12076" y="6434"/>
                    <a:pt x="12486" y="6051"/>
                  </a:cubicBezTo>
                  <a:cubicBezTo>
                    <a:pt x="12896" y="5668"/>
                    <a:pt x="13284" y="5362"/>
                    <a:pt x="13671" y="5055"/>
                  </a:cubicBezTo>
                  <a:cubicBezTo>
                    <a:pt x="14058" y="4749"/>
                    <a:pt x="14446" y="4443"/>
                    <a:pt x="14822" y="4136"/>
                  </a:cubicBezTo>
                  <a:cubicBezTo>
                    <a:pt x="15197" y="3830"/>
                    <a:pt x="15562" y="3523"/>
                    <a:pt x="15995" y="3294"/>
                  </a:cubicBezTo>
                  <a:cubicBezTo>
                    <a:pt x="16428" y="3064"/>
                    <a:pt x="16929" y="2911"/>
                    <a:pt x="17385" y="2757"/>
                  </a:cubicBezTo>
                  <a:cubicBezTo>
                    <a:pt x="17841" y="2604"/>
                    <a:pt x="18251" y="2451"/>
                    <a:pt x="18741" y="2145"/>
                  </a:cubicBezTo>
                  <a:cubicBezTo>
                    <a:pt x="19230" y="1838"/>
                    <a:pt x="19800" y="1379"/>
                    <a:pt x="20290" y="996"/>
                  </a:cubicBezTo>
                  <a:cubicBezTo>
                    <a:pt x="20780" y="613"/>
                    <a:pt x="21190" y="3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704693" y="1616904"/>
              <a:ext cx="209573" cy="52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28" fill="norm" stroke="1" extrusionOk="0">
                  <a:moveTo>
                    <a:pt x="350" y="6377"/>
                  </a:moveTo>
                  <a:cubicBezTo>
                    <a:pt x="136" y="8873"/>
                    <a:pt x="-78" y="11368"/>
                    <a:pt x="29" y="13563"/>
                  </a:cubicBezTo>
                  <a:cubicBezTo>
                    <a:pt x="136" y="15757"/>
                    <a:pt x="564" y="17650"/>
                    <a:pt x="884" y="18855"/>
                  </a:cubicBezTo>
                  <a:cubicBezTo>
                    <a:pt x="1205" y="20060"/>
                    <a:pt x="1419" y="20576"/>
                    <a:pt x="1526" y="20576"/>
                  </a:cubicBezTo>
                  <a:cubicBezTo>
                    <a:pt x="1633" y="20576"/>
                    <a:pt x="1633" y="20060"/>
                    <a:pt x="1633" y="17909"/>
                  </a:cubicBezTo>
                  <a:cubicBezTo>
                    <a:pt x="1633" y="15757"/>
                    <a:pt x="1633" y="11971"/>
                    <a:pt x="1954" y="8916"/>
                  </a:cubicBezTo>
                  <a:cubicBezTo>
                    <a:pt x="2274" y="5861"/>
                    <a:pt x="2916" y="3537"/>
                    <a:pt x="3665" y="2160"/>
                  </a:cubicBezTo>
                  <a:cubicBezTo>
                    <a:pt x="4413" y="784"/>
                    <a:pt x="5269" y="353"/>
                    <a:pt x="6231" y="138"/>
                  </a:cubicBezTo>
                  <a:cubicBezTo>
                    <a:pt x="7193" y="-77"/>
                    <a:pt x="8263" y="-77"/>
                    <a:pt x="10080" y="396"/>
                  </a:cubicBezTo>
                  <a:cubicBezTo>
                    <a:pt x="11898" y="870"/>
                    <a:pt x="14465" y="1816"/>
                    <a:pt x="16603" y="3623"/>
                  </a:cubicBezTo>
                  <a:cubicBezTo>
                    <a:pt x="18742" y="5431"/>
                    <a:pt x="20453" y="8098"/>
                    <a:pt x="20987" y="10594"/>
                  </a:cubicBezTo>
                  <a:cubicBezTo>
                    <a:pt x="21522" y="13090"/>
                    <a:pt x="20880" y="15413"/>
                    <a:pt x="19490" y="17177"/>
                  </a:cubicBezTo>
                  <a:cubicBezTo>
                    <a:pt x="18100" y="18941"/>
                    <a:pt x="15962" y="20146"/>
                    <a:pt x="13823" y="20792"/>
                  </a:cubicBezTo>
                  <a:cubicBezTo>
                    <a:pt x="11684" y="21437"/>
                    <a:pt x="9546" y="21523"/>
                    <a:pt x="7835" y="21351"/>
                  </a:cubicBezTo>
                  <a:cubicBezTo>
                    <a:pt x="6124" y="21179"/>
                    <a:pt x="4841" y="20748"/>
                    <a:pt x="4306" y="20275"/>
                  </a:cubicBezTo>
                  <a:cubicBezTo>
                    <a:pt x="3772" y="19802"/>
                    <a:pt x="3985" y="19286"/>
                    <a:pt x="4841" y="18898"/>
                  </a:cubicBezTo>
                  <a:cubicBezTo>
                    <a:pt x="5696" y="18511"/>
                    <a:pt x="7193" y="18253"/>
                    <a:pt x="8690" y="17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001965" y="1615210"/>
              <a:ext cx="329048" cy="44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12" fill="norm" stroke="1" extrusionOk="0">
                  <a:moveTo>
                    <a:pt x="6492" y="16419"/>
                  </a:moveTo>
                  <a:cubicBezTo>
                    <a:pt x="6217" y="15303"/>
                    <a:pt x="5942" y="14188"/>
                    <a:pt x="5529" y="13478"/>
                  </a:cubicBezTo>
                  <a:cubicBezTo>
                    <a:pt x="5116" y="12768"/>
                    <a:pt x="4566" y="12464"/>
                    <a:pt x="3878" y="12616"/>
                  </a:cubicBezTo>
                  <a:cubicBezTo>
                    <a:pt x="3190" y="12768"/>
                    <a:pt x="2364" y="13377"/>
                    <a:pt x="1608" y="14746"/>
                  </a:cubicBezTo>
                  <a:cubicBezTo>
                    <a:pt x="851" y="16115"/>
                    <a:pt x="163" y="18244"/>
                    <a:pt x="26" y="19512"/>
                  </a:cubicBezTo>
                  <a:cubicBezTo>
                    <a:pt x="-112" y="20780"/>
                    <a:pt x="301" y="21185"/>
                    <a:pt x="1126" y="21287"/>
                  </a:cubicBezTo>
                  <a:cubicBezTo>
                    <a:pt x="1952" y="21388"/>
                    <a:pt x="3190" y="21185"/>
                    <a:pt x="4084" y="20780"/>
                  </a:cubicBezTo>
                  <a:cubicBezTo>
                    <a:pt x="4978" y="20374"/>
                    <a:pt x="5529" y="19765"/>
                    <a:pt x="6010" y="19056"/>
                  </a:cubicBezTo>
                  <a:cubicBezTo>
                    <a:pt x="6492" y="18346"/>
                    <a:pt x="6905" y="17534"/>
                    <a:pt x="7111" y="17382"/>
                  </a:cubicBezTo>
                  <a:cubicBezTo>
                    <a:pt x="7317" y="17230"/>
                    <a:pt x="7317" y="17737"/>
                    <a:pt x="7386" y="18244"/>
                  </a:cubicBezTo>
                  <a:cubicBezTo>
                    <a:pt x="7455" y="18751"/>
                    <a:pt x="7592" y="19258"/>
                    <a:pt x="8005" y="19563"/>
                  </a:cubicBezTo>
                  <a:cubicBezTo>
                    <a:pt x="8418" y="19867"/>
                    <a:pt x="9106" y="19968"/>
                    <a:pt x="10138" y="19411"/>
                  </a:cubicBezTo>
                  <a:cubicBezTo>
                    <a:pt x="11170" y="18853"/>
                    <a:pt x="12545" y="17636"/>
                    <a:pt x="13852" y="15506"/>
                  </a:cubicBezTo>
                  <a:cubicBezTo>
                    <a:pt x="15159" y="13377"/>
                    <a:pt x="16398" y="10334"/>
                    <a:pt x="17223" y="8002"/>
                  </a:cubicBezTo>
                  <a:cubicBezTo>
                    <a:pt x="18049" y="5670"/>
                    <a:pt x="18461" y="4047"/>
                    <a:pt x="18736" y="2729"/>
                  </a:cubicBezTo>
                  <a:cubicBezTo>
                    <a:pt x="19012" y="1411"/>
                    <a:pt x="19149" y="396"/>
                    <a:pt x="19012" y="92"/>
                  </a:cubicBezTo>
                  <a:cubicBezTo>
                    <a:pt x="18874" y="-212"/>
                    <a:pt x="18461" y="194"/>
                    <a:pt x="17980" y="1968"/>
                  </a:cubicBezTo>
                  <a:cubicBezTo>
                    <a:pt x="17498" y="3743"/>
                    <a:pt x="16948" y="6887"/>
                    <a:pt x="16742" y="9675"/>
                  </a:cubicBezTo>
                  <a:cubicBezTo>
                    <a:pt x="16535" y="12464"/>
                    <a:pt x="16673" y="14898"/>
                    <a:pt x="17017" y="16622"/>
                  </a:cubicBezTo>
                  <a:cubicBezTo>
                    <a:pt x="17361" y="18346"/>
                    <a:pt x="17911" y="19360"/>
                    <a:pt x="18461" y="20070"/>
                  </a:cubicBezTo>
                  <a:cubicBezTo>
                    <a:pt x="19012" y="20780"/>
                    <a:pt x="19562" y="21185"/>
                    <a:pt x="20112" y="21236"/>
                  </a:cubicBezTo>
                  <a:cubicBezTo>
                    <a:pt x="20663" y="21287"/>
                    <a:pt x="21213" y="20982"/>
                    <a:pt x="21350" y="20222"/>
                  </a:cubicBezTo>
                  <a:cubicBezTo>
                    <a:pt x="21488" y="19461"/>
                    <a:pt x="21213" y="18244"/>
                    <a:pt x="20938" y="17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260599" y="1847522"/>
              <a:ext cx="2730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181" y="12582"/>
                    <a:pt x="6363" y="4867"/>
                    <a:pt x="9963" y="1782"/>
                  </a:cubicBezTo>
                  <a:cubicBezTo>
                    <a:pt x="13563" y="-1304"/>
                    <a:pt x="17581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442315" y="1820289"/>
              <a:ext cx="218336" cy="15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06" fill="norm" stroke="1" extrusionOk="0">
                  <a:moveTo>
                    <a:pt x="11454" y="4206"/>
                  </a:moveTo>
                  <a:cubicBezTo>
                    <a:pt x="11038" y="2706"/>
                    <a:pt x="10623" y="1206"/>
                    <a:pt x="9585" y="456"/>
                  </a:cubicBezTo>
                  <a:cubicBezTo>
                    <a:pt x="8546" y="-294"/>
                    <a:pt x="6885" y="-294"/>
                    <a:pt x="5223" y="1806"/>
                  </a:cubicBezTo>
                  <a:cubicBezTo>
                    <a:pt x="3561" y="3906"/>
                    <a:pt x="1900" y="8106"/>
                    <a:pt x="965" y="11106"/>
                  </a:cubicBezTo>
                  <a:cubicBezTo>
                    <a:pt x="31" y="14106"/>
                    <a:pt x="-177" y="15906"/>
                    <a:pt x="135" y="17256"/>
                  </a:cubicBezTo>
                  <a:cubicBezTo>
                    <a:pt x="446" y="18606"/>
                    <a:pt x="1277" y="19506"/>
                    <a:pt x="3250" y="17556"/>
                  </a:cubicBezTo>
                  <a:cubicBezTo>
                    <a:pt x="5223" y="15606"/>
                    <a:pt x="8338" y="10806"/>
                    <a:pt x="10311" y="7956"/>
                  </a:cubicBezTo>
                  <a:cubicBezTo>
                    <a:pt x="12285" y="5106"/>
                    <a:pt x="13115" y="4206"/>
                    <a:pt x="13531" y="4506"/>
                  </a:cubicBezTo>
                  <a:cubicBezTo>
                    <a:pt x="13946" y="4806"/>
                    <a:pt x="13946" y="6306"/>
                    <a:pt x="14258" y="8556"/>
                  </a:cubicBezTo>
                  <a:cubicBezTo>
                    <a:pt x="14569" y="10806"/>
                    <a:pt x="15192" y="13806"/>
                    <a:pt x="16438" y="16056"/>
                  </a:cubicBezTo>
                  <a:cubicBezTo>
                    <a:pt x="17685" y="18306"/>
                    <a:pt x="19554" y="19806"/>
                    <a:pt x="21423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790699" y="2142066"/>
              <a:ext cx="603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6" y="19543"/>
                    <a:pt x="5912" y="17486"/>
                    <a:pt x="8526" y="14400"/>
                  </a:cubicBezTo>
                  <a:cubicBezTo>
                    <a:pt x="11141" y="11314"/>
                    <a:pt x="13415" y="7200"/>
                    <a:pt x="15537" y="4629"/>
                  </a:cubicBezTo>
                  <a:cubicBezTo>
                    <a:pt x="17659" y="2057"/>
                    <a:pt x="19629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000249" y="2199216"/>
              <a:ext cx="501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7" y="17018"/>
                    <a:pt x="7473" y="12436"/>
                    <a:pt x="11073" y="8836"/>
                  </a:cubicBezTo>
                  <a:cubicBezTo>
                    <a:pt x="14673" y="5236"/>
                    <a:pt x="18137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073513" y="2592451"/>
              <a:ext cx="201434" cy="68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31" fill="norm" stroke="1" extrusionOk="0">
                  <a:moveTo>
                    <a:pt x="1298" y="9614"/>
                  </a:moveTo>
                  <a:cubicBezTo>
                    <a:pt x="853" y="11948"/>
                    <a:pt x="407" y="14281"/>
                    <a:pt x="185" y="15614"/>
                  </a:cubicBezTo>
                  <a:cubicBezTo>
                    <a:pt x="-38" y="16948"/>
                    <a:pt x="-38" y="17281"/>
                    <a:pt x="73" y="17648"/>
                  </a:cubicBezTo>
                  <a:cubicBezTo>
                    <a:pt x="185" y="18014"/>
                    <a:pt x="407" y="18414"/>
                    <a:pt x="519" y="18448"/>
                  </a:cubicBezTo>
                  <a:cubicBezTo>
                    <a:pt x="630" y="18481"/>
                    <a:pt x="630" y="18148"/>
                    <a:pt x="519" y="16748"/>
                  </a:cubicBezTo>
                  <a:cubicBezTo>
                    <a:pt x="407" y="15348"/>
                    <a:pt x="185" y="12881"/>
                    <a:pt x="519" y="10514"/>
                  </a:cubicBezTo>
                  <a:cubicBezTo>
                    <a:pt x="853" y="8148"/>
                    <a:pt x="1743" y="5881"/>
                    <a:pt x="2634" y="4381"/>
                  </a:cubicBezTo>
                  <a:cubicBezTo>
                    <a:pt x="3525" y="2881"/>
                    <a:pt x="4416" y="2148"/>
                    <a:pt x="5306" y="1514"/>
                  </a:cubicBezTo>
                  <a:cubicBezTo>
                    <a:pt x="6197" y="881"/>
                    <a:pt x="7088" y="348"/>
                    <a:pt x="8201" y="114"/>
                  </a:cubicBezTo>
                  <a:cubicBezTo>
                    <a:pt x="9315" y="-119"/>
                    <a:pt x="10651" y="-52"/>
                    <a:pt x="12766" y="848"/>
                  </a:cubicBezTo>
                  <a:cubicBezTo>
                    <a:pt x="14882" y="1748"/>
                    <a:pt x="17776" y="3481"/>
                    <a:pt x="19447" y="5514"/>
                  </a:cubicBezTo>
                  <a:cubicBezTo>
                    <a:pt x="21117" y="7548"/>
                    <a:pt x="21562" y="9881"/>
                    <a:pt x="20894" y="12114"/>
                  </a:cubicBezTo>
                  <a:cubicBezTo>
                    <a:pt x="20226" y="14348"/>
                    <a:pt x="18444" y="16481"/>
                    <a:pt x="16106" y="17981"/>
                  </a:cubicBezTo>
                  <a:cubicBezTo>
                    <a:pt x="13768" y="19481"/>
                    <a:pt x="10873" y="20348"/>
                    <a:pt x="8535" y="20848"/>
                  </a:cubicBezTo>
                  <a:cubicBezTo>
                    <a:pt x="6197" y="21348"/>
                    <a:pt x="4416" y="21481"/>
                    <a:pt x="3191" y="21414"/>
                  </a:cubicBezTo>
                  <a:cubicBezTo>
                    <a:pt x="1966" y="21348"/>
                    <a:pt x="1298" y="21081"/>
                    <a:pt x="2300" y="20348"/>
                  </a:cubicBezTo>
                  <a:cubicBezTo>
                    <a:pt x="3302" y="19614"/>
                    <a:pt x="5974" y="18414"/>
                    <a:pt x="8647" y="17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435099" y="2971239"/>
              <a:ext cx="146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35" y="12302"/>
                    <a:pt x="11270" y="4448"/>
                    <a:pt x="14870" y="1502"/>
                  </a:cubicBezTo>
                  <a:cubicBezTo>
                    <a:pt x="18470" y="-1443"/>
                    <a:pt x="2003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485899" y="3037416"/>
              <a:ext cx="190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769070" y="2656416"/>
              <a:ext cx="193080" cy="57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51" fill="norm" stroke="1" extrusionOk="0">
                  <a:moveTo>
                    <a:pt x="17702" y="1424"/>
                  </a:moveTo>
                  <a:cubicBezTo>
                    <a:pt x="15844" y="949"/>
                    <a:pt x="13986" y="475"/>
                    <a:pt x="12360" y="237"/>
                  </a:cubicBezTo>
                  <a:cubicBezTo>
                    <a:pt x="10734" y="0"/>
                    <a:pt x="9341" y="0"/>
                    <a:pt x="8063" y="0"/>
                  </a:cubicBezTo>
                  <a:cubicBezTo>
                    <a:pt x="6786" y="0"/>
                    <a:pt x="5625" y="0"/>
                    <a:pt x="4928" y="198"/>
                  </a:cubicBezTo>
                  <a:cubicBezTo>
                    <a:pt x="4231" y="396"/>
                    <a:pt x="3999" y="791"/>
                    <a:pt x="4928" y="1503"/>
                  </a:cubicBezTo>
                  <a:cubicBezTo>
                    <a:pt x="5857" y="2215"/>
                    <a:pt x="7947" y="3244"/>
                    <a:pt x="9341" y="4431"/>
                  </a:cubicBezTo>
                  <a:cubicBezTo>
                    <a:pt x="10734" y="5618"/>
                    <a:pt x="11431" y="6963"/>
                    <a:pt x="10618" y="8229"/>
                  </a:cubicBezTo>
                  <a:cubicBezTo>
                    <a:pt x="9805" y="9495"/>
                    <a:pt x="7483" y="10681"/>
                    <a:pt x="5276" y="11473"/>
                  </a:cubicBezTo>
                  <a:cubicBezTo>
                    <a:pt x="3070" y="12264"/>
                    <a:pt x="980" y="12659"/>
                    <a:pt x="283" y="12699"/>
                  </a:cubicBezTo>
                  <a:cubicBezTo>
                    <a:pt x="-414" y="12738"/>
                    <a:pt x="283" y="12422"/>
                    <a:pt x="1212" y="12185"/>
                  </a:cubicBezTo>
                  <a:cubicBezTo>
                    <a:pt x="2141" y="11947"/>
                    <a:pt x="3302" y="11789"/>
                    <a:pt x="4812" y="11710"/>
                  </a:cubicBezTo>
                  <a:cubicBezTo>
                    <a:pt x="6321" y="11631"/>
                    <a:pt x="8180" y="11631"/>
                    <a:pt x="9341" y="11868"/>
                  </a:cubicBezTo>
                  <a:cubicBezTo>
                    <a:pt x="10502" y="12105"/>
                    <a:pt x="10967" y="12580"/>
                    <a:pt x="10038" y="13846"/>
                  </a:cubicBezTo>
                  <a:cubicBezTo>
                    <a:pt x="9109" y="15112"/>
                    <a:pt x="6786" y="17169"/>
                    <a:pt x="5392" y="18396"/>
                  </a:cubicBezTo>
                  <a:cubicBezTo>
                    <a:pt x="3999" y="19622"/>
                    <a:pt x="3534" y="20018"/>
                    <a:pt x="3418" y="20413"/>
                  </a:cubicBezTo>
                  <a:cubicBezTo>
                    <a:pt x="3302" y="20809"/>
                    <a:pt x="3534" y="21204"/>
                    <a:pt x="4231" y="21402"/>
                  </a:cubicBezTo>
                  <a:cubicBezTo>
                    <a:pt x="4928" y="21600"/>
                    <a:pt x="6089" y="21600"/>
                    <a:pt x="8992" y="21402"/>
                  </a:cubicBezTo>
                  <a:cubicBezTo>
                    <a:pt x="11896" y="21204"/>
                    <a:pt x="16541" y="20809"/>
                    <a:pt x="21186" y="20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7232649" y="1348316"/>
              <a:ext cx="247288" cy="648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97" fill="norm" stroke="1" extrusionOk="0">
                  <a:moveTo>
                    <a:pt x="0" y="0"/>
                  </a:moveTo>
                  <a:cubicBezTo>
                    <a:pt x="0" y="219"/>
                    <a:pt x="0" y="437"/>
                    <a:pt x="462" y="677"/>
                  </a:cubicBezTo>
                  <a:cubicBezTo>
                    <a:pt x="923" y="917"/>
                    <a:pt x="1846" y="1178"/>
                    <a:pt x="3138" y="1442"/>
                  </a:cubicBezTo>
                  <a:cubicBezTo>
                    <a:pt x="4431" y="1707"/>
                    <a:pt x="6092" y="1975"/>
                    <a:pt x="7200" y="2232"/>
                  </a:cubicBezTo>
                  <a:cubicBezTo>
                    <a:pt x="8308" y="2489"/>
                    <a:pt x="8862" y="2736"/>
                    <a:pt x="9231" y="2994"/>
                  </a:cubicBezTo>
                  <a:cubicBezTo>
                    <a:pt x="9600" y="3251"/>
                    <a:pt x="9785" y="3519"/>
                    <a:pt x="10062" y="3776"/>
                  </a:cubicBezTo>
                  <a:cubicBezTo>
                    <a:pt x="10338" y="4034"/>
                    <a:pt x="10708" y="4281"/>
                    <a:pt x="10985" y="4531"/>
                  </a:cubicBezTo>
                  <a:cubicBezTo>
                    <a:pt x="11262" y="4781"/>
                    <a:pt x="11446" y="5035"/>
                    <a:pt x="11631" y="5300"/>
                  </a:cubicBezTo>
                  <a:cubicBezTo>
                    <a:pt x="11815" y="5564"/>
                    <a:pt x="12000" y="5839"/>
                    <a:pt x="12277" y="6121"/>
                  </a:cubicBezTo>
                  <a:cubicBezTo>
                    <a:pt x="12554" y="6403"/>
                    <a:pt x="12923" y="6692"/>
                    <a:pt x="13292" y="6960"/>
                  </a:cubicBezTo>
                  <a:cubicBezTo>
                    <a:pt x="13662" y="7228"/>
                    <a:pt x="14031" y="7475"/>
                    <a:pt x="14585" y="7722"/>
                  </a:cubicBezTo>
                  <a:cubicBezTo>
                    <a:pt x="15138" y="7969"/>
                    <a:pt x="15877" y="8215"/>
                    <a:pt x="16523" y="8466"/>
                  </a:cubicBezTo>
                  <a:cubicBezTo>
                    <a:pt x="17169" y="8716"/>
                    <a:pt x="17723" y="8970"/>
                    <a:pt x="18369" y="9234"/>
                  </a:cubicBezTo>
                  <a:cubicBezTo>
                    <a:pt x="19015" y="9499"/>
                    <a:pt x="19754" y="9774"/>
                    <a:pt x="20308" y="10045"/>
                  </a:cubicBezTo>
                  <a:cubicBezTo>
                    <a:pt x="20862" y="10317"/>
                    <a:pt x="21231" y="10585"/>
                    <a:pt x="21415" y="10853"/>
                  </a:cubicBezTo>
                  <a:cubicBezTo>
                    <a:pt x="21600" y="11121"/>
                    <a:pt x="21600" y="11389"/>
                    <a:pt x="21508" y="11660"/>
                  </a:cubicBezTo>
                  <a:cubicBezTo>
                    <a:pt x="21415" y="11932"/>
                    <a:pt x="21231" y="12207"/>
                    <a:pt x="21046" y="12475"/>
                  </a:cubicBezTo>
                  <a:cubicBezTo>
                    <a:pt x="20862" y="12743"/>
                    <a:pt x="20677" y="13004"/>
                    <a:pt x="20400" y="13254"/>
                  </a:cubicBezTo>
                  <a:cubicBezTo>
                    <a:pt x="20123" y="13504"/>
                    <a:pt x="19754" y="13744"/>
                    <a:pt x="19477" y="14002"/>
                  </a:cubicBezTo>
                  <a:cubicBezTo>
                    <a:pt x="19200" y="14259"/>
                    <a:pt x="19015" y="14534"/>
                    <a:pt x="18923" y="14827"/>
                  </a:cubicBezTo>
                  <a:cubicBezTo>
                    <a:pt x="18831" y="15119"/>
                    <a:pt x="18831" y="15430"/>
                    <a:pt x="18738" y="15736"/>
                  </a:cubicBezTo>
                  <a:cubicBezTo>
                    <a:pt x="18646" y="16043"/>
                    <a:pt x="18462" y="16346"/>
                    <a:pt x="18092" y="16646"/>
                  </a:cubicBezTo>
                  <a:cubicBezTo>
                    <a:pt x="17723" y="16946"/>
                    <a:pt x="17169" y="17242"/>
                    <a:pt x="16431" y="17520"/>
                  </a:cubicBezTo>
                  <a:cubicBezTo>
                    <a:pt x="15692" y="17799"/>
                    <a:pt x="14769" y="18060"/>
                    <a:pt x="14123" y="18324"/>
                  </a:cubicBezTo>
                  <a:cubicBezTo>
                    <a:pt x="13477" y="18589"/>
                    <a:pt x="13108" y="18857"/>
                    <a:pt x="12831" y="19132"/>
                  </a:cubicBezTo>
                  <a:cubicBezTo>
                    <a:pt x="12554" y="19407"/>
                    <a:pt x="12369" y="19689"/>
                    <a:pt x="12092" y="19950"/>
                  </a:cubicBezTo>
                  <a:cubicBezTo>
                    <a:pt x="11815" y="20211"/>
                    <a:pt x="11446" y="20451"/>
                    <a:pt x="10800" y="20676"/>
                  </a:cubicBezTo>
                  <a:cubicBezTo>
                    <a:pt x="10154" y="20902"/>
                    <a:pt x="9231" y="21113"/>
                    <a:pt x="8585" y="21251"/>
                  </a:cubicBezTo>
                  <a:cubicBezTo>
                    <a:pt x="7938" y="21388"/>
                    <a:pt x="7569" y="21452"/>
                    <a:pt x="7385" y="21505"/>
                  </a:cubicBezTo>
                  <a:cubicBezTo>
                    <a:pt x="7200" y="21558"/>
                    <a:pt x="7200" y="21600"/>
                    <a:pt x="7385" y="21596"/>
                  </a:cubicBezTo>
                  <a:cubicBezTo>
                    <a:pt x="7569" y="21593"/>
                    <a:pt x="7938" y="21544"/>
                    <a:pt x="8308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155405" y="1837266"/>
              <a:ext cx="298996" cy="14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50" fill="norm" stroke="1" extrusionOk="0">
                  <a:moveTo>
                    <a:pt x="5059" y="11865"/>
                  </a:moveTo>
                  <a:cubicBezTo>
                    <a:pt x="5059" y="13386"/>
                    <a:pt x="5059" y="14907"/>
                    <a:pt x="4679" y="15972"/>
                  </a:cubicBezTo>
                  <a:cubicBezTo>
                    <a:pt x="4298" y="17037"/>
                    <a:pt x="3538" y="17645"/>
                    <a:pt x="2777" y="17797"/>
                  </a:cubicBezTo>
                  <a:cubicBezTo>
                    <a:pt x="2017" y="17949"/>
                    <a:pt x="1256" y="17645"/>
                    <a:pt x="724" y="16732"/>
                  </a:cubicBezTo>
                  <a:cubicBezTo>
                    <a:pt x="191" y="15820"/>
                    <a:pt x="-113" y="14299"/>
                    <a:pt x="39" y="12017"/>
                  </a:cubicBezTo>
                  <a:cubicBezTo>
                    <a:pt x="191" y="9735"/>
                    <a:pt x="800" y="6693"/>
                    <a:pt x="1864" y="4715"/>
                  </a:cubicBezTo>
                  <a:cubicBezTo>
                    <a:pt x="2929" y="2738"/>
                    <a:pt x="4450" y="1825"/>
                    <a:pt x="6124" y="3499"/>
                  </a:cubicBezTo>
                  <a:cubicBezTo>
                    <a:pt x="7797" y="5172"/>
                    <a:pt x="9622" y="9431"/>
                    <a:pt x="10991" y="12930"/>
                  </a:cubicBezTo>
                  <a:cubicBezTo>
                    <a:pt x="12360" y="16428"/>
                    <a:pt x="13273" y="19166"/>
                    <a:pt x="14110" y="20383"/>
                  </a:cubicBezTo>
                  <a:cubicBezTo>
                    <a:pt x="14946" y="21600"/>
                    <a:pt x="15707" y="21296"/>
                    <a:pt x="16695" y="18254"/>
                  </a:cubicBezTo>
                  <a:cubicBezTo>
                    <a:pt x="17684" y="15211"/>
                    <a:pt x="18901" y="9431"/>
                    <a:pt x="19738" y="5932"/>
                  </a:cubicBezTo>
                  <a:cubicBezTo>
                    <a:pt x="20574" y="2434"/>
                    <a:pt x="21031" y="1217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3771899" y="1653116"/>
              <a:ext cx="311151" cy="42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0"/>
                  </a:moveTo>
                  <a:cubicBezTo>
                    <a:pt x="3086" y="2780"/>
                    <a:pt x="6171" y="5560"/>
                    <a:pt x="9037" y="8020"/>
                  </a:cubicBezTo>
                  <a:cubicBezTo>
                    <a:pt x="11902" y="10479"/>
                    <a:pt x="14547" y="12618"/>
                    <a:pt x="16384" y="14650"/>
                  </a:cubicBezTo>
                  <a:cubicBezTo>
                    <a:pt x="18220" y="16681"/>
                    <a:pt x="19249" y="18606"/>
                    <a:pt x="19910" y="19836"/>
                  </a:cubicBezTo>
                  <a:cubicBezTo>
                    <a:pt x="20571" y="21065"/>
                    <a:pt x="20865" y="21600"/>
                    <a:pt x="21012" y="21547"/>
                  </a:cubicBezTo>
                  <a:cubicBezTo>
                    <a:pt x="21159" y="21493"/>
                    <a:pt x="21159" y="20851"/>
                    <a:pt x="21233" y="20424"/>
                  </a:cubicBezTo>
                  <a:cubicBezTo>
                    <a:pt x="21306" y="19996"/>
                    <a:pt x="21453" y="19782"/>
                    <a:pt x="21600" y="19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933988" y="1621366"/>
              <a:ext cx="142712" cy="47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55" fill="norm" stroke="1" extrusionOk="0">
                  <a:moveTo>
                    <a:pt x="21106" y="0"/>
                  </a:moveTo>
                  <a:cubicBezTo>
                    <a:pt x="18602" y="1248"/>
                    <a:pt x="16097" y="2496"/>
                    <a:pt x="13436" y="4992"/>
                  </a:cubicBezTo>
                  <a:cubicBezTo>
                    <a:pt x="10776" y="7488"/>
                    <a:pt x="7958" y="11232"/>
                    <a:pt x="5923" y="13968"/>
                  </a:cubicBezTo>
                  <a:cubicBezTo>
                    <a:pt x="3889" y="16704"/>
                    <a:pt x="2636" y="18432"/>
                    <a:pt x="1541" y="19632"/>
                  </a:cubicBezTo>
                  <a:cubicBezTo>
                    <a:pt x="445" y="20832"/>
                    <a:pt x="-494" y="21504"/>
                    <a:pt x="289" y="21552"/>
                  </a:cubicBezTo>
                  <a:cubicBezTo>
                    <a:pt x="1071" y="21600"/>
                    <a:pt x="3576" y="21024"/>
                    <a:pt x="6080" y="20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7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930649" y="2091266"/>
              <a:ext cx="330201" cy="184151"/>
            </a:xfrm>
            <a:prstGeom prst="rect">
              <a:avLst/>
            </a:prstGeom>
            <a:effectLst/>
          </p:spPr>
        </p:pic>
        <p:pic>
          <p:nvPicPr>
            <p:cNvPr id="117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49559" y="2135716"/>
              <a:ext cx="230342" cy="145109"/>
            </a:xfrm>
            <a:prstGeom prst="rect">
              <a:avLst/>
            </a:prstGeom>
            <a:effectLst/>
          </p:spPr>
        </p:pic>
        <p:pic>
          <p:nvPicPr>
            <p:cNvPr id="118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437427" y="1970616"/>
              <a:ext cx="159974" cy="378822"/>
            </a:xfrm>
            <a:prstGeom prst="rect">
              <a:avLst/>
            </a:prstGeom>
            <a:effectLst/>
          </p:spPr>
        </p:pic>
        <p:pic>
          <p:nvPicPr>
            <p:cNvPr id="118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398433" y="2025564"/>
              <a:ext cx="567268" cy="218375"/>
            </a:xfrm>
            <a:prstGeom prst="rect">
              <a:avLst/>
            </a:prstGeom>
            <a:effectLst/>
          </p:spPr>
        </p:pic>
        <p:pic>
          <p:nvPicPr>
            <p:cNvPr id="118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143499" y="1610555"/>
              <a:ext cx="571501" cy="533764"/>
            </a:xfrm>
            <a:prstGeom prst="rect">
              <a:avLst/>
            </a:prstGeom>
            <a:effectLst/>
          </p:spPr>
        </p:pic>
        <p:pic>
          <p:nvPicPr>
            <p:cNvPr id="118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511799" y="1722966"/>
              <a:ext cx="203201" cy="165101"/>
            </a:xfrm>
            <a:prstGeom prst="rect">
              <a:avLst/>
            </a:prstGeom>
            <a:effectLst/>
          </p:spPr>
        </p:pic>
        <p:pic>
          <p:nvPicPr>
            <p:cNvPr id="118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910633" y="1644650"/>
              <a:ext cx="407617" cy="284709"/>
            </a:xfrm>
            <a:prstGeom prst="rect">
              <a:avLst/>
            </a:prstGeom>
            <a:effectLst/>
          </p:spPr>
        </p:pic>
        <p:pic>
          <p:nvPicPr>
            <p:cNvPr id="119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261099" y="1424516"/>
              <a:ext cx="266701" cy="403125"/>
            </a:xfrm>
            <a:prstGeom prst="rect">
              <a:avLst/>
            </a:prstGeom>
            <a:effectLst/>
          </p:spPr>
        </p:pic>
        <p:pic>
          <p:nvPicPr>
            <p:cNvPr id="119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477000" y="1514980"/>
              <a:ext cx="177800" cy="252437"/>
            </a:xfrm>
            <a:prstGeom prst="rect">
              <a:avLst/>
            </a:prstGeom>
            <a:effectLst/>
          </p:spPr>
        </p:pic>
        <p:pic>
          <p:nvPicPr>
            <p:cNvPr id="1194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610349" y="1672166"/>
              <a:ext cx="152401" cy="76201"/>
            </a:xfrm>
            <a:prstGeom prst="rect">
              <a:avLst/>
            </a:prstGeom>
            <a:effectLst/>
          </p:spPr>
        </p:pic>
        <p:sp>
          <p:nvSpPr>
            <p:cNvPr id="1196" name="Line"/>
            <p:cNvSpPr/>
            <p:nvPr/>
          </p:nvSpPr>
          <p:spPr>
            <a:xfrm>
              <a:off x="0" y="2408766"/>
              <a:ext cx="126936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" y="20677"/>
                    <a:pt x="14" y="19754"/>
                    <a:pt x="74" y="18646"/>
                  </a:cubicBezTo>
                  <a:cubicBezTo>
                    <a:pt x="133" y="17538"/>
                    <a:pt x="245" y="16246"/>
                    <a:pt x="358" y="15415"/>
                  </a:cubicBezTo>
                  <a:cubicBezTo>
                    <a:pt x="472" y="14585"/>
                    <a:pt x="587" y="14215"/>
                    <a:pt x="713" y="13754"/>
                  </a:cubicBezTo>
                  <a:cubicBezTo>
                    <a:pt x="839" y="13292"/>
                    <a:pt x="976" y="12738"/>
                    <a:pt x="1108" y="12185"/>
                  </a:cubicBezTo>
                  <a:cubicBezTo>
                    <a:pt x="1239" y="11631"/>
                    <a:pt x="1365" y="11077"/>
                    <a:pt x="1502" y="10523"/>
                  </a:cubicBezTo>
                  <a:cubicBezTo>
                    <a:pt x="1639" y="9969"/>
                    <a:pt x="1786" y="9415"/>
                    <a:pt x="1927" y="8862"/>
                  </a:cubicBezTo>
                  <a:cubicBezTo>
                    <a:pt x="2067" y="8308"/>
                    <a:pt x="2201" y="7754"/>
                    <a:pt x="2339" y="7292"/>
                  </a:cubicBezTo>
                  <a:cubicBezTo>
                    <a:pt x="2478" y="6831"/>
                    <a:pt x="2622" y="6462"/>
                    <a:pt x="2772" y="6000"/>
                  </a:cubicBezTo>
                  <a:cubicBezTo>
                    <a:pt x="2921" y="5538"/>
                    <a:pt x="3076" y="4985"/>
                    <a:pt x="3227" y="4708"/>
                  </a:cubicBezTo>
                  <a:cubicBezTo>
                    <a:pt x="3378" y="4431"/>
                    <a:pt x="3526" y="4431"/>
                    <a:pt x="3672" y="4431"/>
                  </a:cubicBezTo>
                  <a:cubicBezTo>
                    <a:pt x="3818" y="4431"/>
                    <a:pt x="3962" y="4431"/>
                    <a:pt x="4108" y="4708"/>
                  </a:cubicBezTo>
                  <a:cubicBezTo>
                    <a:pt x="4254" y="4985"/>
                    <a:pt x="4401" y="5538"/>
                    <a:pt x="4549" y="6092"/>
                  </a:cubicBezTo>
                  <a:cubicBezTo>
                    <a:pt x="4697" y="6646"/>
                    <a:pt x="4844" y="7200"/>
                    <a:pt x="4996" y="7569"/>
                  </a:cubicBezTo>
                  <a:cubicBezTo>
                    <a:pt x="5147" y="7938"/>
                    <a:pt x="5302" y="8123"/>
                    <a:pt x="5444" y="8308"/>
                  </a:cubicBezTo>
                  <a:cubicBezTo>
                    <a:pt x="5586" y="8492"/>
                    <a:pt x="5716" y="8677"/>
                    <a:pt x="5849" y="8677"/>
                  </a:cubicBezTo>
                  <a:cubicBezTo>
                    <a:pt x="5983" y="8677"/>
                    <a:pt x="6119" y="8492"/>
                    <a:pt x="6256" y="8215"/>
                  </a:cubicBezTo>
                  <a:cubicBezTo>
                    <a:pt x="6393" y="7938"/>
                    <a:pt x="6530" y="7569"/>
                    <a:pt x="6669" y="7200"/>
                  </a:cubicBezTo>
                  <a:cubicBezTo>
                    <a:pt x="6807" y="6831"/>
                    <a:pt x="6948" y="6462"/>
                    <a:pt x="7090" y="6185"/>
                  </a:cubicBezTo>
                  <a:cubicBezTo>
                    <a:pt x="7232" y="5908"/>
                    <a:pt x="7376" y="5723"/>
                    <a:pt x="7524" y="5538"/>
                  </a:cubicBezTo>
                  <a:cubicBezTo>
                    <a:pt x="7672" y="5354"/>
                    <a:pt x="7823" y="5169"/>
                    <a:pt x="7971" y="5077"/>
                  </a:cubicBezTo>
                  <a:cubicBezTo>
                    <a:pt x="8118" y="4985"/>
                    <a:pt x="8263" y="4985"/>
                    <a:pt x="8405" y="4985"/>
                  </a:cubicBezTo>
                  <a:cubicBezTo>
                    <a:pt x="8547" y="4985"/>
                    <a:pt x="8688" y="4985"/>
                    <a:pt x="8830" y="4985"/>
                  </a:cubicBezTo>
                  <a:cubicBezTo>
                    <a:pt x="8972" y="4985"/>
                    <a:pt x="9116" y="4985"/>
                    <a:pt x="9264" y="4985"/>
                  </a:cubicBezTo>
                  <a:cubicBezTo>
                    <a:pt x="9412" y="4985"/>
                    <a:pt x="9563" y="4985"/>
                    <a:pt x="9714" y="4985"/>
                  </a:cubicBezTo>
                  <a:cubicBezTo>
                    <a:pt x="9865" y="4985"/>
                    <a:pt x="10017" y="4985"/>
                    <a:pt x="10146" y="4892"/>
                  </a:cubicBezTo>
                  <a:cubicBezTo>
                    <a:pt x="10276" y="4800"/>
                    <a:pt x="10384" y="4615"/>
                    <a:pt x="10494" y="4431"/>
                  </a:cubicBezTo>
                  <a:cubicBezTo>
                    <a:pt x="10604" y="4246"/>
                    <a:pt x="10715" y="4062"/>
                    <a:pt x="10825" y="3877"/>
                  </a:cubicBezTo>
                  <a:cubicBezTo>
                    <a:pt x="10935" y="3692"/>
                    <a:pt x="11043" y="3508"/>
                    <a:pt x="11155" y="3231"/>
                  </a:cubicBezTo>
                  <a:cubicBezTo>
                    <a:pt x="11266" y="2954"/>
                    <a:pt x="11382" y="2585"/>
                    <a:pt x="11504" y="2308"/>
                  </a:cubicBezTo>
                  <a:cubicBezTo>
                    <a:pt x="11627" y="2031"/>
                    <a:pt x="11756" y="1846"/>
                    <a:pt x="11879" y="1569"/>
                  </a:cubicBezTo>
                  <a:cubicBezTo>
                    <a:pt x="12001" y="1292"/>
                    <a:pt x="12116" y="923"/>
                    <a:pt x="12237" y="646"/>
                  </a:cubicBezTo>
                  <a:cubicBezTo>
                    <a:pt x="12358" y="369"/>
                    <a:pt x="12484" y="185"/>
                    <a:pt x="12612" y="92"/>
                  </a:cubicBezTo>
                  <a:cubicBezTo>
                    <a:pt x="12740" y="0"/>
                    <a:pt x="12869" y="0"/>
                    <a:pt x="12993" y="0"/>
                  </a:cubicBezTo>
                  <a:cubicBezTo>
                    <a:pt x="13118" y="0"/>
                    <a:pt x="13237" y="0"/>
                    <a:pt x="13355" y="0"/>
                  </a:cubicBezTo>
                  <a:cubicBezTo>
                    <a:pt x="13474" y="0"/>
                    <a:pt x="13593" y="0"/>
                    <a:pt x="13714" y="0"/>
                  </a:cubicBezTo>
                  <a:cubicBezTo>
                    <a:pt x="13835" y="0"/>
                    <a:pt x="13957" y="0"/>
                    <a:pt x="14074" y="92"/>
                  </a:cubicBezTo>
                  <a:cubicBezTo>
                    <a:pt x="14191" y="185"/>
                    <a:pt x="14303" y="369"/>
                    <a:pt x="14416" y="554"/>
                  </a:cubicBezTo>
                  <a:cubicBezTo>
                    <a:pt x="14530" y="738"/>
                    <a:pt x="14645" y="923"/>
                    <a:pt x="14764" y="1108"/>
                  </a:cubicBezTo>
                  <a:cubicBezTo>
                    <a:pt x="14883" y="1292"/>
                    <a:pt x="15005" y="1477"/>
                    <a:pt x="15122" y="1662"/>
                  </a:cubicBezTo>
                  <a:cubicBezTo>
                    <a:pt x="15239" y="1846"/>
                    <a:pt x="15351" y="2031"/>
                    <a:pt x="15466" y="2215"/>
                  </a:cubicBezTo>
                  <a:cubicBezTo>
                    <a:pt x="15581" y="2400"/>
                    <a:pt x="15700" y="2585"/>
                    <a:pt x="15825" y="2769"/>
                  </a:cubicBezTo>
                  <a:cubicBezTo>
                    <a:pt x="15949" y="2954"/>
                    <a:pt x="16078" y="3138"/>
                    <a:pt x="16199" y="3323"/>
                  </a:cubicBezTo>
                  <a:cubicBezTo>
                    <a:pt x="16320" y="3508"/>
                    <a:pt x="16431" y="3692"/>
                    <a:pt x="16547" y="3877"/>
                  </a:cubicBezTo>
                  <a:cubicBezTo>
                    <a:pt x="16662" y="4062"/>
                    <a:pt x="16781" y="4246"/>
                    <a:pt x="16901" y="4431"/>
                  </a:cubicBezTo>
                  <a:cubicBezTo>
                    <a:pt x="17022" y="4615"/>
                    <a:pt x="17145" y="4800"/>
                    <a:pt x="17262" y="4985"/>
                  </a:cubicBezTo>
                  <a:cubicBezTo>
                    <a:pt x="17379" y="5169"/>
                    <a:pt x="17490" y="5354"/>
                    <a:pt x="17602" y="5446"/>
                  </a:cubicBezTo>
                  <a:cubicBezTo>
                    <a:pt x="17714" y="5538"/>
                    <a:pt x="17825" y="5538"/>
                    <a:pt x="17960" y="5631"/>
                  </a:cubicBezTo>
                  <a:cubicBezTo>
                    <a:pt x="18095" y="5723"/>
                    <a:pt x="18254" y="5908"/>
                    <a:pt x="18409" y="6185"/>
                  </a:cubicBezTo>
                  <a:cubicBezTo>
                    <a:pt x="18564" y="6462"/>
                    <a:pt x="18715" y="6831"/>
                    <a:pt x="18864" y="7200"/>
                  </a:cubicBezTo>
                  <a:cubicBezTo>
                    <a:pt x="19014" y="7569"/>
                    <a:pt x="19162" y="7938"/>
                    <a:pt x="19309" y="8400"/>
                  </a:cubicBezTo>
                  <a:cubicBezTo>
                    <a:pt x="19457" y="8862"/>
                    <a:pt x="19605" y="9415"/>
                    <a:pt x="19745" y="9877"/>
                  </a:cubicBezTo>
                  <a:cubicBezTo>
                    <a:pt x="19886" y="10338"/>
                    <a:pt x="20019" y="10708"/>
                    <a:pt x="20152" y="11169"/>
                  </a:cubicBezTo>
                  <a:cubicBezTo>
                    <a:pt x="20285" y="11631"/>
                    <a:pt x="20419" y="12185"/>
                    <a:pt x="20559" y="12738"/>
                  </a:cubicBezTo>
                  <a:cubicBezTo>
                    <a:pt x="20700" y="13292"/>
                    <a:pt x="20847" y="13846"/>
                    <a:pt x="20989" y="14308"/>
                  </a:cubicBezTo>
                  <a:cubicBezTo>
                    <a:pt x="21132" y="14769"/>
                    <a:pt x="21269" y="15138"/>
                    <a:pt x="21369" y="15415"/>
                  </a:cubicBezTo>
                  <a:cubicBezTo>
                    <a:pt x="21470" y="15692"/>
                    <a:pt x="21535" y="15877"/>
                    <a:pt x="21600" y="16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7854949" y="1488016"/>
              <a:ext cx="1206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286"/>
                    <a:pt x="7579" y="8571"/>
                    <a:pt x="11179" y="12171"/>
                  </a:cubicBezTo>
                  <a:cubicBezTo>
                    <a:pt x="14779" y="15771"/>
                    <a:pt x="18189" y="186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7932329" y="1500716"/>
              <a:ext cx="119471" cy="52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30" fill="norm" stroke="1" extrusionOk="0">
                  <a:moveTo>
                    <a:pt x="21389" y="0"/>
                  </a:moveTo>
                  <a:cubicBezTo>
                    <a:pt x="18357" y="2776"/>
                    <a:pt x="15326" y="5552"/>
                    <a:pt x="12673" y="8284"/>
                  </a:cubicBezTo>
                  <a:cubicBezTo>
                    <a:pt x="10021" y="11017"/>
                    <a:pt x="7747" y="13706"/>
                    <a:pt x="5663" y="15745"/>
                  </a:cubicBezTo>
                  <a:cubicBezTo>
                    <a:pt x="3578" y="17783"/>
                    <a:pt x="1684" y="19171"/>
                    <a:pt x="736" y="20082"/>
                  </a:cubicBezTo>
                  <a:cubicBezTo>
                    <a:pt x="-211" y="20993"/>
                    <a:pt x="-211" y="21427"/>
                    <a:pt x="547" y="21513"/>
                  </a:cubicBezTo>
                  <a:cubicBezTo>
                    <a:pt x="1305" y="21600"/>
                    <a:pt x="2821" y="21340"/>
                    <a:pt x="4715" y="20906"/>
                  </a:cubicBezTo>
                  <a:cubicBezTo>
                    <a:pt x="6610" y="20472"/>
                    <a:pt x="8884" y="19865"/>
                    <a:pt x="11157" y="19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8050580" y="1793764"/>
              <a:ext cx="95194" cy="15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798" fill="norm" stroke="1" extrusionOk="0">
                  <a:moveTo>
                    <a:pt x="15766" y="2431"/>
                  </a:moveTo>
                  <a:cubicBezTo>
                    <a:pt x="13418" y="1294"/>
                    <a:pt x="11071" y="157"/>
                    <a:pt x="8958" y="15"/>
                  </a:cubicBezTo>
                  <a:cubicBezTo>
                    <a:pt x="6844" y="-127"/>
                    <a:pt x="4966" y="726"/>
                    <a:pt x="3323" y="3568"/>
                  </a:cubicBezTo>
                  <a:cubicBezTo>
                    <a:pt x="1679" y="6410"/>
                    <a:pt x="271" y="11241"/>
                    <a:pt x="36" y="14368"/>
                  </a:cubicBezTo>
                  <a:cubicBezTo>
                    <a:pt x="-199" y="17494"/>
                    <a:pt x="740" y="18915"/>
                    <a:pt x="2384" y="19910"/>
                  </a:cubicBezTo>
                  <a:cubicBezTo>
                    <a:pt x="4027" y="20905"/>
                    <a:pt x="6375" y="21473"/>
                    <a:pt x="9662" y="19341"/>
                  </a:cubicBezTo>
                  <a:cubicBezTo>
                    <a:pt x="12949" y="17210"/>
                    <a:pt x="17175" y="12378"/>
                    <a:pt x="19288" y="9252"/>
                  </a:cubicBezTo>
                  <a:cubicBezTo>
                    <a:pt x="21401" y="6126"/>
                    <a:pt x="21401" y="4705"/>
                    <a:pt x="20697" y="3426"/>
                  </a:cubicBezTo>
                  <a:cubicBezTo>
                    <a:pt x="19992" y="2147"/>
                    <a:pt x="18584" y="1010"/>
                    <a:pt x="16705" y="441"/>
                  </a:cubicBezTo>
                  <a:cubicBezTo>
                    <a:pt x="14827" y="-127"/>
                    <a:pt x="12479" y="-127"/>
                    <a:pt x="11071" y="1010"/>
                  </a:cubicBezTo>
                  <a:cubicBezTo>
                    <a:pt x="9662" y="2147"/>
                    <a:pt x="9192" y="4420"/>
                    <a:pt x="8723" y="6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178799" y="1805516"/>
              <a:ext cx="184151" cy="112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3724" y="0"/>
                  </a:moveTo>
                  <a:cubicBezTo>
                    <a:pt x="2483" y="1600"/>
                    <a:pt x="1241" y="3200"/>
                    <a:pt x="621" y="5600"/>
                  </a:cubicBezTo>
                  <a:cubicBezTo>
                    <a:pt x="0" y="8000"/>
                    <a:pt x="0" y="11200"/>
                    <a:pt x="0" y="14000"/>
                  </a:cubicBezTo>
                  <a:cubicBezTo>
                    <a:pt x="0" y="16800"/>
                    <a:pt x="0" y="19200"/>
                    <a:pt x="1490" y="19400"/>
                  </a:cubicBezTo>
                  <a:cubicBezTo>
                    <a:pt x="2979" y="19600"/>
                    <a:pt x="5959" y="17600"/>
                    <a:pt x="7697" y="15600"/>
                  </a:cubicBezTo>
                  <a:cubicBezTo>
                    <a:pt x="9434" y="13600"/>
                    <a:pt x="9931" y="11600"/>
                    <a:pt x="10428" y="9600"/>
                  </a:cubicBezTo>
                  <a:cubicBezTo>
                    <a:pt x="10924" y="7600"/>
                    <a:pt x="11421" y="5600"/>
                    <a:pt x="11421" y="5600"/>
                  </a:cubicBezTo>
                  <a:cubicBezTo>
                    <a:pt x="11421" y="5600"/>
                    <a:pt x="10924" y="7600"/>
                    <a:pt x="10676" y="9800"/>
                  </a:cubicBezTo>
                  <a:cubicBezTo>
                    <a:pt x="10428" y="12000"/>
                    <a:pt x="10428" y="14400"/>
                    <a:pt x="11048" y="16800"/>
                  </a:cubicBezTo>
                  <a:cubicBezTo>
                    <a:pt x="11669" y="19200"/>
                    <a:pt x="12910" y="21600"/>
                    <a:pt x="14772" y="21200"/>
                  </a:cubicBezTo>
                  <a:cubicBezTo>
                    <a:pt x="16634" y="20800"/>
                    <a:pt x="19117" y="17600"/>
                    <a:pt x="2160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369299" y="1735666"/>
              <a:ext cx="139701" cy="19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8100"/>
                  </a:moveTo>
                  <a:cubicBezTo>
                    <a:pt x="0" y="6975"/>
                    <a:pt x="0" y="5850"/>
                    <a:pt x="818" y="5625"/>
                  </a:cubicBezTo>
                  <a:cubicBezTo>
                    <a:pt x="1636" y="5400"/>
                    <a:pt x="3273" y="6075"/>
                    <a:pt x="4745" y="8100"/>
                  </a:cubicBezTo>
                  <a:cubicBezTo>
                    <a:pt x="6218" y="10125"/>
                    <a:pt x="7527" y="13500"/>
                    <a:pt x="8182" y="15750"/>
                  </a:cubicBezTo>
                  <a:cubicBezTo>
                    <a:pt x="8836" y="18000"/>
                    <a:pt x="8836" y="19125"/>
                    <a:pt x="8182" y="20025"/>
                  </a:cubicBezTo>
                  <a:cubicBezTo>
                    <a:pt x="7527" y="20925"/>
                    <a:pt x="6218" y="21600"/>
                    <a:pt x="5236" y="20813"/>
                  </a:cubicBezTo>
                  <a:cubicBezTo>
                    <a:pt x="4255" y="20025"/>
                    <a:pt x="3600" y="17775"/>
                    <a:pt x="4418" y="14962"/>
                  </a:cubicBezTo>
                  <a:cubicBezTo>
                    <a:pt x="5236" y="12150"/>
                    <a:pt x="7527" y="8775"/>
                    <a:pt x="10636" y="6188"/>
                  </a:cubicBezTo>
                  <a:cubicBezTo>
                    <a:pt x="13745" y="3600"/>
                    <a:pt x="1767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8922255" y="1545166"/>
              <a:ext cx="88395" cy="41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77" fill="norm" stroke="1" extrusionOk="0">
                  <a:moveTo>
                    <a:pt x="21477" y="0"/>
                  </a:moveTo>
                  <a:cubicBezTo>
                    <a:pt x="18906" y="218"/>
                    <a:pt x="16334" y="436"/>
                    <a:pt x="14020" y="1473"/>
                  </a:cubicBezTo>
                  <a:cubicBezTo>
                    <a:pt x="11706" y="2509"/>
                    <a:pt x="9648" y="4364"/>
                    <a:pt x="7591" y="7309"/>
                  </a:cubicBezTo>
                  <a:cubicBezTo>
                    <a:pt x="5534" y="10255"/>
                    <a:pt x="3477" y="14291"/>
                    <a:pt x="2191" y="16582"/>
                  </a:cubicBezTo>
                  <a:cubicBezTo>
                    <a:pt x="906" y="18873"/>
                    <a:pt x="391" y="19418"/>
                    <a:pt x="134" y="20018"/>
                  </a:cubicBezTo>
                  <a:cubicBezTo>
                    <a:pt x="-123" y="20618"/>
                    <a:pt x="-123" y="21273"/>
                    <a:pt x="1163" y="21436"/>
                  </a:cubicBezTo>
                  <a:cubicBezTo>
                    <a:pt x="2448" y="21600"/>
                    <a:pt x="5020" y="21273"/>
                    <a:pt x="8620" y="20345"/>
                  </a:cubicBezTo>
                  <a:cubicBezTo>
                    <a:pt x="12220" y="19418"/>
                    <a:pt x="16848" y="17891"/>
                    <a:pt x="19163" y="16745"/>
                  </a:cubicBezTo>
                  <a:cubicBezTo>
                    <a:pt x="21477" y="15600"/>
                    <a:pt x="21477" y="14836"/>
                    <a:pt x="18906" y="14400"/>
                  </a:cubicBezTo>
                  <a:cubicBezTo>
                    <a:pt x="16334" y="13964"/>
                    <a:pt x="11191" y="13855"/>
                    <a:pt x="9648" y="14018"/>
                  </a:cubicBezTo>
                  <a:cubicBezTo>
                    <a:pt x="8106" y="14182"/>
                    <a:pt x="10163" y="14618"/>
                    <a:pt x="12220" y="15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052983" y="1778135"/>
              <a:ext cx="179918" cy="14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631" fill="norm" stroke="1" extrusionOk="0">
                  <a:moveTo>
                    <a:pt x="251" y="5603"/>
                  </a:moveTo>
                  <a:cubicBezTo>
                    <a:pt x="0" y="7082"/>
                    <a:pt x="-251" y="8562"/>
                    <a:pt x="502" y="9449"/>
                  </a:cubicBezTo>
                  <a:cubicBezTo>
                    <a:pt x="1256" y="10337"/>
                    <a:pt x="3014" y="10633"/>
                    <a:pt x="4396" y="10337"/>
                  </a:cubicBezTo>
                  <a:cubicBezTo>
                    <a:pt x="5777" y="10041"/>
                    <a:pt x="6782" y="9153"/>
                    <a:pt x="7535" y="7970"/>
                  </a:cubicBezTo>
                  <a:cubicBezTo>
                    <a:pt x="8289" y="6786"/>
                    <a:pt x="8791" y="5307"/>
                    <a:pt x="9042" y="3827"/>
                  </a:cubicBezTo>
                  <a:cubicBezTo>
                    <a:pt x="9293" y="2348"/>
                    <a:pt x="9293" y="869"/>
                    <a:pt x="8665" y="277"/>
                  </a:cubicBezTo>
                  <a:cubicBezTo>
                    <a:pt x="8037" y="-315"/>
                    <a:pt x="6782" y="-19"/>
                    <a:pt x="5275" y="1756"/>
                  </a:cubicBezTo>
                  <a:cubicBezTo>
                    <a:pt x="3768" y="3532"/>
                    <a:pt x="2009" y="6786"/>
                    <a:pt x="1130" y="9893"/>
                  </a:cubicBezTo>
                  <a:cubicBezTo>
                    <a:pt x="251" y="13000"/>
                    <a:pt x="251" y="15959"/>
                    <a:pt x="1758" y="18030"/>
                  </a:cubicBezTo>
                  <a:cubicBezTo>
                    <a:pt x="3265" y="20101"/>
                    <a:pt x="6279" y="21285"/>
                    <a:pt x="9796" y="20249"/>
                  </a:cubicBezTo>
                  <a:cubicBezTo>
                    <a:pt x="13312" y="19214"/>
                    <a:pt x="17330" y="15959"/>
                    <a:pt x="21349" y="12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9191806" y="1742742"/>
              <a:ext cx="85544" cy="21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301" fill="norm" stroke="1" extrusionOk="0">
                  <a:moveTo>
                    <a:pt x="17698" y="4249"/>
                  </a:moveTo>
                  <a:cubicBezTo>
                    <a:pt x="18213" y="3220"/>
                    <a:pt x="18727" y="2192"/>
                    <a:pt x="17441" y="1472"/>
                  </a:cubicBezTo>
                  <a:cubicBezTo>
                    <a:pt x="16155" y="752"/>
                    <a:pt x="13070" y="340"/>
                    <a:pt x="10241" y="135"/>
                  </a:cubicBezTo>
                  <a:cubicBezTo>
                    <a:pt x="7413" y="-71"/>
                    <a:pt x="4841" y="-71"/>
                    <a:pt x="2784" y="340"/>
                  </a:cubicBezTo>
                  <a:cubicBezTo>
                    <a:pt x="727" y="752"/>
                    <a:pt x="-816" y="1575"/>
                    <a:pt x="470" y="3118"/>
                  </a:cubicBezTo>
                  <a:cubicBezTo>
                    <a:pt x="1755" y="4660"/>
                    <a:pt x="5870" y="6923"/>
                    <a:pt x="9213" y="9186"/>
                  </a:cubicBezTo>
                  <a:cubicBezTo>
                    <a:pt x="12555" y="11449"/>
                    <a:pt x="15127" y="13712"/>
                    <a:pt x="16155" y="15563"/>
                  </a:cubicBezTo>
                  <a:cubicBezTo>
                    <a:pt x="17184" y="17415"/>
                    <a:pt x="16670" y="18855"/>
                    <a:pt x="15127" y="19883"/>
                  </a:cubicBezTo>
                  <a:cubicBezTo>
                    <a:pt x="13584" y="20912"/>
                    <a:pt x="11013" y="21529"/>
                    <a:pt x="9727" y="21220"/>
                  </a:cubicBezTo>
                  <a:cubicBezTo>
                    <a:pt x="8441" y="20912"/>
                    <a:pt x="8441" y="19678"/>
                    <a:pt x="10498" y="16900"/>
                  </a:cubicBezTo>
                  <a:cubicBezTo>
                    <a:pt x="12555" y="14123"/>
                    <a:pt x="16670" y="9803"/>
                    <a:pt x="20784" y="5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9335589" y="1574799"/>
              <a:ext cx="87812" cy="40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03" fill="norm" stroke="1" extrusionOk="0">
                  <a:moveTo>
                    <a:pt x="8992" y="1131"/>
                  </a:moveTo>
                  <a:cubicBezTo>
                    <a:pt x="10021" y="565"/>
                    <a:pt x="11049" y="0"/>
                    <a:pt x="11564" y="0"/>
                  </a:cubicBezTo>
                  <a:cubicBezTo>
                    <a:pt x="12078" y="0"/>
                    <a:pt x="12078" y="565"/>
                    <a:pt x="10792" y="2375"/>
                  </a:cubicBezTo>
                  <a:cubicBezTo>
                    <a:pt x="9506" y="4184"/>
                    <a:pt x="6935" y="7238"/>
                    <a:pt x="4878" y="10121"/>
                  </a:cubicBezTo>
                  <a:cubicBezTo>
                    <a:pt x="2821" y="13005"/>
                    <a:pt x="1278" y="15719"/>
                    <a:pt x="506" y="17529"/>
                  </a:cubicBezTo>
                  <a:cubicBezTo>
                    <a:pt x="-265" y="19338"/>
                    <a:pt x="-265" y="20243"/>
                    <a:pt x="1278" y="20808"/>
                  </a:cubicBezTo>
                  <a:cubicBezTo>
                    <a:pt x="2821" y="21374"/>
                    <a:pt x="5906" y="21600"/>
                    <a:pt x="9506" y="21204"/>
                  </a:cubicBezTo>
                  <a:cubicBezTo>
                    <a:pt x="13106" y="20808"/>
                    <a:pt x="17221" y="19791"/>
                    <a:pt x="19278" y="18829"/>
                  </a:cubicBezTo>
                  <a:cubicBezTo>
                    <a:pt x="21335" y="17868"/>
                    <a:pt x="21335" y="16963"/>
                    <a:pt x="21335" y="16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9332383" y="1722966"/>
              <a:ext cx="17356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21600"/>
                  </a:moveTo>
                  <a:cubicBezTo>
                    <a:pt x="1317" y="19800"/>
                    <a:pt x="0" y="18000"/>
                    <a:pt x="0" y="15975"/>
                  </a:cubicBezTo>
                  <a:cubicBezTo>
                    <a:pt x="0" y="13950"/>
                    <a:pt x="1317" y="11700"/>
                    <a:pt x="5137" y="9000"/>
                  </a:cubicBezTo>
                  <a:cubicBezTo>
                    <a:pt x="8956" y="6300"/>
                    <a:pt x="15278" y="31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9832743" y="1719133"/>
              <a:ext cx="156377" cy="45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29" fill="norm" stroke="1" extrusionOk="0">
                  <a:moveTo>
                    <a:pt x="19472" y="3152"/>
                  </a:moveTo>
                  <a:cubicBezTo>
                    <a:pt x="19760" y="2260"/>
                    <a:pt x="20048" y="1368"/>
                    <a:pt x="18752" y="724"/>
                  </a:cubicBezTo>
                  <a:cubicBezTo>
                    <a:pt x="17456" y="80"/>
                    <a:pt x="14576" y="-316"/>
                    <a:pt x="11264" y="328"/>
                  </a:cubicBezTo>
                  <a:cubicBezTo>
                    <a:pt x="7952" y="972"/>
                    <a:pt x="4208" y="2656"/>
                    <a:pt x="2192" y="3895"/>
                  </a:cubicBezTo>
                  <a:cubicBezTo>
                    <a:pt x="176" y="5134"/>
                    <a:pt x="-112" y="5926"/>
                    <a:pt x="32" y="6570"/>
                  </a:cubicBezTo>
                  <a:cubicBezTo>
                    <a:pt x="176" y="7214"/>
                    <a:pt x="752" y="7710"/>
                    <a:pt x="3344" y="7660"/>
                  </a:cubicBezTo>
                  <a:cubicBezTo>
                    <a:pt x="5936" y="7611"/>
                    <a:pt x="10544" y="7016"/>
                    <a:pt x="13424" y="6471"/>
                  </a:cubicBezTo>
                  <a:cubicBezTo>
                    <a:pt x="16304" y="5926"/>
                    <a:pt x="17456" y="5431"/>
                    <a:pt x="18608" y="4886"/>
                  </a:cubicBezTo>
                  <a:cubicBezTo>
                    <a:pt x="19760" y="4341"/>
                    <a:pt x="20912" y="3746"/>
                    <a:pt x="21200" y="4044"/>
                  </a:cubicBezTo>
                  <a:cubicBezTo>
                    <a:pt x="21488" y="4341"/>
                    <a:pt x="20912" y="5530"/>
                    <a:pt x="20480" y="7759"/>
                  </a:cubicBezTo>
                  <a:cubicBezTo>
                    <a:pt x="20048" y="9989"/>
                    <a:pt x="19760" y="13258"/>
                    <a:pt x="19040" y="15438"/>
                  </a:cubicBezTo>
                  <a:cubicBezTo>
                    <a:pt x="18320" y="17618"/>
                    <a:pt x="17168" y="18708"/>
                    <a:pt x="16016" y="19501"/>
                  </a:cubicBezTo>
                  <a:cubicBezTo>
                    <a:pt x="14864" y="20293"/>
                    <a:pt x="13712" y="20789"/>
                    <a:pt x="12272" y="21036"/>
                  </a:cubicBezTo>
                  <a:cubicBezTo>
                    <a:pt x="10832" y="21284"/>
                    <a:pt x="9104" y="21284"/>
                    <a:pt x="7808" y="21086"/>
                  </a:cubicBezTo>
                  <a:cubicBezTo>
                    <a:pt x="6512" y="20888"/>
                    <a:pt x="5648" y="20491"/>
                    <a:pt x="6656" y="19154"/>
                  </a:cubicBezTo>
                  <a:cubicBezTo>
                    <a:pt x="7664" y="17816"/>
                    <a:pt x="10544" y="15537"/>
                    <a:pt x="13424" y="13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0091158" y="1695122"/>
              <a:ext cx="550263" cy="21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046" fill="norm" stroke="1" extrusionOk="0">
                  <a:moveTo>
                    <a:pt x="1202" y="10017"/>
                  </a:moveTo>
                  <a:cubicBezTo>
                    <a:pt x="1285" y="8998"/>
                    <a:pt x="1368" y="7979"/>
                    <a:pt x="1285" y="7877"/>
                  </a:cubicBezTo>
                  <a:cubicBezTo>
                    <a:pt x="1202" y="7775"/>
                    <a:pt x="954" y="8590"/>
                    <a:pt x="706" y="10119"/>
                  </a:cubicBezTo>
                  <a:cubicBezTo>
                    <a:pt x="458" y="11647"/>
                    <a:pt x="209" y="13888"/>
                    <a:pt x="85" y="15824"/>
                  </a:cubicBezTo>
                  <a:cubicBezTo>
                    <a:pt x="-39" y="17760"/>
                    <a:pt x="-39" y="19390"/>
                    <a:pt x="168" y="20307"/>
                  </a:cubicBezTo>
                  <a:cubicBezTo>
                    <a:pt x="375" y="21224"/>
                    <a:pt x="789" y="21428"/>
                    <a:pt x="1492" y="20103"/>
                  </a:cubicBezTo>
                  <a:cubicBezTo>
                    <a:pt x="2195" y="18779"/>
                    <a:pt x="3189" y="15926"/>
                    <a:pt x="3768" y="13888"/>
                  </a:cubicBezTo>
                  <a:cubicBezTo>
                    <a:pt x="4347" y="11851"/>
                    <a:pt x="4513" y="10628"/>
                    <a:pt x="4513" y="10526"/>
                  </a:cubicBezTo>
                  <a:cubicBezTo>
                    <a:pt x="4513" y="10424"/>
                    <a:pt x="4347" y="11443"/>
                    <a:pt x="4264" y="12462"/>
                  </a:cubicBezTo>
                  <a:cubicBezTo>
                    <a:pt x="4182" y="13481"/>
                    <a:pt x="4182" y="14500"/>
                    <a:pt x="4347" y="15315"/>
                  </a:cubicBezTo>
                  <a:cubicBezTo>
                    <a:pt x="4513" y="16130"/>
                    <a:pt x="4844" y="16741"/>
                    <a:pt x="5216" y="16945"/>
                  </a:cubicBezTo>
                  <a:cubicBezTo>
                    <a:pt x="5589" y="17149"/>
                    <a:pt x="6002" y="16945"/>
                    <a:pt x="6830" y="15315"/>
                  </a:cubicBezTo>
                  <a:cubicBezTo>
                    <a:pt x="7658" y="13685"/>
                    <a:pt x="8899" y="10628"/>
                    <a:pt x="9602" y="8488"/>
                  </a:cubicBezTo>
                  <a:cubicBezTo>
                    <a:pt x="10306" y="6349"/>
                    <a:pt x="10471" y="5126"/>
                    <a:pt x="10306" y="4515"/>
                  </a:cubicBezTo>
                  <a:cubicBezTo>
                    <a:pt x="10140" y="3903"/>
                    <a:pt x="9644" y="3903"/>
                    <a:pt x="9106" y="4617"/>
                  </a:cubicBezTo>
                  <a:cubicBezTo>
                    <a:pt x="8568" y="5330"/>
                    <a:pt x="7989" y="6756"/>
                    <a:pt x="7616" y="8998"/>
                  </a:cubicBezTo>
                  <a:cubicBezTo>
                    <a:pt x="7244" y="11239"/>
                    <a:pt x="7078" y="14296"/>
                    <a:pt x="7202" y="16028"/>
                  </a:cubicBezTo>
                  <a:cubicBezTo>
                    <a:pt x="7327" y="17760"/>
                    <a:pt x="7740" y="18168"/>
                    <a:pt x="8485" y="18066"/>
                  </a:cubicBezTo>
                  <a:cubicBezTo>
                    <a:pt x="9230" y="17964"/>
                    <a:pt x="10306" y="17353"/>
                    <a:pt x="11258" y="15722"/>
                  </a:cubicBezTo>
                  <a:cubicBezTo>
                    <a:pt x="12209" y="14092"/>
                    <a:pt x="13037" y="11443"/>
                    <a:pt x="13533" y="9100"/>
                  </a:cubicBezTo>
                  <a:cubicBezTo>
                    <a:pt x="14030" y="6756"/>
                    <a:pt x="14195" y="4719"/>
                    <a:pt x="14278" y="3088"/>
                  </a:cubicBezTo>
                  <a:cubicBezTo>
                    <a:pt x="14361" y="1458"/>
                    <a:pt x="14361" y="236"/>
                    <a:pt x="14237" y="32"/>
                  </a:cubicBezTo>
                  <a:cubicBezTo>
                    <a:pt x="14113" y="-172"/>
                    <a:pt x="13864" y="643"/>
                    <a:pt x="13658" y="1560"/>
                  </a:cubicBezTo>
                  <a:cubicBezTo>
                    <a:pt x="13451" y="2477"/>
                    <a:pt x="13285" y="3496"/>
                    <a:pt x="13327" y="4515"/>
                  </a:cubicBezTo>
                  <a:cubicBezTo>
                    <a:pt x="13368" y="5534"/>
                    <a:pt x="13616" y="6553"/>
                    <a:pt x="14030" y="7775"/>
                  </a:cubicBezTo>
                  <a:cubicBezTo>
                    <a:pt x="14444" y="8998"/>
                    <a:pt x="15023" y="10424"/>
                    <a:pt x="15395" y="11647"/>
                  </a:cubicBezTo>
                  <a:cubicBezTo>
                    <a:pt x="15768" y="12870"/>
                    <a:pt x="15933" y="13888"/>
                    <a:pt x="15892" y="14907"/>
                  </a:cubicBezTo>
                  <a:cubicBezTo>
                    <a:pt x="15851" y="15926"/>
                    <a:pt x="15602" y="16945"/>
                    <a:pt x="15271" y="17556"/>
                  </a:cubicBezTo>
                  <a:cubicBezTo>
                    <a:pt x="14940" y="18168"/>
                    <a:pt x="14527" y="18371"/>
                    <a:pt x="14485" y="18066"/>
                  </a:cubicBezTo>
                  <a:cubicBezTo>
                    <a:pt x="14444" y="17760"/>
                    <a:pt x="14775" y="16945"/>
                    <a:pt x="15851" y="14907"/>
                  </a:cubicBezTo>
                  <a:cubicBezTo>
                    <a:pt x="16927" y="12870"/>
                    <a:pt x="18747" y="9609"/>
                    <a:pt x="19823" y="7470"/>
                  </a:cubicBezTo>
                  <a:cubicBezTo>
                    <a:pt x="20899" y="5330"/>
                    <a:pt x="21230" y="4311"/>
                    <a:pt x="21395" y="3292"/>
                  </a:cubicBezTo>
                  <a:cubicBezTo>
                    <a:pt x="21561" y="2273"/>
                    <a:pt x="21561" y="1254"/>
                    <a:pt x="21354" y="745"/>
                  </a:cubicBezTo>
                  <a:cubicBezTo>
                    <a:pt x="21147" y="236"/>
                    <a:pt x="20733" y="236"/>
                    <a:pt x="20320" y="337"/>
                  </a:cubicBezTo>
                  <a:cubicBezTo>
                    <a:pt x="19906" y="439"/>
                    <a:pt x="19492" y="643"/>
                    <a:pt x="19202" y="1764"/>
                  </a:cubicBezTo>
                  <a:cubicBezTo>
                    <a:pt x="18913" y="2885"/>
                    <a:pt x="18747" y="4922"/>
                    <a:pt x="18871" y="6858"/>
                  </a:cubicBezTo>
                  <a:cubicBezTo>
                    <a:pt x="18995" y="8794"/>
                    <a:pt x="19409" y="10628"/>
                    <a:pt x="19782" y="11953"/>
                  </a:cubicBezTo>
                  <a:cubicBezTo>
                    <a:pt x="20154" y="13277"/>
                    <a:pt x="20485" y="14092"/>
                    <a:pt x="20733" y="15009"/>
                  </a:cubicBezTo>
                  <a:cubicBezTo>
                    <a:pt x="20982" y="15926"/>
                    <a:pt x="21147" y="16945"/>
                    <a:pt x="20982" y="17964"/>
                  </a:cubicBezTo>
                  <a:cubicBezTo>
                    <a:pt x="20816" y="18983"/>
                    <a:pt x="20320" y="20002"/>
                    <a:pt x="19864" y="20205"/>
                  </a:cubicBezTo>
                  <a:cubicBezTo>
                    <a:pt x="19409" y="20409"/>
                    <a:pt x="18995" y="19798"/>
                    <a:pt x="18582" y="19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0884847" y="1450351"/>
              <a:ext cx="341953" cy="64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03" fill="norm" stroke="1" extrusionOk="0">
                  <a:moveTo>
                    <a:pt x="9540" y="8165"/>
                  </a:moveTo>
                  <a:cubicBezTo>
                    <a:pt x="9540" y="7675"/>
                    <a:pt x="9540" y="7186"/>
                    <a:pt x="9140" y="6871"/>
                  </a:cubicBezTo>
                  <a:cubicBezTo>
                    <a:pt x="8740" y="6557"/>
                    <a:pt x="7940" y="6417"/>
                    <a:pt x="6473" y="6906"/>
                  </a:cubicBezTo>
                  <a:cubicBezTo>
                    <a:pt x="5007" y="7396"/>
                    <a:pt x="2873" y="8514"/>
                    <a:pt x="1607" y="9528"/>
                  </a:cubicBezTo>
                  <a:cubicBezTo>
                    <a:pt x="340" y="10541"/>
                    <a:pt x="-60" y="11450"/>
                    <a:pt x="7" y="12114"/>
                  </a:cubicBezTo>
                  <a:cubicBezTo>
                    <a:pt x="73" y="12778"/>
                    <a:pt x="607" y="13198"/>
                    <a:pt x="1473" y="13267"/>
                  </a:cubicBezTo>
                  <a:cubicBezTo>
                    <a:pt x="2340" y="13337"/>
                    <a:pt x="3540" y="13058"/>
                    <a:pt x="4273" y="12114"/>
                  </a:cubicBezTo>
                  <a:cubicBezTo>
                    <a:pt x="5007" y="11170"/>
                    <a:pt x="5273" y="9563"/>
                    <a:pt x="5673" y="8304"/>
                  </a:cubicBezTo>
                  <a:cubicBezTo>
                    <a:pt x="6073" y="7046"/>
                    <a:pt x="6607" y="6137"/>
                    <a:pt x="8207" y="5019"/>
                  </a:cubicBezTo>
                  <a:cubicBezTo>
                    <a:pt x="9807" y="3900"/>
                    <a:pt x="12473" y="2572"/>
                    <a:pt x="14207" y="1733"/>
                  </a:cubicBezTo>
                  <a:cubicBezTo>
                    <a:pt x="15940" y="895"/>
                    <a:pt x="16740" y="545"/>
                    <a:pt x="17473" y="300"/>
                  </a:cubicBezTo>
                  <a:cubicBezTo>
                    <a:pt x="18207" y="56"/>
                    <a:pt x="18873" y="-84"/>
                    <a:pt x="19073" y="56"/>
                  </a:cubicBezTo>
                  <a:cubicBezTo>
                    <a:pt x="19273" y="196"/>
                    <a:pt x="19007" y="615"/>
                    <a:pt x="17807" y="1873"/>
                  </a:cubicBezTo>
                  <a:cubicBezTo>
                    <a:pt x="16607" y="3132"/>
                    <a:pt x="14473" y="5229"/>
                    <a:pt x="12540" y="7570"/>
                  </a:cubicBezTo>
                  <a:cubicBezTo>
                    <a:pt x="10607" y="9912"/>
                    <a:pt x="8873" y="12499"/>
                    <a:pt x="7807" y="14596"/>
                  </a:cubicBezTo>
                  <a:cubicBezTo>
                    <a:pt x="6740" y="16693"/>
                    <a:pt x="6340" y="18300"/>
                    <a:pt x="6340" y="19349"/>
                  </a:cubicBezTo>
                  <a:cubicBezTo>
                    <a:pt x="6340" y="20398"/>
                    <a:pt x="6740" y="20887"/>
                    <a:pt x="7273" y="21166"/>
                  </a:cubicBezTo>
                  <a:cubicBezTo>
                    <a:pt x="7807" y="21446"/>
                    <a:pt x="8473" y="21516"/>
                    <a:pt x="9473" y="21166"/>
                  </a:cubicBezTo>
                  <a:cubicBezTo>
                    <a:pt x="10473" y="20817"/>
                    <a:pt x="11807" y="20048"/>
                    <a:pt x="12607" y="19314"/>
                  </a:cubicBezTo>
                  <a:cubicBezTo>
                    <a:pt x="13407" y="18580"/>
                    <a:pt x="13673" y="17881"/>
                    <a:pt x="13807" y="17357"/>
                  </a:cubicBezTo>
                  <a:cubicBezTo>
                    <a:pt x="13940" y="16833"/>
                    <a:pt x="13940" y="16483"/>
                    <a:pt x="13673" y="16203"/>
                  </a:cubicBezTo>
                  <a:cubicBezTo>
                    <a:pt x="13407" y="15924"/>
                    <a:pt x="12873" y="15714"/>
                    <a:pt x="13073" y="15539"/>
                  </a:cubicBezTo>
                  <a:cubicBezTo>
                    <a:pt x="13273" y="15365"/>
                    <a:pt x="14207" y="15225"/>
                    <a:pt x="15740" y="14875"/>
                  </a:cubicBezTo>
                  <a:cubicBezTo>
                    <a:pt x="17273" y="14526"/>
                    <a:pt x="19407" y="13966"/>
                    <a:pt x="21540" y="13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1684470" y="1576916"/>
              <a:ext cx="213564" cy="62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22" fill="norm" stroke="1" extrusionOk="0">
                  <a:moveTo>
                    <a:pt x="3728" y="5813"/>
                  </a:moveTo>
                  <a:cubicBezTo>
                    <a:pt x="3728" y="7822"/>
                    <a:pt x="3728" y="9832"/>
                    <a:pt x="3518" y="12020"/>
                  </a:cubicBezTo>
                  <a:cubicBezTo>
                    <a:pt x="3308" y="14209"/>
                    <a:pt x="2889" y="16577"/>
                    <a:pt x="2574" y="18048"/>
                  </a:cubicBezTo>
                  <a:cubicBezTo>
                    <a:pt x="2260" y="19519"/>
                    <a:pt x="2050" y="20093"/>
                    <a:pt x="1736" y="20560"/>
                  </a:cubicBezTo>
                  <a:cubicBezTo>
                    <a:pt x="1421" y="21026"/>
                    <a:pt x="1002" y="21385"/>
                    <a:pt x="687" y="21313"/>
                  </a:cubicBezTo>
                  <a:cubicBezTo>
                    <a:pt x="372" y="21241"/>
                    <a:pt x="163" y="20739"/>
                    <a:pt x="58" y="19160"/>
                  </a:cubicBezTo>
                  <a:cubicBezTo>
                    <a:pt x="-47" y="17582"/>
                    <a:pt x="-47" y="14927"/>
                    <a:pt x="372" y="12343"/>
                  </a:cubicBezTo>
                  <a:cubicBezTo>
                    <a:pt x="792" y="9760"/>
                    <a:pt x="1631" y="7248"/>
                    <a:pt x="2994" y="5239"/>
                  </a:cubicBezTo>
                  <a:cubicBezTo>
                    <a:pt x="4357" y="3230"/>
                    <a:pt x="6244" y="1723"/>
                    <a:pt x="8551" y="861"/>
                  </a:cubicBezTo>
                  <a:cubicBezTo>
                    <a:pt x="10858" y="0"/>
                    <a:pt x="13584" y="-215"/>
                    <a:pt x="15996" y="216"/>
                  </a:cubicBezTo>
                  <a:cubicBezTo>
                    <a:pt x="18407" y="646"/>
                    <a:pt x="20504" y="1723"/>
                    <a:pt x="21029" y="3122"/>
                  </a:cubicBezTo>
                  <a:cubicBezTo>
                    <a:pt x="21553" y="4521"/>
                    <a:pt x="20504" y="6243"/>
                    <a:pt x="17569" y="7392"/>
                  </a:cubicBezTo>
                  <a:cubicBezTo>
                    <a:pt x="14633" y="8540"/>
                    <a:pt x="9809" y="9114"/>
                    <a:pt x="6873" y="9401"/>
                  </a:cubicBezTo>
                  <a:cubicBezTo>
                    <a:pt x="3937" y="9688"/>
                    <a:pt x="2889" y="9688"/>
                    <a:pt x="3099" y="9724"/>
                  </a:cubicBezTo>
                  <a:cubicBezTo>
                    <a:pt x="3308" y="9760"/>
                    <a:pt x="4776" y="9832"/>
                    <a:pt x="6244" y="9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1906249" y="1849966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5850"/>
                    <a:pt x="10400" y="11700"/>
                    <a:pt x="14000" y="15300"/>
                  </a:cubicBezTo>
                  <a:cubicBezTo>
                    <a:pt x="17600" y="18900"/>
                    <a:pt x="19600" y="202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1909606" y="1843616"/>
              <a:ext cx="1299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1396" y="0"/>
                  </a:moveTo>
                  <a:cubicBezTo>
                    <a:pt x="16519" y="4000"/>
                    <a:pt x="11641" y="8000"/>
                    <a:pt x="8506" y="10800"/>
                  </a:cubicBezTo>
                  <a:cubicBezTo>
                    <a:pt x="5370" y="13600"/>
                    <a:pt x="3977" y="15200"/>
                    <a:pt x="2757" y="16533"/>
                  </a:cubicBezTo>
                  <a:cubicBezTo>
                    <a:pt x="1538" y="17867"/>
                    <a:pt x="493" y="18933"/>
                    <a:pt x="144" y="19733"/>
                  </a:cubicBezTo>
                  <a:cubicBezTo>
                    <a:pt x="-204" y="20533"/>
                    <a:pt x="144" y="21067"/>
                    <a:pt x="4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1907148" y="1270290"/>
              <a:ext cx="176902" cy="21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66" fill="norm" stroke="1" extrusionOk="0">
                  <a:moveTo>
                    <a:pt x="7605" y="8902"/>
                  </a:moveTo>
                  <a:cubicBezTo>
                    <a:pt x="5548" y="12018"/>
                    <a:pt x="3491" y="15133"/>
                    <a:pt x="2205" y="17418"/>
                  </a:cubicBezTo>
                  <a:cubicBezTo>
                    <a:pt x="920" y="19702"/>
                    <a:pt x="405" y="21156"/>
                    <a:pt x="148" y="21260"/>
                  </a:cubicBezTo>
                  <a:cubicBezTo>
                    <a:pt x="-109" y="21364"/>
                    <a:pt x="-109" y="20118"/>
                    <a:pt x="791" y="17106"/>
                  </a:cubicBezTo>
                  <a:cubicBezTo>
                    <a:pt x="1691" y="14095"/>
                    <a:pt x="3491" y="9318"/>
                    <a:pt x="5034" y="6202"/>
                  </a:cubicBezTo>
                  <a:cubicBezTo>
                    <a:pt x="6577" y="3087"/>
                    <a:pt x="7862" y="1633"/>
                    <a:pt x="9148" y="802"/>
                  </a:cubicBezTo>
                  <a:cubicBezTo>
                    <a:pt x="10434" y="-28"/>
                    <a:pt x="11720" y="-236"/>
                    <a:pt x="12620" y="283"/>
                  </a:cubicBezTo>
                  <a:cubicBezTo>
                    <a:pt x="13520" y="802"/>
                    <a:pt x="14034" y="2049"/>
                    <a:pt x="15448" y="5476"/>
                  </a:cubicBezTo>
                  <a:cubicBezTo>
                    <a:pt x="16862" y="8902"/>
                    <a:pt x="19177" y="14510"/>
                    <a:pt x="21491" y="20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2091924" y="1586015"/>
              <a:ext cx="201677" cy="3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98" fill="norm" stroke="1" extrusionOk="0">
                  <a:moveTo>
                    <a:pt x="21438" y="2264"/>
                  </a:moveTo>
                  <a:cubicBezTo>
                    <a:pt x="20988" y="1460"/>
                    <a:pt x="20538" y="655"/>
                    <a:pt x="19638" y="253"/>
                  </a:cubicBezTo>
                  <a:cubicBezTo>
                    <a:pt x="18738" y="-149"/>
                    <a:pt x="17388" y="-149"/>
                    <a:pt x="15026" y="828"/>
                  </a:cubicBezTo>
                  <a:cubicBezTo>
                    <a:pt x="12663" y="1804"/>
                    <a:pt x="9288" y="3757"/>
                    <a:pt x="6588" y="6113"/>
                  </a:cubicBezTo>
                  <a:cubicBezTo>
                    <a:pt x="3888" y="8468"/>
                    <a:pt x="1863" y="11225"/>
                    <a:pt x="850" y="13638"/>
                  </a:cubicBezTo>
                  <a:cubicBezTo>
                    <a:pt x="-162" y="16051"/>
                    <a:pt x="-162" y="18119"/>
                    <a:pt x="288" y="19440"/>
                  </a:cubicBezTo>
                  <a:cubicBezTo>
                    <a:pt x="738" y="20762"/>
                    <a:pt x="1638" y="21336"/>
                    <a:pt x="3775" y="21394"/>
                  </a:cubicBezTo>
                  <a:cubicBezTo>
                    <a:pt x="5913" y="21451"/>
                    <a:pt x="9288" y="20991"/>
                    <a:pt x="12663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2206146" y="1714499"/>
              <a:ext cx="233504" cy="27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03" fill="norm" stroke="1" extrusionOk="0">
                  <a:moveTo>
                    <a:pt x="17381" y="1662"/>
                  </a:moveTo>
                  <a:cubicBezTo>
                    <a:pt x="17770" y="831"/>
                    <a:pt x="18159" y="0"/>
                    <a:pt x="18353" y="0"/>
                  </a:cubicBezTo>
                  <a:cubicBezTo>
                    <a:pt x="18548" y="0"/>
                    <a:pt x="18548" y="831"/>
                    <a:pt x="17478" y="3822"/>
                  </a:cubicBezTo>
                  <a:cubicBezTo>
                    <a:pt x="16408" y="6812"/>
                    <a:pt x="14267" y="11963"/>
                    <a:pt x="12224" y="15286"/>
                  </a:cubicBezTo>
                  <a:cubicBezTo>
                    <a:pt x="10181" y="18609"/>
                    <a:pt x="8235" y="20105"/>
                    <a:pt x="6775" y="20852"/>
                  </a:cubicBezTo>
                  <a:cubicBezTo>
                    <a:pt x="5316" y="21600"/>
                    <a:pt x="4343" y="21600"/>
                    <a:pt x="3272" y="20769"/>
                  </a:cubicBezTo>
                  <a:cubicBezTo>
                    <a:pt x="2202" y="19938"/>
                    <a:pt x="1035" y="18277"/>
                    <a:pt x="451" y="16698"/>
                  </a:cubicBezTo>
                  <a:cubicBezTo>
                    <a:pt x="-133" y="15120"/>
                    <a:pt x="-133" y="13625"/>
                    <a:pt x="353" y="12545"/>
                  </a:cubicBezTo>
                  <a:cubicBezTo>
                    <a:pt x="840" y="11465"/>
                    <a:pt x="1813" y="10800"/>
                    <a:pt x="4051" y="10883"/>
                  </a:cubicBezTo>
                  <a:cubicBezTo>
                    <a:pt x="6289" y="10966"/>
                    <a:pt x="9791" y="11797"/>
                    <a:pt x="12418" y="13043"/>
                  </a:cubicBezTo>
                  <a:cubicBezTo>
                    <a:pt x="15045" y="14289"/>
                    <a:pt x="16797" y="15951"/>
                    <a:pt x="18159" y="16865"/>
                  </a:cubicBezTo>
                  <a:cubicBezTo>
                    <a:pt x="19521" y="17778"/>
                    <a:pt x="20494" y="17945"/>
                    <a:pt x="21467" y="18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2496799" y="1640416"/>
              <a:ext cx="1225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600" fill="norm" stroke="1" extrusionOk="0">
                  <a:moveTo>
                    <a:pt x="6374" y="0"/>
                  </a:moveTo>
                  <a:cubicBezTo>
                    <a:pt x="10977" y="3487"/>
                    <a:pt x="15580" y="6975"/>
                    <a:pt x="18236" y="9788"/>
                  </a:cubicBezTo>
                  <a:cubicBezTo>
                    <a:pt x="20892" y="12600"/>
                    <a:pt x="21600" y="14738"/>
                    <a:pt x="18236" y="16594"/>
                  </a:cubicBezTo>
                  <a:cubicBezTo>
                    <a:pt x="14872" y="18450"/>
                    <a:pt x="7436" y="200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106083" y="2750535"/>
              <a:ext cx="154518" cy="27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0" fill="norm" stroke="1" extrusionOk="0">
                  <a:moveTo>
                    <a:pt x="17805" y="1585"/>
                  </a:moveTo>
                  <a:cubicBezTo>
                    <a:pt x="18389" y="754"/>
                    <a:pt x="18973" y="-77"/>
                    <a:pt x="18973" y="6"/>
                  </a:cubicBezTo>
                  <a:cubicBezTo>
                    <a:pt x="18973" y="89"/>
                    <a:pt x="18389" y="1086"/>
                    <a:pt x="16200" y="3163"/>
                  </a:cubicBezTo>
                  <a:cubicBezTo>
                    <a:pt x="14011" y="5240"/>
                    <a:pt x="10216" y="8397"/>
                    <a:pt x="7297" y="11221"/>
                  </a:cubicBezTo>
                  <a:cubicBezTo>
                    <a:pt x="4378" y="14046"/>
                    <a:pt x="2335" y="16538"/>
                    <a:pt x="1167" y="18200"/>
                  </a:cubicBezTo>
                  <a:cubicBezTo>
                    <a:pt x="0" y="19861"/>
                    <a:pt x="-292" y="20692"/>
                    <a:pt x="292" y="21108"/>
                  </a:cubicBezTo>
                  <a:cubicBezTo>
                    <a:pt x="876" y="21523"/>
                    <a:pt x="2335" y="21523"/>
                    <a:pt x="5984" y="21357"/>
                  </a:cubicBezTo>
                  <a:cubicBezTo>
                    <a:pt x="9632" y="21191"/>
                    <a:pt x="15470" y="20858"/>
                    <a:pt x="21308" y="20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235199" y="2942166"/>
              <a:ext cx="25401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0"/>
                  </a:moveTo>
                  <a:cubicBezTo>
                    <a:pt x="14400" y="4968"/>
                    <a:pt x="7200" y="9936"/>
                    <a:pt x="3600" y="13068"/>
                  </a:cubicBezTo>
                  <a:cubicBezTo>
                    <a:pt x="0" y="16200"/>
                    <a:pt x="0" y="17496"/>
                    <a:pt x="0" y="18684"/>
                  </a:cubicBezTo>
                  <a:cubicBezTo>
                    <a:pt x="0" y="19872"/>
                    <a:pt x="0" y="20952"/>
                    <a:pt x="3600" y="21276"/>
                  </a:cubicBezTo>
                  <a:cubicBezTo>
                    <a:pt x="7200" y="21600"/>
                    <a:pt x="14400" y="21168"/>
                    <a:pt x="21600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438399" y="2702236"/>
              <a:ext cx="87228" cy="58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50" fill="norm" stroke="1" extrusionOk="0">
                  <a:moveTo>
                    <a:pt x="4521" y="1808"/>
                  </a:moveTo>
                  <a:cubicBezTo>
                    <a:pt x="5023" y="1421"/>
                    <a:pt x="5526" y="1034"/>
                    <a:pt x="6781" y="724"/>
                  </a:cubicBezTo>
                  <a:cubicBezTo>
                    <a:pt x="8037" y="415"/>
                    <a:pt x="10047" y="182"/>
                    <a:pt x="12307" y="66"/>
                  </a:cubicBezTo>
                  <a:cubicBezTo>
                    <a:pt x="14567" y="-50"/>
                    <a:pt x="17079" y="-50"/>
                    <a:pt x="18837" y="376"/>
                  </a:cubicBezTo>
                  <a:cubicBezTo>
                    <a:pt x="20595" y="802"/>
                    <a:pt x="21600" y="1653"/>
                    <a:pt x="19591" y="2931"/>
                  </a:cubicBezTo>
                  <a:cubicBezTo>
                    <a:pt x="17581" y="4208"/>
                    <a:pt x="12558" y="5911"/>
                    <a:pt x="9544" y="7111"/>
                  </a:cubicBezTo>
                  <a:cubicBezTo>
                    <a:pt x="6530" y="8311"/>
                    <a:pt x="5526" y="9008"/>
                    <a:pt x="6279" y="9473"/>
                  </a:cubicBezTo>
                  <a:cubicBezTo>
                    <a:pt x="7033" y="9937"/>
                    <a:pt x="9544" y="10169"/>
                    <a:pt x="11553" y="10673"/>
                  </a:cubicBezTo>
                  <a:cubicBezTo>
                    <a:pt x="13563" y="11176"/>
                    <a:pt x="15070" y="11950"/>
                    <a:pt x="16326" y="13344"/>
                  </a:cubicBezTo>
                  <a:cubicBezTo>
                    <a:pt x="17581" y="14737"/>
                    <a:pt x="18586" y="16750"/>
                    <a:pt x="19088" y="17989"/>
                  </a:cubicBezTo>
                  <a:cubicBezTo>
                    <a:pt x="19591" y="19227"/>
                    <a:pt x="19591" y="19692"/>
                    <a:pt x="18335" y="20040"/>
                  </a:cubicBezTo>
                  <a:cubicBezTo>
                    <a:pt x="17079" y="20389"/>
                    <a:pt x="14567" y="20621"/>
                    <a:pt x="11302" y="20853"/>
                  </a:cubicBezTo>
                  <a:cubicBezTo>
                    <a:pt x="8037" y="21085"/>
                    <a:pt x="4019" y="21318"/>
                    <a:pt x="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8295216" y="2930960"/>
              <a:ext cx="242891" cy="68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49" fill="norm" stroke="1" extrusionOk="0">
                  <a:moveTo>
                    <a:pt x="4800" y="6294"/>
                  </a:moveTo>
                  <a:cubicBezTo>
                    <a:pt x="4246" y="7946"/>
                    <a:pt x="3692" y="9597"/>
                    <a:pt x="3046" y="11645"/>
                  </a:cubicBezTo>
                  <a:cubicBezTo>
                    <a:pt x="2400" y="13693"/>
                    <a:pt x="1662" y="16137"/>
                    <a:pt x="1292" y="17689"/>
                  </a:cubicBezTo>
                  <a:cubicBezTo>
                    <a:pt x="923" y="19241"/>
                    <a:pt x="923" y="19902"/>
                    <a:pt x="923" y="20430"/>
                  </a:cubicBezTo>
                  <a:cubicBezTo>
                    <a:pt x="923" y="20959"/>
                    <a:pt x="923" y="21355"/>
                    <a:pt x="831" y="21223"/>
                  </a:cubicBezTo>
                  <a:cubicBezTo>
                    <a:pt x="738" y="21091"/>
                    <a:pt x="554" y="20430"/>
                    <a:pt x="369" y="19109"/>
                  </a:cubicBezTo>
                  <a:cubicBezTo>
                    <a:pt x="185" y="17788"/>
                    <a:pt x="0" y="15806"/>
                    <a:pt x="0" y="13461"/>
                  </a:cubicBezTo>
                  <a:cubicBezTo>
                    <a:pt x="0" y="11116"/>
                    <a:pt x="185" y="8408"/>
                    <a:pt x="1292" y="6129"/>
                  </a:cubicBezTo>
                  <a:cubicBezTo>
                    <a:pt x="2400" y="3850"/>
                    <a:pt x="4431" y="2001"/>
                    <a:pt x="6646" y="977"/>
                  </a:cubicBezTo>
                  <a:cubicBezTo>
                    <a:pt x="8862" y="-47"/>
                    <a:pt x="11262" y="-245"/>
                    <a:pt x="13662" y="283"/>
                  </a:cubicBezTo>
                  <a:cubicBezTo>
                    <a:pt x="16062" y="812"/>
                    <a:pt x="18462" y="2067"/>
                    <a:pt x="19846" y="3190"/>
                  </a:cubicBezTo>
                  <a:cubicBezTo>
                    <a:pt x="21231" y="4313"/>
                    <a:pt x="21600" y="5304"/>
                    <a:pt x="20677" y="6261"/>
                  </a:cubicBezTo>
                  <a:cubicBezTo>
                    <a:pt x="19754" y="7219"/>
                    <a:pt x="17538" y="8144"/>
                    <a:pt x="15046" y="8672"/>
                  </a:cubicBezTo>
                  <a:cubicBezTo>
                    <a:pt x="12554" y="9201"/>
                    <a:pt x="9785" y="9333"/>
                    <a:pt x="7938" y="9366"/>
                  </a:cubicBezTo>
                  <a:cubicBezTo>
                    <a:pt x="6092" y="9399"/>
                    <a:pt x="5169" y="9333"/>
                    <a:pt x="5538" y="9300"/>
                  </a:cubicBezTo>
                  <a:cubicBezTo>
                    <a:pt x="5908" y="9267"/>
                    <a:pt x="7569" y="9267"/>
                    <a:pt x="9231" y="9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8572499" y="3151716"/>
              <a:ext cx="139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4320"/>
                    <a:pt x="8509" y="8640"/>
                    <a:pt x="12109" y="12240"/>
                  </a:cubicBezTo>
                  <a:cubicBezTo>
                    <a:pt x="15709" y="15840"/>
                    <a:pt x="18655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8590993" y="3171715"/>
              <a:ext cx="152957" cy="20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27" fill="norm" stroke="1" extrusionOk="0">
                  <a:moveTo>
                    <a:pt x="21382" y="1866"/>
                  </a:moveTo>
                  <a:cubicBezTo>
                    <a:pt x="20494" y="993"/>
                    <a:pt x="19607" y="120"/>
                    <a:pt x="18571" y="11"/>
                  </a:cubicBezTo>
                  <a:cubicBezTo>
                    <a:pt x="17535" y="-98"/>
                    <a:pt x="16352" y="557"/>
                    <a:pt x="13837" y="3175"/>
                  </a:cubicBezTo>
                  <a:cubicBezTo>
                    <a:pt x="11322" y="5793"/>
                    <a:pt x="7475" y="10375"/>
                    <a:pt x="5108" y="13320"/>
                  </a:cubicBezTo>
                  <a:cubicBezTo>
                    <a:pt x="2741" y="16266"/>
                    <a:pt x="1853" y="17575"/>
                    <a:pt x="1114" y="18775"/>
                  </a:cubicBezTo>
                  <a:cubicBezTo>
                    <a:pt x="374" y="19975"/>
                    <a:pt x="-218" y="21066"/>
                    <a:pt x="78" y="21284"/>
                  </a:cubicBezTo>
                  <a:cubicBezTo>
                    <a:pt x="374" y="21502"/>
                    <a:pt x="1557" y="20847"/>
                    <a:pt x="2741" y="20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8822540" y="2933962"/>
              <a:ext cx="130961" cy="37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29" fill="norm" stroke="1" extrusionOk="0">
                  <a:moveTo>
                    <a:pt x="21213" y="1563"/>
                  </a:moveTo>
                  <a:cubicBezTo>
                    <a:pt x="20184" y="956"/>
                    <a:pt x="19156" y="349"/>
                    <a:pt x="17784" y="107"/>
                  </a:cubicBezTo>
                  <a:cubicBezTo>
                    <a:pt x="16413" y="-136"/>
                    <a:pt x="14699" y="-15"/>
                    <a:pt x="12470" y="1017"/>
                  </a:cubicBezTo>
                  <a:cubicBezTo>
                    <a:pt x="10242" y="2048"/>
                    <a:pt x="7499" y="3990"/>
                    <a:pt x="5099" y="7024"/>
                  </a:cubicBezTo>
                  <a:cubicBezTo>
                    <a:pt x="2699" y="10057"/>
                    <a:pt x="642" y="14183"/>
                    <a:pt x="127" y="16792"/>
                  </a:cubicBezTo>
                  <a:cubicBezTo>
                    <a:pt x="-387" y="19401"/>
                    <a:pt x="642" y="20493"/>
                    <a:pt x="3556" y="20979"/>
                  </a:cubicBezTo>
                  <a:cubicBezTo>
                    <a:pt x="6470" y="21464"/>
                    <a:pt x="11270" y="21343"/>
                    <a:pt x="16070" y="21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8961438" y="2980266"/>
              <a:ext cx="214313" cy="31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57" fill="norm" stroke="1" extrusionOk="0">
                  <a:moveTo>
                    <a:pt x="18900" y="0"/>
                  </a:moveTo>
                  <a:cubicBezTo>
                    <a:pt x="17841" y="3744"/>
                    <a:pt x="16782" y="7488"/>
                    <a:pt x="15194" y="10944"/>
                  </a:cubicBezTo>
                  <a:cubicBezTo>
                    <a:pt x="13606" y="14400"/>
                    <a:pt x="11488" y="17568"/>
                    <a:pt x="9900" y="19368"/>
                  </a:cubicBezTo>
                  <a:cubicBezTo>
                    <a:pt x="8312" y="21168"/>
                    <a:pt x="7253" y="21600"/>
                    <a:pt x="5665" y="21240"/>
                  </a:cubicBezTo>
                  <a:cubicBezTo>
                    <a:pt x="4076" y="20880"/>
                    <a:pt x="1959" y="19728"/>
                    <a:pt x="900" y="18576"/>
                  </a:cubicBezTo>
                  <a:cubicBezTo>
                    <a:pt x="-159" y="17424"/>
                    <a:pt x="-159" y="16272"/>
                    <a:pt x="265" y="15480"/>
                  </a:cubicBezTo>
                  <a:cubicBezTo>
                    <a:pt x="688" y="14688"/>
                    <a:pt x="1535" y="14256"/>
                    <a:pt x="3441" y="14328"/>
                  </a:cubicBezTo>
                  <a:cubicBezTo>
                    <a:pt x="5347" y="14400"/>
                    <a:pt x="8312" y="14976"/>
                    <a:pt x="11488" y="16056"/>
                  </a:cubicBezTo>
                  <a:cubicBezTo>
                    <a:pt x="14665" y="17136"/>
                    <a:pt x="18053" y="18720"/>
                    <a:pt x="21441" y="20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245599" y="3000265"/>
              <a:ext cx="117656" cy="45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55" fill="norm" stroke="1" extrusionOk="0">
                  <a:moveTo>
                    <a:pt x="4547" y="855"/>
                  </a:moveTo>
                  <a:cubicBezTo>
                    <a:pt x="5684" y="455"/>
                    <a:pt x="6821" y="55"/>
                    <a:pt x="8526" y="5"/>
                  </a:cubicBezTo>
                  <a:cubicBezTo>
                    <a:pt x="10232" y="-45"/>
                    <a:pt x="12505" y="255"/>
                    <a:pt x="14968" y="1405"/>
                  </a:cubicBezTo>
                  <a:cubicBezTo>
                    <a:pt x="17432" y="2555"/>
                    <a:pt x="20084" y="4555"/>
                    <a:pt x="20842" y="6905"/>
                  </a:cubicBezTo>
                  <a:cubicBezTo>
                    <a:pt x="21600" y="9255"/>
                    <a:pt x="20463" y="11955"/>
                    <a:pt x="16674" y="14455"/>
                  </a:cubicBezTo>
                  <a:cubicBezTo>
                    <a:pt x="12884" y="16955"/>
                    <a:pt x="6442" y="19255"/>
                    <a:pt x="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8611759" y="2537996"/>
              <a:ext cx="271891" cy="34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63" fill="norm" stroke="1" extrusionOk="0">
                  <a:moveTo>
                    <a:pt x="7443" y="10403"/>
                  </a:moveTo>
                  <a:cubicBezTo>
                    <a:pt x="5936" y="12875"/>
                    <a:pt x="4429" y="15347"/>
                    <a:pt x="3424" y="16974"/>
                  </a:cubicBezTo>
                  <a:cubicBezTo>
                    <a:pt x="2420" y="18600"/>
                    <a:pt x="1917" y="19381"/>
                    <a:pt x="1415" y="20097"/>
                  </a:cubicBezTo>
                  <a:cubicBezTo>
                    <a:pt x="913" y="20812"/>
                    <a:pt x="410" y="21463"/>
                    <a:pt x="159" y="21463"/>
                  </a:cubicBezTo>
                  <a:cubicBezTo>
                    <a:pt x="-92" y="21463"/>
                    <a:pt x="-92" y="20812"/>
                    <a:pt x="494" y="18600"/>
                  </a:cubicBezTo>
                  <a:cubicBezTo>
                    <a:pt x="1080" y="16388"/>
                    <a:pt x="2252" y="12615"/>
                    <a:pt x="3675" y="9492"/>
                  </a:cubicBezTo>
                  <a:cubicBezTo>
                    <a:pt x="5099" y="6369"/>
                    <a:pt x="6773" y="3897"/>
                    <a:pt x="7861" y="2400"/>
                  </a:cubicBezTo>
                  <a:cubicBezTo>
                    <a:pt x="8950" y="904"/>
                    <a:pt x="9452" y="383"/>
                    <a:pt x="10122" y="123"/>
                  </a:cubicBezTo>
                  <a:cubicBezTo>
                    <a:pt x="10792" y="-137"/>
                    <a:pt x="11629" y="-137"/>
                    <a:pt x="12466" y="1685"/>
                  </a:cubicBezTo>
                  <a:cubicBezTo>
                    <a:pt x="13303" y="3506"/>
                    <a:pt x="14141" y="7150"/>
                    <a:pt x="15313" y="10273"/>
                  </a:cubicBezTo>
                  <a:cubicBezTo>
                    <a:pt x="16485" y="13396"/>
                    <a:pt x="17992" y="15998"/>
                    <a:pt x="19080" y="17494"/>
                  </a:cubicBezTo>
                  <a:cubicBezTo>
                    <a:pt x="20168" y="18991"/>
                    <a:pt x="20838" y="19381"/>
                    <a:pt x="21508" y="19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9734549" y="306916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9734549" y="3202516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163495" y="2743022"/>
              <a:ext cx="263205" cy="82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54" fill="norm" stroke="1" extrusionOk="0">
                  <a:moveTo>
                    <a:pt x="21487" y="1382"/>
                  </a:moveTo>
                  <a:cubicBezTo>
                    <a:pt x="21487" y="1106"/>
                    <a:pt x="21487" y="831"/>
                    <a:pt x="19932" y="528"/>
                  </a:cubicBezTo>
                  <a:cubicBezTo>
                    <a:pt x="18377" y="225"/>
                    <a:pt x="15266" y="-106"/>
                    <a:pt x="12415" y="32"/>
                  </a:cubicBezTo>
                  <a:cubicBezTo>
                    <a:pt x="9564" y="170"/>
                    <a:pt x="6972" y="776"/>
                    <a:pt x="5589" y="1354"/>
                  </a:cubicBezTo>
                  <a:cubicBezTo>
                    <a:pt x="4207" y="1933"/>
                    <a:pt x="4034" y="2484"/>
                    <a:pt x="4898" y="3117"/>
                  </a:cubicBezTo>
                  <a:cubicBezTo>
                    <a:pt x="5762" y="3751"/>
                    <a:pt x="7663" y="4467"/>
                    <a:pt x="9305" y="5101"/>
                  </a:cubicBezTo>
                  <a:cubicBezTo>
                    <a:pt x="10946" y="5735"/>
                    <a:pt x="12329" y="6286"/>
                    <a:pt x="13106" y="6809"/>
                  </a:cubicBezTo>
                  <a:cubicBezTo>
                    <a:pt x="13884" y="7333"/>
                    <a:pt x="14057" y="7829"/>
                    <a:pt x="12933" y="8435"/>
                  </a:cubicBezTo>
                  <a:cubicBezTo>
                    <a:pt x="11810" y="9041"/>
                    <a:pt x="9391" y="9757"/>
                    <a:pt x="7663" y="10171"/>
                  </a:cubicBezTo>
                  <a:cubicBezTo>
                    <a:pt x="5935" y="10584"/>
                    <a:pt x="4898" y="10694"/>
                    <a:pt x="4034" y="10666"/>
                  </a:cubicBezTo>
                  <a:cubicBezTo>
                    <a:pt x="3170" y="10639"/>
                    <a:pt x="2479" y="10474"/>
                    <a:pt x="2479" y="10308"/>
                  </a:cubicBezTo>
                  <a:cubicBezTo>
                    <a:pt x="2479" y="10143"/>
                    <a:pt x="3170" y="9978"/>
                    <a:pt x="3948" y="9895"/>
                  </a:cubicBezTo>
                  <a:cubicBezTo>
                    <a:pt x="4725" y="9812"/>
                    <a:pt x="5589" y="9812"/>
                    <a:pt x="6626" y="10033"/>
                  </a:cubicBezTo>
                  <a:cubicBezTo>
                    <a:pt x="7663" y="10253"/>
                    <a:pt x="8873" y="10694"/>
                    <a:pt x="9564" y="11383"/>
                  </a:cubicBezTo>
                  <a:cubicBezTo>
                    <a:pt x="10255" y="12072"/>
                    <a:pt x="10428" y="13008"/>
                    <a:pt x="9564" y="14055"/>
                  </a:cubicBezTo>
                  <a:cubicBezTo>
                    <a:pt x="8700" y="15102"/>
                    <a:pt x="6799" y="16259"/>
                    <a:pt x="5071" y="17279"/>
                  </a:cubicBezTo>
                  <a:cubicBezTo>
                    <a:pt x="3343" y="18298"/>
                    <a:pt x="1788" y="19180"/>
                    <a:pt x="924" y="19758"/>
                  </a:cubicBezTo>
                  <a:cubicBezTo>
                    <a:pt x="60" y="20337"/>
                    <a:pt x="-113" y="20612"/>
                    <a:pt x="60" y="20860"/>
                  </a:cubicBezTo>
                  <a:cubicBezTo>
                    <a:pt x="233" y="21108"/>
                    <a:pt x="751" y="21329"/>
                    <a:pt x="3602" y="21411"/>
                  </a:cubicBezTo>
                  <a:cubicBezTo>
                    <a:pt x="6453" y="21494"/>
                    <a:pt x="11637" y="21439"/>
                    <a:pt x="14834" y="21384"/>
                  </a:cubicBezTo>
                  <a:cubicBezTo>
                    <a:pt x="18031" y="21329"/>
                    <a:pt x="19241" y="21274"/>
                    <a:pt x="20450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0776420" y="2643716"/>
              <a:ext cx="63031" cy="2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38" fill="norm" stroke="1" extrusionOk="0">
                  <a:moveTo>
                    <a:pt x="8480" y="0"/>
                  </a:moveTo>
                  <a:cubicBezTo>
                    <a:pt x="5600" y="5483"/>
                    <a:pt x="2720" y="10966"/>
                    <a:pt x="1280" y="14206"/>
                  </a:cubicBezTo>
                  <a:cubicBezTo>
                    <a:pt x="-160" y="17446"/>
                    <a:pt x="-160" y="18443"/>
                    <a:pt x="200" y="19357"/>
                  </a:cubicBezTo>
                  <a:cubicBezTo>
                    <a:pt x="560" y="20271"/>
                    <a:pt x="1280" y="21102"/>
                    <a:pt x="4880" y="21351"/>
                  </a:cubicBezTo>
                  <a:cubicBezTo>
                    <a:pt x="8480" y="21600"/>
                    <a:pt x="14960" y="21268"/>
                    <a:pt x="21440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1334749" y="2802952"/>
              <a:ext cx="19051" cy="13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21600" y="2828"/>
                  </a:moveTo>
                  <a:cubicBezTo>
                    <a:pt x="19200" y="1216"/>
                    <a:pt x="16800" y="-396"/>
                    <a:pt x="15600" y="88"/>
                  </a:cubicBezTo>
                  <a:cubicBezTo>
                    <a:pt x="14400" y="571"/>
                    <a:pt x="14400" y="3150"/>
                    <a:pt x="12000" y="7019"/>
                  </a:cubicBezTo>
                  <a:cubicBezTo>
                    <a:pt x="9600" y="10888"/>
                    <a:pt x="4800" y="16046"/>
                    <a:pt x="0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1373213" y="2696218"/>
              <a:ext cx="31388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153" fill="norm" stroke="1" extrusionOk="0">
                  <a:moveTo>
                    <a:pt x="3818" y="20153"/>
                  </a:moveTo>
                  <a:cubicBezTo>
                    <a:pt x="1118" y="11153"/>
                    <a:pt x="-1582" y="2153"/>
                    <a:pt x="1118" y="353"/>
                  </a:cubicBezTo>
                  <a:cubicBezTo>
                    <a:pt x="3818" y="-1447"/>
                    <a:pt x="11918" y="3953"/>
                    <a:pt x="20018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1384548" y="2572034"/>
              <a:ext cx="178802" cy="37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31" fill="norm" stroke="1" extrusionOk="0">
                  <a:moveTo>
                    <a:pt x="18203" y="3381"/>
                  </a:moveTo>
                  <a:cubicBezTo>
                    <a:pt x="18203" y="2774"/>
                    <a:pt x="18203" y="2168"/>
                    <a:pt x="17826" y="1561"/>
                  </a:cubicBezTo>
                  <a:cubicBezTo>
                    <a:pt x="17450" y="954"/>
                    <a:pt x="16696" y="347"/>
                    <a:pt x="15566" y="105"/>
                  </a:cubicBezTo>
                  <a:cubicBezTo>
                    <a:pt x="14436" y="-138"/>
                    <a:pt x="12929" y="-17"/>
                    <a:pt x="11422" y="1075"/>
                  </a:cubicBezTo>
                  <a:cubicBezTo>
                    <a:pt x="9915" y="2168"/>
                    <a:pt x="8408" y="4231"/>
                    <a:pt x="7403" y="7143"/>
                  </a:cubicBezTo>
                  <a:cubicBezTo>
                    <a:pt x="6398" y="10055"/>
                    <a:pt x="5896" y="13817"/>
                    <a:pt x="5645" y="16001"/>
                  </a:cubicBezTo>
                  <a:cubicBezTo>
                    <a:pt x="5394" y="18186"/>
                    <a:pt x="5394" y="18792"/>
                    <a:pt x="5519" y="19460"/>
                  </a:cubicBezTo>
                  <a:cubicBezTo>
                    <a:pt x="5645" y="20127"/>
                    <a:pt x="5896" y="20855"/>
                    <a:pt x="5394" y="21159"/>
                  </a:cubicBezTo>
                  <a:cubicBezTo>
                    <a:pt x="4891" y="21462"/>
                    <a:pt x="3636" y="21341"/>
                    <a:pt x="2631" y="20977"/>
                  </a:cubicBezTo>
                  <a:cubicBezTo>
                    <a:pt x="1626" y="20613"/>
                    <a:pt x="873" y="20006"/>
                    <a:pt x="370" y="19217"/>
                  </a:cubicBezTo>
                  <a:cubicBezTo>
                    <a:pt x="-132" y="18428"/>
                    <a:pt x="-383" y="17458"/>
                    <a:pt x="1375" y="16790"/>
                  </a:cubicBezTo>
                  <a:cubicBezTo>
                    <a:pt x="3133" y="16123"/>
                    <a:pt x="6901" y="15759"/>
                    <a:pt x="10543" y="15637"/>
                  </a:cubicBezTo>
                  <a:cubicBezTo>
                    <a:pt x="14184" y="15516"/>
                    <a:pt x="17701" y="15637"/>
                    <a:pt x="21217" y="15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1746955" y="2764366"/>
              <a:ext cx="1846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17982" y="5175"/>
                    <a:pt x="14545" y="10350"/>
                    <a:pt x="11723" y="13838"/>
                  </a:cubicBezTo>
                  <a:cubicBezTo>
                    <a:pt x="8900" y="17325"/>
                    <a:pt x="6691" y="19125"/>
                    <a:pt x="4973" y="19912"/>
                  </a:cubicBezTo>
                  <a:cubicBezTo>
                    <a:pt x="3254" y="20700"/>
                    <a:pt x="2027" y="20475"/>
                    <a:pt x="1168" y="19687"/>
                  </a:cubicBezTo>
                  <a:cubicBezTo>
                    <a:pt x="309" y="18900"/>
                    <a:pt x="-182" y="17550"/>
                    <a:pt x="63" y="16200"/>
                  </a:cubicBezTo>
                  <a:cubicBezTo>
                    <a:pt x="309" y="14850"/>
                    <a:pt x="1291" y="13500"/>
                    <a:pt x="2886" y="12825"/>
                  </a:cubicBezTo>
                  <a:cubicBezTo>
                    <a:pt x="4482" y="12150"/>
                    <a:pt x="6691" y="12150"/>
                    <a:pt x="9391" y="13500"/>
                  </a:cubicBezTo>
                  <a:cubicBezTo>
                    <a:pt x="12091" y="14850"/>
                    <a:pt x="15282" y="17550"/>
                    <a:pt x="17245" y="19125"/>
                  </a:cubicBezTo>
                  <a:cubicBezTo>
                    <a:pt x="19209" y="20700"/>
                    <a:pt x="19945" y="21150"/>
                    <a:pt x="206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1995149" y="2866974"/>
              <a:ext cx="139701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655" y="13714"/>
                    <a:pt x="1309" y="6514"/>
                    <a:pt x="2455" y="2914"/>
                  </a:cubicBezTo>
                  <a:cubicBezTo>
                    <a:pt x="3600" y="-686"/>
                    <a:pt x="5236" y="-686"/>
                    <a:pt x="8509" y="1474"/>
                  </a:cubicBezTo>
                  <a:cubicBezTo>
                    <a:pt x="11782" y="3634"/>
                    <a:pt x="16691" y="7954"/>
                    <a:pt x="21600" y="12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2007849" y="2942166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2228093" y="2796116"/>
              <a:ext cx="148057" cy="20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75" fill="norm" stroke="1" extrusionOk="0">
                  <a:moveTo>
                    <a:pt x="13979" y="0"/>
                  </a:moveTo>
                  <a:cubicBezTo>
                    <a:pt x="10632" y="4500"/>
                    <a:pt x="7286" y="9000"/>
                    <a:pt x="5004" y="12038"/>
                  </a:cubicBezTo>
                  <a:cubicBezTo>
                    <a:pt x="2722" y="15075"/>
                    <a:pt x="1505" y="16650"/>
                    <a:pt x="745" y="18000"/>
                  </a:cubicBezTo>
                  <a:cubicBezTo>
                    <a:pt x="-16" y="19350"/>
                    <a:pt x="-320" y="20475"/>
                    <a:pt x="441" y="21037"/>
                  </a:cubicBezTo>
                  <a:cubicBezTo>
                    <a:pt x="1201" y="21600"/>
                    <a:pt x="3026" y="21600"/>
                    <a:pt x="6677" y="21150"/>
                  </a:cubicBezTo>
                  <a:cubicBezTo>
                    <a:pt x="10328" y="20700"/>
                    <a:pt x="15804" y="19800"/>
                    <a:pt x="21280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2318999" y="2923116"/>
              <a:ext cx="508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25"/>
                    <a:pt x="12600" y="450"/>
                    <a:pt x="10350" y="1463"/>
                  </a:cubicBezTo>
                  <a:cubicBezTo>
                    <a:pt x="8100" y="2475"/>
                    <a:pt x="8100" y="4275"/>
                    <a:pt x="6750" y="7762"/>
                  </a:cubicBezTo>
                  <a:cubicBezTo>
                    <a:pt x="5400" y="11250"/>
                    <a:pt x="2700" y="164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0770116" y="3288979"/>
              <a:ext cx="204402" cy="25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224" fill="norm" stroke="1" extrusionOk="0">
                  <a:moveTo>
                    <a:pt x="14347" y="7109"/>
                  </a:moveTo>
                  <a:cubicBezTo>
                    <a:pt x="14565" y="5161"/>
                    <a:pt x="14784" y="3214"/>
                    <a:pt x="14565" y="1886"/>
                  </a:cubicBezTo>
                  <a:cubicBezTo>
                    <a:pt x="14347" y="558"/>
                    <a:pt x="13693" y="-150"/>
                    <a:pt x="11838" y="27"/>
                  </a:cubicBezTo>
                  <a:cubicBezTo>
                    <a:pt x="9984" y="204"/>
                    <a:pt x="6929" y="1266"/>
                    <a:pt x="4529" y="4365"/>
                  </a:cubicBezTo>
                  <a:cubicBezTo>
                    <a:pt x="2129" y="7463"/>
                    <a:pt x="384" y="12598"/>
                    <a:pt x="56" y="15961"/>
                  </a:cubicBezTo>
                  <a:cubicBezTo>
                    <a:pt x="-271" y="19325"/>
                    <a:pt x="820" y="20919"/>
                    <a:pt x="3874" y="21184"/>
                  </a:cubicBezTo>
                  <a:cubicBezTo>
                    <a:pt x="6929" y="21450"/>
                    <a:pt x="11947" y="20388"/>
                    <a:pt x="15220" y="18263"/>
                  </a:cubicBezTo>
                  <a:cubicBezTo>
                    <a:pt x="18493" y="16139"/>
                    <a:pt x="20020" y="12952"/>
                    <a:pt x="20674" y="10739"/>
                  </a:cubicBezTo>
                  <a:cubicBezTo>
                    <a:pt x="21329" y="8525"/>
                    <a:pt x="21111" y="7286"/>
                    <a:pt x="20456" y="6578"/>
                  </a:cubicBezTo>
                  <a:cubicBezTo>
                    <a:pt x="19802" y="5870"/>
                    <a:pt x="18711" y="5693"/>
                    <a:pt x="17620" y="5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1594010" y="3401291"/>
              <a:ext cx="164302" cy="16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58" fill="norm" stroke="1" extrusionOk="0">
                  <a:moveTo>
                    <a:pt x="12289" y="10958"/>
                  </a:moveTo>
                  <a:cubicBezTo>
                    <a:pt x="12829" y="8825"/>
                    <a:pt x="13369" y="6691"/>
                    <a:pt x="12964" y="5491"/>
                  </a:cubicBezTo>
                  <a:cubicBezTo>
                    <a:pt x="12559" y="4291"/>
                    <a:pt x="11209" y="4025"/>
                    <a:pt x="9184" y="4291"/>
                  </a:cubicBezTo>
                  <a:cubicBezTo>
                    <a:pt x="7159" y="4558"/>
                    <a:pt x="4459" y="5358"/>
                    <a:pt x="2569" y="7758"/>
                  </a:cubicBezTo>
                  <a:cubicBezTo>
                    <a:pt x="679" y="10158"/>
                    <a:pt x="-401" y="14158"/>
                    <a:pt x="139" y="16958"/>
                  </a:cubicBezTo>
                  <a:cubicBezTo>
                    <a:pt x="679" y="19758"/>
                    <a:pt x="2839" y="21358"/>
                    <a:pt x="6079" y="21358"/>
                  </a:cubicBezTo>
                  <a:cubicBezTo>
                    <a:pt x="9319" y="21358"/>
                    <a:pt x="13639" y="19758"/>
                    <a:pt x="16609" y="16691"/>
                  </a:cubicBezTo>
                  <a:cubicBezTo>
                    <a:pt x="19579" y="13625"/>
                    <a:pt x="21199" y="9091"/>
                    <a:pt x="20929" y="6025"/>
                  </a:cubicBezTo>
                  <a:cubicBezTo>
                    <a:pt x="20659" y="2958"/>
                    <a:pt x="18499" y="1358"/>
                    <a:pt x="16744" y="558"/>
                  </a:cubicBezTo>
                  <a:cubicBezTo>
                    <a:pt x="14989" y="-242"/>
                    <a:pt x="13639" y="-242"/>
                    <a:pt x="12694" y="958"/>
                  </a:cubicBezTo>
                  <a:cubicBezTo>
                    <a:pt x="11749" y="2158"/>
                    <a:pt x="11209" y="4558"/>
                    <a:pt x="10669" y="6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1855449" y="3545416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1952146" y="3412066"/>
              <a:ext cx="195404" cy="13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93" fill="norm" stroke="1" extrusionOk="0">
                  <a:moveTo>
                    <a:pt x="4022" y="4114"/>
                  </a:moveTo>
                  <a:cubicBezTo>
                    <a:pt x="2628" y="6857"/>
                    <a:pt x="1235" y="9600"/>
                    <a:pt x="538" y="12514"/>
                  </a:cubicBezTo>
                  <a:cubicBezTo>
                    <a:pt x="-159" y="15429"/>
                    <a:pt x="-159" y="18514"/>
                    <a:pt x="422" y="20057"/>
                  </a:cubicBezTo>
                  <a:cubicBezTo>
                    <a:pt x="1002" y="21600"/>
                    <a:pt x="2164" y="21600"/>
                    <a:pt x="3441" y="21086"/>
                  </a:cubicBezTo>
                  <a:cubicBezTo>
                    <a:pt x="4718" y="20571"/>
                    <a:pt x="6112" y="19543"/>
                    <a:pt x="7273" y="18514"/>
                  </a:cubicBezTo>
                  <a:cubicBezTo>
                    <a:pt x="8435" y="17486"/>
                    <a:pt x="9364" y="16457"/>
                    <a:pt x="10409" y="16457"/>
                  </a:cubicBezTo>
                  <a:cubicBezTo>
                    <a:pt x="11454" y="16457"/>
                    <a:pt x="12615" y="17486"/>
                    <a:pt x="14241" y="17143"/>
                  </a:cubicBezTo>
                  <a:cubicBezTo>
                    <a:pt x="15867" y="16800"/>
                    <a:pt x="17957" y="15086"/>
                    <a:pt x="19235" y="12000"/>
                  </a:cubicBezTo>
                  <a:cubicBezTo>
                    <a:pt x="20512" y="8914"/>
                    <a:pt x="20976" y="4457"/>
                    <a:pt x="214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2280899" y="3500966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52400" y="4034366"/>
              <a:ext cx="126111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138" y="8509"/>
                    <a:pt x="276" y="8378"/>
                    <a:pt x="421" y="8313"/>
                  </a:cubicBezTo>
                  <a:cubicBezTo>
                    <a:pt x="566" y="8247"/>
                    <a:pt x="718" y="8247"/>
                    <a:pt x="870" y="8247"/>
                  </a:cubicBezTo>
                  <a:cubicBezTo>
                    <a:pt x="1022" y="8247"/>
                    <a:pt x="1175" y="8247"/>
                    <a:pt x="1316" y="8247"/>
                  </a:cubicBezTo>
                  <a:cubicBezTo>
                    <a:pt x="1457" y="8247"/>
                    <a:pt x="1588" y="8247"/>
                    <a:pt x="1717" y="8051"/>
                  </a:cubicBezTo>
                  <a:cubicBezTo>
                    <a:pt x="1845" y="7855"/>
                    <a:pt x="1972" y="7462"/>
                    <a:pt x="2106" y="7069"/>
                  </a:cubicBezTo>
                  <a:cubicBezTo>
                    <a:pt x="2240" y="6676"/>
                    <a:pt x="2382" y="6284"/>
                    <a:pt x="2529" y="5825"/>
                  </a:cubicBezTo>
                  <a:cubicBezTo>
                    <a:pt x="2676" y="5367"/>
                    <a:pt x="2828" y="4844"/>
                    <a:pt x="2966" y="4451"/>
                  </a:cubicBezTo>
                  <a:cubicBezTo>
                    <a:pt x="3103" y="4058"/>
                    <a:pt x="3227" y="3796"/>
                    <a:pt x="3350" y="3600"/>
                  </a:cubicBezTo>
                  <a:cubicBezTo>
                    <a:pt x="3473" y="3404"/>
                    <a:pt x="3596" y="3273"/>
                    <a:pt x="3721" y="3207"/>
                  </a:cubicBezTo>
                  <a:cubicBezTo>
                    <a:pt x="3847" y="3142"/>
                    <a:pt x="3973" y="3142"/>
                    <a:pt x="4100" y="3142"/>
                  </a:cubicBezTo>
                  <a:cubicBezTo>
                    <a:pt x="4227" y="3142"/>
                    <a:pt x="4354" y="3142"/>
                    <a:pt x="4486" y="3142"/>
                  </a:cubicBezTo>
                  <a:cubicBezTo>
                    <a:pt x="4619" y="3142"/>
                    <a:pt x="4756" y="3142"/>
                    <a:pt x="4900" y="3142"/>
                  </a:cubicBezTo>
                  <a:cubicBezTo>
                    <a:pt x="5043" y="3142"/>
                    <a:pt x="5192" y="3142"/>
                    <a:pt x="5342" y="3142"/>
                  </a:cubicBezTo>
                  <a:cubicBezTo>
                    <a:pt x="5492" y="3142"/>
                    <a:pt x="5645" y="3142"/>
                    <a:pt x="5797" y="3142"/>
                  </a:cubicBezTo>
                  <a:cubicBezTo>
                    <a:pt x="5949" y="3142"/>
                    <a:pt x="6102" y="3142"/>
                    <a:pt x="6259" y="3142"/>
                  </a:cubicBezTo>
                  <a:cubicBezTo>
                    <a:pt x="6417" y="3142"/>
                    <a:pt x="6580" y="3142"/>
                    <a:pt x="6716" y="3142"/>
                  </a:cubicBezTo>
                  <a:cubicBezTo>
                    <a:pt x="6852" y="3142"/>
                    <a:pt x="6961" y="3142"/>
                    <a:pt x="7071" y="3076"/>
                  </a:cubicBezTo>
                  <a:cubicBezTo>
                    <a:pt x="7182" y="3011"/>
                    <a:pt x="7294" y="2880"/>
                    <a:pt x="7405" y="2815"/>
                  </a:cubicBezTo>
                  <a:cubicBezTo>
                    <a:pt x="7515" y="2749"/>
                    <a:pt x="7624" y="2749"/>
                    <a:pt x="7735" y="2684"/>
                  </a:cubicBezTo>
                  <a:cubicBezTo>
                    <a:pt x="7845" y="2618"/>
                    <a:pt x="7958" y="2487"/>
                    <a:pt x="8072" y="2422"/>
                  </a:cubicBezTo>
                  <a:cubicBezTo>
                    <a:pt x="8186" y="2356"/>
                    <a:pt x="8302" y="2356"/>
                    <a:pt x="8415" y="2225"/>
                  </a:cubicBezTo>
                  <a:cubicBezTo>
                    <a:pt x="8527" y="2095"/>
                    <a:pt x="8636" y="1833"/>
                    <a:pt x="8748" y="1636"/>
                  </a:cubicBezTo>
                  <a:cubicBezTo>
                    <a:pt x="8860" y="1440"/>
                    <a:pt x="8976" y="1309"/>
                    <a:pt x="9092" y="1178"/>
                  </a:cubicBezTo>
                  <a:cubicBezTo>
                    <a:pt x="9208" y="1047"/>
                    <a:pt x="9324" y="916"/>
                    <a:pt x="9440" y="785"/>
                  </a:cubicBezTo>
                  <a:cubicBezTo>
                    <a:pt x="9556" y="655"/>
                    <a:pt x="9673" y="524"/>
                    <a:pt x="9792" y="393"/>
                  </a:cubicBezTo>
                  <a:cubicBezTo>
                    <a:pt x="9912" y="262"/>
                    <a:pt x="10035" y="131"/>
                    <a:pt x="10153" y="65"/>
                  </a:cubicBezTo>
                  <a:cubicBezTo>
                    <a:pt x="10271" y="0"/>
                    <a:pt x="10383" y="0"/>
                    <a:pt x="10494" y="0"/>
                  </a:cubicBezTo>
                  <a:cubicBezTo>
                    <a:pt x="10604" y="0"/>
                    <a:pt x="10713" y="0"/>
                    <a:pt x="10824" y="65"/>
                  </a:cubicBezTo>
                  <a:cubicBezTo>
                    <a:pt x="10934" y="131"/>
                    <a:pt x="11047" y="262"/>
                    <a:pt x="11164" y="458"/>
                  </a:cubicBezTo>
                  <a:cubicBezTo>
                    <a:pt x="11282" y="655"/>
                    <a:pt x="11405" y="916"/>
                    <a:pt x="11521" y="1178"/>
                  </a:cubicBezTo>
                  <a:cubicBezTo>
                    <a:pt x="11637" y="1440"/>
                    <a:pt x="11746" y="1702"/>
                    <a:pt x="11866" y="1964"/>
                  </a:cubicBezTo>
                  <a:cubicBezTo>
                    <a:pt x="11985" y="2225"/>
                    <a:pt x="12116" y="2487"/>
                    <a:pt x="12241" y="2749"/>
                  </a:cubicBezTo>
                  <a:cubicBezTo>
                    <a:pt x="12366" y="3011"/>
                    <a:pt x="12486" y="3273"/>
                    <a:pt x="12604" y="3469"/>
                  </a:cubicBezTo>
                  <a:cubicBezTo>
                    <a:pt x="12721" y="3665"/>
                    <a:pt x="12837" y="3796"/>
                    <a:pt x="12957" y="3993"/>
                  </a:cubicBezTo>
                  <a:cubicBezTo>
                    <a:pt x="13077" y="4189"/>
                    <a:pt x="13200" y="4451"/>
                    <a:pt x="13329" y="4713"/>
                  </a:cubicBezTo>
                  <a:cubicBezTo>
                    <a:pt x="13457" y="4975"/>
                    <a:pt x="13592" y="5236"/>
                    <a:pt x="13717" y="5433"/>
                  </a:cubicBezTo>
                  <a:cubicBezTo>
                    <a:pt x="13842" y="5629"/>
                    <a:pt x="13958" y="5760"/>
                    <a:pt x="14085" y="5956"/>
                  </a:cubicBezTo>
                  <a:cubicBezTo>
                    <a:pt x="14211" y="6153"/>
                    <a:pt x="14349" y="6415"/>
                    <a:pt x="14482" y="6611"/>
                  </a:cubicBezTo>
                  <a:cubicBezTo>
                    <a:pt x="14614" y="6807"/>
                    <a:pt x="14741" y="6938"/>
                    <a:pt x="14866" y="7069"/>
                  </a:cubicBezTo>
                  <a:cubicBezTo>
                    <a:pt x="14991" y="7200"/>
                    <a:pt x="15114" y="7331"/>
                    <a:pt x="15241" y="7462"/>
                  </a:cubicBezTo>
                  <a:cubicBezTo>
                    <a:pt x="15368" y="7593"/>
                    <a:pt x="15498" y="7724"/>
                    <a:pt x="15634" y="7920"/>
                  </a:cubicBezTo>
                  <a:cubicBezTo>
                    <a:pt x="15770" y="8116"/>
                    <a:pt x="15912" y="8378"/>
                    <a:pt x="16044" y="8575"/>
                  </a:cubicBezTo>
                  <a:cubicBezTo>
                    <a:pt x="16176" y="8771"/>
                    <a:pt x="16300" y="8902"/>
                    <a:pt x="16430" y="9033"/>
                  </a:cubicBezTo>
                  <a:cubicBezTo>
                    <a:pt x="16561" y="9164"/>
                    <a:pt x="16698" y="9295"/>
                    <a:pt x="16831" y="9491"/>
                  </a:cubicBezTo>
                  <a:cubicBezTo>
                    <a:pt x="16963" y="9687"/>
                    <a:pt x="17090" y="9949"/>
                    <a:pt x="17215" y="10211"/>
                  </a:cubicBezTo>
                  <a:cubicBezTo>
                    <a:pt x="17340" y="10473"/>
                    <a:pt x="17463" y="10735"/>
                    <a:pt x="17589" y="11062"/>
                  </a:cubicBezTo>
                  <a:cubicBezTo>
                    <a:pt x="17714" y="11389"/>
                    <a:pt x="17840" y="11782"/>
                    <a:pt x="17971" y="12109"/>
                  </a:cubicBezTo>
                  <a:cubicBezTo>
                    <a:pt x="18102" y="12436"/>
                    <a:pt x="18236" y="12698"/>
                    <a:pt x="18361" y="12960"/>
                  </a:cubicBezTo>
                  <a:cubicBezTo>
                    <a:pt x="18486" y="13222"/>
                    <a:pt x="18602" y="13484"/>
                    <a:pt x="18727" y="13811"/>
                  </a:cubicBezTo>
                  <a:cubicBezTo>
                    <a:pt x="18852" y="14138"/>
                    <a:pt x="18986" y="14531"/>
                    <a:pt x="19117" y="14858"/>
                  </a:cubicBezTo>
                  <a:cubicBezTo>
                    <a:pt x="19247" y="15185"/>
                    <a:pt x="19374" y="15447"/>
                    <a:pt x="19497" y="15775"/>
                  </a:cubicBezTo>
                  <a:cubicBezTo>
                    <a:pt x="19621" y="16102"/>
                    <a:pt x="19740" y="16495"/>
                    <a:pt x="19896" y="16953"/>
                  </a:cubicBezTo>
                  <a:cubicBezTo>
                    <a:pt x="20052" y="17411"/>
                    <a:pt x="20244" y="17935"/>
                    <a:pt x="20429" y="18393"/>
                  </a:cubicBezTo>
                  <a:cubicBezTo>
                    <a:pt x="20614" y="18851"/>
                    <a:pt x="20792" y="19244"/>
                    <a:pt x="20962" y="19702"/>
                  </a:cubicBezTo>
                  <a:cubicBezTo>
                    <a:pt x="21132" y="20160"/>
                    <a:pt x="21295" y="20684"/>
                    <a:pt x="21401" y="21011"/>
                  </a:cubicBezTo>
                  <a:cubicBezTo>
                    <a:pt x="21506" y="21338"/>
                    <a:pt x="21553" y="214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60642" y="4460627"/>
              <a:ext cx="220153" cy="58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425" fill="norm" stroke="1" extrusionOk="0">
                  <a:moveTo>
                    <a:pt x="1031" y="4649"/>
                  </a:moveTo>
                  <a:cubicBezTo>
                    <a:pt x="1431" y="6832"/>
                    <a:pt x="1831" y="9015"/>
                    <a:pt x="2331" y="11043"/>
                  </a:cubicBezTo>
                  <a:cubicBezTo>
                    <a:pt x="2831" y="13070"/>
                    <a:pt x="3431" y="14942"/>
                    <a:pt x="3731" y="16073"/>
                  </a:cubicBezTo>
                  <a:cubicBezTo>
                    <a:pt x="4031" y="17203"/>
                    <a:pt x="4031" y="17593"/>
                    <a:pt x="3931" y="17554"/>
                  </a:cubicBezTo>
                  <a:cubicBezTo>
                    <a:pt x="3831" y="17515"/>
                    <a:pt x="3631" y="17047"/>
                    <a:pt x="3331" y="15176"/>
                  </a:cubicBezTo>
                  <a:cubicBezTo>
                    <a:pt x="3031" y="13304"/>
                    <a:pt x="2631" y="10029"/>
                    <a:pt x="2431" y="7495"/>
                  </a:cubicBezTo>
                  <a:cubicBezTo>
                    <a:pt x="2231" y="4961"/>
                    <a:pt x="2231" y="3167"/>
                    <a:pt x="2431" y="2075"/>
                  </a:cubicBezTo>
                  <a:cubicBezTo>
                    <a:pt x="2631" y="984"/>
                    <a:pt x="3031" y="594"/>
                    <a:pt x="3731" y="321"/>
                  </a:cubicBezTo>
                  <a:cubicBezTo>
                    <a:pt x="4431" y="48"/>
                    <a:pt x="5431" y="-108"/>
                    <a:pt x="7031" y="87"/>
                  </a:cubicBezTo>
                  <a:cubicBezTo>
                    <a:pt x="8631" y="282"/>
                    <a:pt x="10831" y="828"/>
                    <a:pt x="13231" y="2192"/>
                  </a:cubicBezTo>
                  <a:cubicBezTo>
                    <a:pt x="15631" y="3557"/>
                    <a:pt x="18231" y="5740"/>
                    <a:pt x="19631" y="7768"/>
                  </a:cubicBezTo>
                  <a:cubicBezTo>
                    <a:pt x="21031" y="9795"/>
                    <a:pt x="21231" y="11667"/>
                    <a:pt x="19931" y="13538"/>
                  </a:cubicBezTo>
                  <a:cubicBezTo>
                    <a:pt x="18631" y="15410"/>
                    <a:pt x="15831" y="17281"/>
                    <a:pt x="13031" y="18607"/>
                  </a:cubicBezTo>
                  <a:cubicBezTo>
                    <a:pt x="10231" y="19932"/>
                    <a:pt x="7431" y="20712"/>
                    <a:pt x="5331" y="21102"/>
                  </a:cubicBezTo>
                  <a:cubicBezTo>
                    <a:pt x="3231" y="21492"/>
                    <a:pt x="1831" y="21492"/>
                    <a:pt x="931" y="21297"/>
                  </a:cubicBezTo>
                  <a:cubicBezTo>
                    <a:pt x="31" y="21102"/>
                    <a:pt x="-369" y="20712"/>
                    <a:pt x="431" y="20088"/>
                  </a:cubicBezTo>
                  <a:cubicBezTo>
                    <a:pt x="1231" y="19465"/>
                    <a:pt x="3231" y="18607"/>
                    <a:pt x="5231" y="17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320799" y="4745566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352549" y="4866216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300"/>
                    <a:pt x="11631" y="9000"/>
                    <a:pt x="15231" y="5400"/>
                  </a:cubicBezTo>
                  <a:cubicBezTo>
                    <a:pt x="18831" y="1800"/>
                    <a:pt x="2021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2023638" y="4421716"/>
              <a:ext cx="129012" cy="48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1234" y="571"/>
                  </a:moveTo>
                  <a:cubicBezTo>
                    <a:pt x="17750" y="285"/>
                    <a:pt x="14266" y="0"/>
                    <a:pt x="10782" y="0"/>
                  </a:cubicBezTo>
                  <a:cubicBezTo>
                    <a:pt x="7299" y="0"/>
                    <a:pt x="3815" y="285"/>
                    <a:pt x="1899" y="666"/>
                  </a:cubicBezTo>
                  <a:cubicBezTo>
                    <a:pt x="-18" y="1047"/>
                    <a:pt x="-366" y="1522"/>
                    <a:pt x="331" y="1903"/>
                  </a:cubicBezTo>
                  <a:cubicBezTo>
                    <a:pt x="1028" y="2284"/>
                    <a:pt x="2769" y="2569"/>
                    <a:pt x="5731" y="3521"/>
                  </a:cubicBezTo>
                  <a:cubicBezTo>
                    <a:pt x="8692" y="4472"/>
                    <a:pt x="12873" y="6090"/>
                    <a:pt x="14440" y="7327"/>
                  </a:cubicBezTo>
                  <a:cubicBezTo>
                    <a:pt x="16008" y="8564"/>
                    <a:pt x="14963" y="9420"/>
                    <a:pt x="13395" y="10086"/>
                  </a:cubicBezTo>
                  <a:cubicBezTo>
                    <a:pt x="11828" y="10752"/>
                    <a:pt x="9737" y="11228"/>
                    <a:pt x="7821" y="11609"/>
                  </a:cubicBezTo>
                  <a:cubicBezTo>
                    <a:pt x="5905" y="11989"/>
                    <a:pt x="4163" y="12275"/>
                    <a:pt x="3989" y="12275"/>
                  </a:cubicBezTo>
                  <a:cubicBezTo>
                    <a:pt x="3815" y="12275"/>
                    <a:pt x="5208" y="11989"/>
                    <a:pt x="6776" y="12037"/>
                  </a:cubicBezTo>
                  <a:cubicBezTo>
                    <a:pt x="8344" y="12085"/>
                    <a:pt x="10086" y="12465"/>
                    <a:pt x="10957" y="12893"/>
                  </a:cubicBezTo>
                  <a:cubicBezTo>
                    <a:pt x="11828" y="13322"/>
                    <a:pt x="11828" y="13797"/>
                    <a:pt x="10434" y="14796"/>
                  </a:cubicBezTo>
                  <a:cubicBezTo>
                    <a:pt x="9040" y="15796"/>
                    <a:pt x="6253" y="17318"/>
                    <a:pt x="4337" y="18412"/>
                  </a:cubicBezTo>
                  <a:cubicBezTo>
                    <a:pt x="2421" y="19507"/>
                    <a:pt x="1376" y="20173"/>
                    <a:pt x="1376" y="20696"/>
                  </a:cubicBezTo>
                  <a:cubicBezTo>
                    <a:pt x="1376" y="21219"/>
                    <a:pt x="2421" y="21600"/>
                    <a:pt x="5905" y="21600"/>
                  </a:cubicBezTo>
                  <a:cubicBezTo>
                    <a:pt x="9389" y="21600"/>
                    <a:pt x="15311" y="21219"/>
                    <a:pt x="21234" y="20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2359289" y="4447116"/>
              <a:ext cx="187062" cy="29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33" fill="norm" stroke="1" extrusionOk="0">
                  <a:moveTo>
                    <a:pt x="10527" y="0"/>
                  </a:moveTo>
                  <a:cubicBezTo>
                    <a:pt x="9070" y="1543"/>
                    <a:pt x="7614" y="3086"/>
                    <a:pt x="6158" y="5477"/>
                  </a:cubicBezTo>
                  <a:cubicBezTo>
                    <a:pt x="4702" y="7869"/>
                    <a:pt x="3246" y="11109"/>
                    <a:pt x="2154" y="13500"/>
                  </a:cubicBezTo>
                  <a:cubicBezTo>
                    <a:pt x="1061" y="15891"/>
                    <a:pt x="333" y="17434"/>
                    <a:pt x="91" y="18591"/>
                  </a:cubicBezTo>
                  <a:cubicBezTo>
                    <a:pt x="-152" y="19749"/>
                    <a:pt x="91" y="20520"/>
                    <a:pt x="819" y="20983"/>
                  </a:cubicBezTo>
                  <a:cubicBezTo>
                    <a:pt x="1547" y="21446"/>
                    <a:pt x="2760" y="21600"/>
                    <a:pt x="5309" y="21214"/>
                  </a:cubicBezTo>
                  <a:cubicBezTo>
                    <a:pt x="7857" y="20829"/>
                    <a:pt x="11740" y="19903"/>
                    <a:pt x="14652" y="19131"/>
                  </a:cubicBezTo>
                  <a:cubicBezTo>
                    <a:pt x="17565" y="18360"/>
                    <a:pt x="19506" y="17743"/>
                    <a:pt x="21448" y="17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527299" y="4637616"/>
              <a:ext cx="2" cy="190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616199" y="4770966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506"/>
                    <a:pt x="15429" y="11012"/>
                    <a:pt x="11829" y="14612"/>
                  </a:cubicBezTo>
                  <a:cubicBezTo>
                    <a:pt x="8229" y="18212"/>
                    <a:pt x="4114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973248" y="4453462"/>
              <a:ext cx="195403" cy="38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63" fill="norm" stroke="1" extrusionOk="0">
                  <a:moveTo>
                    <a:pt x="16564" y="4629"/>
                  </a:moveTo>
                  <a:cubicBezTo>
                    <a:pt x="17028" y="3323"/>
                    <a:pt x="17493" y="2018"/>
                    <a:pt x="17260" y="1128"/>
                  </a:cubicBezTo>
                  <a:cubicBezTo>
                    <a:pt x="17028" y="238"/>
                    <a:pt x="16099" y="-237"/>
                    <a:pt x="13428" y="119"/>
                  </a:cubicBezTo>
                  <a:cubicBezTo>
                    <a:pt x="10757" y="475"/>
                    <a:pt x="6344" y="1662"/>
                    <a:pt x="3789" y="2611"/>
                  </a:cubicBezTo>
                  <a:cubicBezTo>
                    <a:pt x="1235" y="3561"/>
                    <a:pt x="538" y="4273"/>
                    <a:pt x="189" y="4985"/>
                  </a:cubicBezTo>
                  <a:cubicBezTo>
                    <a:pt x="-159" y="5697"/>
                    <a:pt x="-159" y="6409"/>
                    <a:pt x="1351" y="6884"/>
                  </a:cubicBezTo>
                  <a:cubicBezTo>
                    <a:pt x="2860" y="7359"/>
                    <a:pt x="5880" y="7596"/>
                    <a:pt x="8667" y="7181"/>
                  </a:cubicBezTo>
                  <a:cubicBezTo>
                    <a:pt x="11454" y="6765"/>
                    <a:pt x="14009" y="5697"/>
                    <a:pt x="15751" y="4807"/>
                  </a:cubicBezTo>
                  <a:cubicBezTo>
                    <a:pt x="17493" y="3917"/>
                    <a:pt x="18422" y="3205"/>
                    <a:pt x="18654" y="3383"/>
                  </a:cubicBezTo>
                  <a:cubicBezTo>
                    <a:pt x="18886" y="3561"/>
                    <a:pt x="18422" y="4629"/>
                    <a:pt x="18306" y="6884"/>
                  </a:cubicBezTo>
                  <a:cubicBezTo>
                    <a:pt x="18189" y="9139"/>
                    <a:pt x="18422" y="12581"/>
                    <a:pt x="18538" y="15014"/>
                  </a:cubicBezTo>
                  <a:cubicBezTo>
                    <a:pt x="18654" y="17447"/>
                    <a:pt x="18654" y="18871"/>
                    <a:pt x="19118" y="19761"/>
                  </a:cubicBezTo>
                  <a:cubicBezTo>
                    <a:pt x="19583" y="20651"/>
                    <a:pt x="20512" y="21007"/>
                    <a:pt x="21441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3187699" y="4333610"/>
              <a:ext cx="211276" cy="64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74" fill="norm" stroke="1" extrusionOk="0">
                  <a:moveTo>
                    <a:pt x="11549" y="1456"/>
                  </a:moveTo>
                  <a:cubicBezTo>
                    <a:pt x="11335" y="1103"/>
                    <a:pt x="11121" y="750"/>
                    <a:pt x="11655" y="503"/>
                  </a:cubicBezTo>
                  <a:cubicBezTo>
                    <a:pt x="12190" y="256"/>
                    <a:pt x="13473" y="115"/>
                    <a:pt x="14650" y="45"/>
                  </a:cubicBezTo>
                  <a:cubicBezTo>
                    <a:pt x="15826" y="-26"/>
                    <a:pt x="16895" y="-26"/>
                    <a:pt x="18178" y="150"/>
                  </a:cubicBezTo>
                  <a:cubicBezTo>
                    <a:pt x="19461" y="327"/>
                    <a:pt x="20958" y="680"/>
                    <a:pt x="21279" y="1598"/>
                  </a:cubicBezTo>
                  <a:cubicBezTo>
                    <a:pt x="21600" y="2515"/>
                    <a:pt x="20745" y="3998"/>
                    <a:pt x="19354" y="5268"/>
                  </a:cubicBezTo>
                  <a:cubicBezTo>
                    <a:pt x="17964" y="6539"/>
                    <a:pt x="16040" y="7598"/>
                    <a:pt x="14756" y="8550"/>
                  </a:cubicBezTo>
                  <a:cubicBezTo>
                    <a:pt x="13473" y="9503"/>
                    <a:pt x="12832" y="10350"/>
                    <a:pt x="13366" y="11198"/>
                  </a:cubicBezTo>
                  <a:cubicBezTo>
                    <a:pt x="13901" y="12045"/>
                    <a:pt x="15612" y="12892"/>
                    <a:pt x="17109" y="13668"/>
                  </a:cubicBezTo>
                  <a:cubicBezTo>
                    <a:pt x="18606" y="14445"/>
                    <a:pt x="19889" y="15150"/>
                    <a:pt x="20424" y="16139"/>
                  </a:cubicBezTo>
                  <a:cubicBezTo>
                    <a:pt x="20958" y="17127"/>
                    <a:pt x="20745" y="18398"/>
                    <a:pt x="20424" y="19280"/>
                  </a:cubicBezTo>
                  <a:cubicBezTo>
                    <a:pt x="20103" y="20162"/>
                    <a:pt x="19675" y="20656"/>
                    <a:pt x="16253" y="20974"/>
                  </a:cubicBezTo>
                  <a:cubicBezTo>
                    <a:pt x="12832" y="21292"/>
                    <a:pt x="6416" y="21433"/>
                    <a:pt x="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8194386" y="4766917"/>
              <a:ext cx="191302" cy="60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68" fill="norm" stroke="1" extrusionOk="0">
                  <a:moveTo>
                    <a:pt x="4561" y="5318"/>
                  </a:moveTo>
                  <a:cubicBezTo>
                    <a:pt x="3864" y="7118"/>
                    <a:pt x="3168" y="8918"/>
                    <a:pt x="2471" y="11243"/>
                  </a:cubicBezTo>
                  <a:cubicBezTo>
                    <a:pt x="1774" y="13568"/>
                    <a:pt x="1077" y="16418"/>
                    <a:pt x="729" y="18068"/>
                  </a:cubicBezTo>
                  <a:cubicBezTo>
                    <a:pt x="381" y="19718"/>
                    <a:pt x="381" y="20168"/>
                    <a:pt x="381" y="20580"/>
                  </a:cubicBezTo>
                  <a:cubicBezTo>
                    <a:pt x="381" y="20993"/>
                    <a:pt x="381" y="21368"/>
                    <a:pt x="381" y="21368"/>
                  </a:cubicBezTo>
                  <a:cubicBezTo>
                    <a:pt x="381" y="21368"/>
                    <a:pt x="381" y="20993"/>
                    <a:pt x="264" y="19418"/>
                  </a:cubicBezTo>
                  <a:cubicBezTo>
                    <a:pt x="148" y="17843"/>
                    <a:pt x="-84" y="15068"/>
                    <a:pt x="32" y="12481"/>
                  </a:cubicBezTo>
                  <a:cubicBezTo>
                    <a:pt x="148" y="9893"/>
                    <a:pt x="613" y="7493"/>
                    <a:pt x="1542" y="5506"/>
                  </a:cubicBezTo>
                  <a:cubicBezTo>
                    <a:pt x="2471" y="3518"/>
                    <a:pt x="3864" y="1943"/>
                    <a:pt x="6071" y="1006"/>
                  </a:cubicBezTo>
                  <a:cubicBezTo>
                    <a:pt x="8277" y="68"/>
                    <a:pt x="11297" y="-232"/>
                    <a:pt x="14084" y="181"/>
                  </a:cubicBezTo>
                  <a:cubicBezTo>
                    <a:pt x="16871" y="593"/>
                    <a:pt x="19426" y="1718"/>
                    <a:pt x="20471" y="2956"/>
                  </a:cubicBezTo>
                  <a:cubicBezTo>
                    <a:pt x="21516" y="4193"/>
                    <a:pt x="21051" y="5543"/>
                    <a:pt x="18497" y="6706"/>
                  </a:cubicBezTo>
                  <a:cubicBezTo>
                    <a:pt x="15942" y="7868"/>
                    <a:pt x="11297" y="8843"/>
                    <a:pt x="7929" y="9406"/>
                  </a:cubicBezTo>
                  <a:cubicBezTo>
                    <a:pt x="4561" y="9968"/>
                    <a:pt x="2471" y="10118"/>
                    <a:pt x="2819" y="10043"/>
                  </a:cubicBezTo>
                  <a:cubicBezTo>
                    <a:pt x="3168" y="9968"/>
                    <a:pt x="5955" y="9668"/>
                    <a:pt x="8742" y="9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8369299" y="5024966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424"/>
                    <a:pt x="4000" y="847"/>
                    <a:pt x="7600" y="4447"/>
                  </a:cubicBezTo>
                  <a:cubicBezTo>
                    <a:pt x="11200" y="8047"/>
                    <a:pt x="16400" y="148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8394699" y="5018616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360"/>
                    <a:pt x="16457" y="720"/>
                    <a:pt x="12857" y="4320"/>
                  </a:cubicBezTo>
                  <a:cubicBezTo>
                    <a:pt x="9257" y="7920"/>
                    <a:pt x="4629" y="14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8670836" y="4712369"/>
              <a:ext cx="123914" cy="37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15" fill="norm" stroke="1" extrusionOk="0">
                  <a:moveTo>
                    <a:pt x="21432" y="1903"/>
                  </a:moveTo>
                  <a:cubicBezTo>
                    <a:pt x="20700" y="1175"/>
                    <a:pt x="19968" y="447"/>
                    <a:pt x="18686" y="143"/>
                  </a:cubicBezTo>
                  <a:cubicBezTo>
                    <a:pt x="17405" y="-160"/>
                    <a:pt x="15574" y="-39"/>
                    <a:pt x="12829" y="1053"/>
                  </a:cubicBezTo>
                  <a:cubicBezTo>
                    <a:pt x="10083" y="2146"/>
                    <a:pt x="6422" y="4209"/>
                    <a:pt x="3859" y="7182"/>
                  </a:cubicBezTo>
                  <a:cubicBezTo>
                    <a:pt x="1296" y="10155"/>
                    <a:pt x="-168" y="14038"/>
                    <a:pt x="15" y="16525"/>
                  </a:cubicBezTo>
                  <a:cubicBezTo>
                    <a:pt x="198" y="19013"/>
                    <a:pt x="2029" y="20105"/>
                    <a:pt x="4042" y="20712"/>
                  </a:cubicBezTo>
                  <a:cubicBezTo>
                    <a:pt x="6056" y="21319"/>
                    <a:pt x="8252" y="21440"/>
                    <a:pt x="10449" y="21197"/>
                  </a:cubicBezTo>
                  <a:cubicBezTo>
                    <a:pt x="12646" y="20955"/>
                    <a:pt x="14842" y="20348"/>
                    <a:pt x="17039" y="19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8782844" y="4796107"/>
              <a:ext cx="189707" cy="23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41" fill="norm" stroke="1" extrusionOk="0">
                  <a:moveTo>
                    <a:pt x="17190" y="2866"/>
                  </a:moveTo>
                  <a:cubicBezTo>
                    <a:pt x="17430" y="1539"/>
                    <a:pt x="17670" y="213"/>
                    <a:pt x="17790" y="23"/>
                  </a:cubicBezTo>
                  <a:cubicBezTo>
                    <a:pt x="17910" y="-166"/>
                    <a:pt x="17910" y="781"/>
                    <a:pt x="17190" y="3718"/>
                  </a:cubicBezTo>
                  <a:cubicBezTo>
                    <a:pt x="16470" y="6655"/>
                    <a:pt x="15030" y="11581"/>
                    <a:pt x="13470" y="14802"/>
                  </a:cubicBezTo>
                  <a:cubicBezTo>
                    <a:pt x="11910" y="18023"/>
                    <a:pt x="10230" y="19539"/>
                    <a:pt x="8670" y="20392"/>
                  </a:cubicBezTo>
                  <a:cubicBezTo>
                    <a:pt x="7110" y="21245"/>
                    <a:pt x="5670" y="21434"/>
                    <a:pt x="4470" y="21055"/>
                  </a:cubicBezTo>
                  <a:cubicBezTo>
                    <a:pt x="3270" y="20676"/>
                    <a:pt x="2310" y="19729"/>
                    <a:pt x="1590" y="18687"/>
                  </a:cubicBezTo>
                  <a:cubicBezTo>
                    <a:pt x="870" y="17645"/>
                    <a:pt x="390" y="16508"/>
                    <a:pt x="150" y="15466"/>
                  </a:cubicBezTo>
                  <a:cubicBezTo>
                    <a:pt x="-90" y="14423"/>
                    <a:pt x="-90" y="13476"/>
                    <a:pt x="510" y="12813"/>
                  </a:cubicBezTo>
                  <a:cubicBezTo>
                    <a:pt x="1110" y="12150"/>
                    <a:pt x="2310" y="11771"/>
                    <a:pt x="4350" y="12245"/>
                  </a:cubicBezTo>
                  <a:cubicBezTo>
                    <a:pt x="6390" y="12718"/>
                    <a:pt x="9270" y="14045"/>
                    <a:pt x="12270" y="15655"/>
                  </a:cubicBezTo>
                  <a:cubicBezTo>
                    <a:pt x="15270" y="17266"/>
                    <a:pt x="18390" y="19160"/>
                    <a:pt x="21510" y="21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9036049" y="4750705"/>
              <a:ext cx="95260" cy="369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47" fill="norm" stroke="1" extrusionOk="0">
                  <a:moveTo>
                    <a:pt x="7043" y="811"/>
                  </a:moveTo>
                  <a:cubicBezTo>
                    <a:pt x="8922" y="441"/>
                    <a:pt x="10800" y="70"/>
                    <a:pt x="12913" y="9"/>
                  </a:cubicBezTo>
                  <a:cubicBezTo>
                    <a:pt x="15026" y="-53"/>
                    <a:pt x="17374" y="194"/>
                    <a:pt x="19017" y="1120"/>
                  </a:cubicBezTo>
                  <a:cubicBezTo>
                    <a:pt x="20661" y="2045"/>
                    <a:pt x="21600" y="3650"/>
                    <a:pt x="20896" y="6365"/>
                  </a:cubicBezTo>
                  <a:cubicBezTo>
                    <a:pt x="20191" y="9081"/>
                    <a:pt x="17843" y="12907"/>
                    <a:pt x="14087" y="15622"/>
                  </a:cubicBezTo>
                  <a:cubicBezTo>
                    <a:pt x="10330" y="18338"/>
                    <a:pt x="5165" y="19942"/>
                    <a:pt x="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8421747" y="4263777"/>
              <a:ext cx="265054" cy="34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37" fill="norm" stroke="1" extrusionOk="0">
                  <a:moveTo>
                    <a:pt x="6038" y="14784"/>
                  </a:moveTo>
                  <a:cubicBezTo>
                    <a:pt x="6210" y="14133"/>
                    <a:pt x="6381" y="13483"/>
                    <a:pt x="6381" y="13483"/>
                  </a:cubicBezTo>
                  <a:cubicBezTo>
                    <a:pt x="6381" y="13483"/>
                    <a:pt x="6210" y="14133"/>
                    <a:pt x="5438" y="15434"/>
                  </a:cubicBezTo>
                  <a:cubicBezTo>
                    <a:pt x="4667" y="16736"/>
                    <a:pt x="3296" y="18687"/>
                    <a:pt x="2267" y="19859"/>
                  </a:cubicBezTo>
                  <a:cubicBezTo>
                    <a:pt x="1238" y="21030"/>
                    <a:pt x="553" y="21420"/>
                    <a:pt x="210" y="21160"/>
                  </a:cubicBezTo>
                  <a:cubicBezTo>
                    <a:pt x="-133" y="20900"/>
                    <a:pt x="-133" y="19989"/>
                    <a:pt x="810" y="17581"/>
                  </a:cubicBezTo>
                  <a:cubicBezTo>
                    <a:pt x="1753" y="15174"/>
                    <a:pt x="3638" y="11271"/>
                    <a:pt x="5267" y="8473"/>
                  </a:cubicBezTo>
                  <a:cubicBezTo>
                    <a:pt x="6896" y="5675"/>
                    <a:pt x="8267" y="3984"/>
                    <a:pt x="9210" y="2813"/>
                  </a:cubicBezTo>
                  <a:cubicBezTo>
                    <a:pt x="10153" y="1642"/>
                    <a:pt x="10667" y="991"/>
                    <a:pt x="11353" y="536"/>
                  </a:cubicBezTo>
                  <a:cubicBezTo>
                    <a:pt x="12038" y="80"/>
                    <a:pt x="12896" y="-180"/>
                    <a:pt x="13581" y="145"/>
                  </a:cubicBezTo>
                  <a:cubicBezTo>
                    <a:pt x="14267" y="471"/>
                    <a:pt x="14781" y="1381"/>
                    <a:pt x="15124" y="3268"/>
                  </a:cubicBezTo>
                  <a:cubicBezTo>
                    <a:pt x="15467" y="5155"/>
                    <a:pt x="15638" y="8018"/>
                    <a:pt x="16667" y="11140"/>
                  </a:cubicBezTo>
                  <a:cubicBezTo>
                    <a:pt x="17696" y="14263"/>
                    <a:pt x="19581" y="17647"/>
                    <a:pt x="21467" y="21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9334499" y="491066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9335205" y="5044016"/>
              <a:ext cx="170746" cy="3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700" fill="norm" stroke="1" extrusionOk="0">
                  <a:moveTo>
                    <a:pt x="703" y="0"/>
                  </a:moveTo>
                  <a:cubicBezTo>
                    <a:pt x="176" y="7200"/>
                    <a:pt x="-351" y="14400"/>
                    <a:pt x="308" y="18000"/>
                  </a:cubicBezTo>
                  <a:cubicBezTo>
                    <a:pt x="966" y="21600"/>
                    <a:pt x="2810" y="21600"/>
                    <a:pt x="6498" y="18000"/>
                  </a:cubicBezTo>
                  <a:cubicBezTo>
                    <a:pt x="10186" y="14400"/>
                    <a:pt x="15717" y="7200"/>
                    <a:pt x="212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9697045" y="4645387"/>
              <a:ext cx="285155" cy="64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41" fill="norm" stroke="1" extrusionOk="0">
                  <a:moveTo>
                    <a:pt x="21555" y="1223"/>
                  </a:moveTo>
                  <a:cubicBezTo>
                    <a:pt x="21075" y="870"/>
                    <a:pt x="20595" y="517"/>
                    <a:pt x="18755" y="270"/>
                  </a:cubicBezTo>
                  <a:cubicBezTo>
                    <a:pt x="16915" y="23"/>
                    <a:pt x="13715" y="-118"/>
                    <a:pt x="11395" y="129"/>
                  </a:cubicBezTo>
                  <a:cubicBezTo>
                    <a:pt x="9075" y="376"/>
                    <a:pt x="7635" y="1011"/>
                    <a:pt x="6915" y="1506"/>
                  </a:cubicBezTo>
                  <a:cubicBezTo>
                    <a:pt x="6195" y="2000"/>
                    <a:pt x="6195" y="2353"/>
                    <a:pt x="6995" y="2953"/>
                  </a:cubicBezTo>
                  <a:cubicBezTo>
                    <a:pt x="7795" y="3553"/>
                    <a:pt x="9395" y="4400"/>
                    <a:pt x="10195" y="5388"/>
                  </a:cubicBezTo>
                  <a:cubicBezTo>
                    <a:pt x="10995" y="6376"/>
                    <a:pt x="10995" y="7506"/>
                    <a:pt x="10195" y="8423"/>
                  </a:cubicBezTo>
                  <a:cubicBezTo>
                    <a:pt x="9395" y="9341"/>
                    <a:pt x="7795" y="10047"/>
                    <a:pt x="6195" y="10541"/>
                  </a:cubicBezTo>
                  <a:cubicBezTo>
                    <a:pt x="4595" y="11035"/>
                    <a:pt x="2995" y="11317"/>
                    <a:pt x="2435" y="11317"/>
                  </a:cubicBezTo>
                  <a:cubicBezTo>
                    <a:pt x="1875" y="11317"/>
                    <a:pt x="2355" y="11035"/>
                    <a:pt x="3075" y="10823"/>
                  </a:cubicBezTo>
                  <a:cubicBezTo>
                    <a:pt x="3795" y="10611"/>
                    <a:pt x="4755" y="10470"/>
                    <a:pt x="5715" y="10400"/>
                  </a:cubicBezTo>
                  <a:cubicBezTo>
                    <a:pt x="6675" y="10329"/>
                    <a:pt x="7635" y="10329"/>
                    <a:pt x="8195" y="10506"/>
                  </a:cubicBezTo>
                  <a:cubicBezTo>
                    <a:pt x="8755" y="10682"/>
                    <a:pt x="8915" y="11035"/>
                    <a:pt x="8195" y="11847"/>
                  </a:cubicBezTo>
                  <a:cubicBezTo>
                    <a:pt x="7475" y="12658"/>
                    <a:pt x="5875" y="13929"/>
                    <a:pt x="4355" y="15164"/>
                  </a:cubicBezTo>
                  <a:cubicBezTo>
                    <a:pt x="2835" y="16400"/>
                    <a:pt x="1395" y="17600"/>
                    <a:pt x="675" y="18376"/>
                  </a:cubicBezTo>
                  <a:cubicBezTo>
                    <a:pt x="-45" y="19153"/>
                    <a:pt x="-45" y="19506"/>
                    <a:pt x="35" y="19858"/>
                  </a:cubicBezTo>
                  <a:cubicBezTo>
                    <a:pt x="115" y="20211"/>
                    <a:pt x="275" y="20564"/>
                    <a:pt x="1875" y="20847"/>
                  </a:cubicBezTo>
                  <a:cubicBezTo>
                    <a:pt x="3475" y="21129"/>
                    <a:pt x="6515" y="21341"/>
                    <a:pt x="8435" y="21411"/>
                  </a:cubicBezTo>
                  <a:cubicBezTo>
                    <a:pt x="10355" y="21482"/>
                    <a:pt x="11155" y="21411"/>
                    <a:pt x="11955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0248899" y="4510616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0229849" y="4524313"/>
              <a:ext cx="113359" cy="3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41" fill="norm" stroke="1" extrusionOk="0">
                  <a:moveTo>
                    <a:pt x="19200" y="1457"/>
                  </a:moveTo>
                  <a:cubicBezTo>
                    <a:pt x="20400" y="699"/>
                    <a:pt x="21600" y="-59"/>
                    <a:pt x="21400" y="4"/>
                  </a:cubicBezTo>
                  <a:cubicBezTo>
                    <a:pt x="21200" y="67"/>
                    <a:pt x="19600" y="952"/>
                    <a:pt x="16200" y="3541"/>
                  </a:cubicBezTo>
                  <a:cubicBezTo>
                    <a:pt x="12800" y="6130"/>
                    <a:pt x="7600" y="10425"/>
                    <a:pt x="4600" y="13709"/>
                  </a:cubicBezTo>
                  <a:cubicBezTo>
                    <a:pt x="1600" y="16994"/>
                    <a:pt x="800" y="19267"/>
                    <a:pt x="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0333163" y="4720977"/>
              <a:ext cx="182437" cy="14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71" fill="norm" stroke="1" extrusionOk="0">
                  <a:moveTo>
                    <a:pt x="544" y="5515"/>
                  </a:moveTo>
                  <a:cubicBezTo>
                    <a:pt x="1289" y="3950"/>
                    <a:pt x="2033" y="2384"/>
                    <a:pt x="3027" y="1289"/>
                  </a:cubicBezTo>
                  <a:cubicBezTo>
                    <a:pt x="4020" y="193"/>
                    <a:pt x="5261" y="-433"/>
                    <a:pt x="6006" y="350"/>
                  </a:cubicBezTo>
                  <a:cubicBezTo>
                    <a:pt x="6751" y="1132"/>
                    <a:pt x="6999" y="3324"/>
                    <a:pt x="6130" y="6141"/>
                  </a:cubicBezTo>
                  <a:cubicBezTo>
                    <a:pt x="5261" y="8958"/>
                    <a:pt x="3275" y="12402"/>
                    <a:pt x="1909" y="14906"/>
                  </a:cubicBezTo>
                  <a:cubicBezTo>
                    <a:pt x="544" y="17410"/>
                    <a:pt x="-201" y="18976"/>
                    <a:pt x="47" y="19915"/>
                  </a:cubicBezTo>
                  <a:cubicBezTo>
                    <a:pt x="296" y="20854"/>
                    <a:pt x="1537" y="21167"/>
                    <a:pt x="4516" y="20854"/>
                  </a:cubicBezTo>
                  <a:cubicBezTo>
                    <a:pt x="7496" y="20541"/>
                    <a:pt x="12213" y="19602"/>
                    <a:pt x="15316" y="18819"/>
                  </a:cubicBezTo>
                  <a:cubicBezTo>
                    <a:pt x="18420" y="18037"/>
                    <a:pt x="19909" y="17410"/>
                    <a:pt x="21399" y="16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1061699" y="4707466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1093449" y="4618566"/>
              <a:ext cx="76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120"/>
                    <a:pt x="2400" y="8640"/>
                    <a:pt x="4500" y="5400"/>
                  </a:cubicBezTo>
                  <a:cubicBezTo>
                    <a:pt x="6600" y="2160"/>
                    <a:pt x="9600" y="2160"/>
                    <a:pt x="12600" y="1800"/>
                  </a:cubicBezTo>
                  <a:cubicBezTo>
                    <a:pt x="15600" y="1440"/>
                    <a:pt x="1860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1126375" y="4503047"/>
              <a:ext cx="151226" cy="33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78" fill="norm" stroke="1" extrusionOk="0">
                  <a:moveTo>
                    <a:pt x="21140" y="2492"/>
                  </a:moveTo>
                  <a:cubicBezTo>
                    <a:pt x="20548" y="1821"/>
                    <a:pt x="19956" y="1150"/>
                    <a:pt x="18625" y="681"/>
                  </a:cubicBezTo>
                  <a:cubicBezTo>
                    <a:pt x="17293" y="211"/>
                    <a:pt x="15222" y="-57"/>
                    <a:pt x="13595" y="10"/>
                  </a:cubicBezTo>
                  <a:cubicBezTo>
                    <a:pt x="11967" y="77"/>
                    <a:pt x="10784" y="480"/>
                    <a:pt x="9600" y="1955"/>
                  </a:cubicBezTo>
                  <a:cubicBezTo>
                    <a:pt x="8417" y="3431"/>
                    <a:pt x="7233" y="5980"/>
                    <a:pt x="6789" y="8798"/>
                  </a:cubicBezTo>
                  <a:cubicBezTo>
                    <a:pt x="6345" y="11615"/>
                    <a:pt x="6641" y="14701"/>
                    <a:pt x="6789" y="16646"/>
                  </a:cubicBezTo>
                  <a:cubicBezTo>
                    <a:pt x="6937" y="18591"/>
                    <a:pt x="6937" y="19396"/>
                    <a:pt x="6789" y="20134"/>
                  </a:cubicBezTo>
                  <a:cubicBezTo>
                    <a:pt x="6641" y="20872"/>
                    <a:pt x="6345" y="21543"/>
                    <a:pt x="5310" y="21342"/>
                  </a:cubicBezTo>
                  <a:cubicBezTo>
                    <a:pt x="4274" y="21141"/>
                    <a:pt x="2499" y="20067"/>
                    <a:pt x="1315" y="19061"/>
                  </a:cubicBezTo>
                  <a:cubicBezTo>
                    <a:pt x="132" y="18055"/>
                    <a:pt x="-460" y="17116"/>
                    <a:pt x="428" y="16378"/>
                  </a:cubicBezTo>
                  <a:cubicBezTo>
                    <a:pt x="1315" y="15640"/>
                    <a:pt x="3682" y="15103"/>
                    <a:pt x="7233" y="14835"/>
                  </a:cubicBezTo>
                  <a:cubicBezTo>
                    <a:pt x="10784" y="14567"/>
                    <a:pt x="15518" y="14567"/>
                    <a:pt x="20252" y="14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1647222" y="4593166"/>
              <a:ext cx="16377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1427" y="0"/>
                  </a:moveTo>
                  <a:cubicBezTo>
                    <a:pt x="18104" y="4871"/>
                    <a:pt x="14781" y="9741"/>
                    <a:pt x="11873" y="12812"/>
                  </a:cubicBezTo>
                  <a:cubicBezTo>
                    <a:pt x="8965" y="15882"/>
                    <a:pt x="6473" y="17153"/>
                    <a:pt x="4535" y="17788"/>
                  </a:cubicBezTo>
                  <a:cubicBezTo>
                    <a:pt x="2596" y="18424"/>
                    <a:pt x="1212" y="18424"/>
                    <a:pt x="519" y="17576"/>
                  </a:cubicBezTo>
                  <a:cubicBezTo>
                    <a:pt x="-173" y="16729"/>
                    <a:pt x="-173" y="15035"/>
                    <a:pt x="519" y="14188"/>
                  </a:cubicBezTo>
                  <a:cubicBezTo>
                    <a:pt x="1212" y="13341"/>
                    <a:pt x="2596" y="13341"/>
                    <a:pt x="4950" y="14718"/>
                  </a:cubicBezTo>
                  <a:cubicBezTo>
                    <a:pt x="7304" y="16094"/>
                    <a:pt x="10627" y="18847"/>
                    <a:pt x="139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1836399" y="4694766"/>
              <a:ext cx="1016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1855449" y="4758266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2042519" y="4605866"/>
              <a:ext cx="6893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600" fill="norm" stroke="1" extrusionOk="0">
                  <a:moveTo>
                    <a:pt x="20088" y="0"/>
                  </a:moveTo>
                  <a:cubicBezTo>
                    <a:pt x="14371" y="1650"/>
                    <a:pt x="8653" y="3300"/>
                    <a:pt x="5159" y="4500"/>
                  </a:cubicBezTo>
                  <a:cubicBezTo>
                    <a:pt x="1665" y="5700"/>
                    <a:pt x="394" y="6450"/>
                    <a:pt x="77" y="7275"/>
                  </a:cubicBezTo>
                  <a:cubicBezTo>
                    <a:pt x="-241" y="8100"/>
                    <a:pt x="394" y="9000"/>
                    <a:pt x="2618" y="9525"/>
                  </a:cubicBezTo>
                  <a:cubicBezTo>
                    <a:pt x="4841" y="10050"/>
                    <a:pt x="8653" y="10200"/>
                    <a:pt x="11830" y="10050"/>
                  </a:cubicBezTo>
                  <a:cubicBezTo>
                    <a:pt x="15006" y="9900"/>
                    <a:pt x="17547" y="9450"/>
                    <a:pt x="19135" y="9600"/>
                  </a:cubicBezTo>
                  <a:cubicBezTo>
                    <a:pt x="20724" y="9750"/>
                    <a:pt x="21359" y="10500"/>
                    <a:pt x="19771" y="12600"/>
                  </a:cubicBezTo>
                  <a:cubicBezTo>
                    <a:pt x="18183" y="14700"/>
                    <a:pt x="14371" y="18150"/>
                    <a:pt x="105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0198099" y="5075766"/>
              <a:ext cx="2784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3900"/>
                    <a:pt x="15429" y="7800"/>
                    <a:pt x="18514" y="11400"/>
                  </a:cubicBezTo>
                  <a:cubicBezTo>
                    <a:pt x="21600" y="15000"/>
                    <a:pt x="20057" y="18300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0236199" y="5094816"/>
              <a:ext cx="1079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347"/>
                    <a:pt x="9741" y="8694"/>
                    <a:pt x="6141" y="12294"/>
                  </a:cubicBezTo>
                  <a:cubicBezTo>
                    <a:pt x="2541" y="15894"/>
                    <a:pt x="1271" y="187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0267949" y="5255683"/>
              <a:ext cx="12065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1895" y="5940"/>
                    <a:pt x="3789" y="3240"/>
                    <a:pt x="5684" y="1755"/>
                  </a:cubicBezTo>
                  <a:cubicBezTo>
                    <a:pt x="7579" y="270"/>
                    <a:pt x="9474" y="0"/>
                    <a:pt x="11368" y="0"/>
                  </a:cubicBezTo>
                  <a:cubicBezTo>
                    <a:pt x="13263" y="0"/>
                    <a:pt x="15158" y="270"/>
                    <a:pt x="15726" y="2025"/>
                  </a:cubicBezTo>
                  <a:cubicBezTo>
                    <a:pt x="16295" y="3780"/>
                    <a:pt x="15537" y="7020"/>
                    <a:pt x="13453" y="10260"/>
                  </a:cubicBezTo>
                  <a:cubicBezTo>
                    <a:pt x="11368" y="13500"/>
                    <a:pt x="7958" y="16740"/>
                    <a:pt x="7200" y="18360"/>
                  </a:cubicBezTo>
                  <a:cubicBezTo>
                    <a:pt x="6442" y="19980"/>
                    <a:pt x="8337" y="19980"/>
                    <a:pt x="11179" y="20250"/>
                  </a:cubicBezTo>
                  <a:cubicBezTo>
                    <a:pt x="14021" y="20520"/>
                    <a:pt x="17811" y="210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1112499" y="5298016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1144249" y="5190066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4400"/>
                    <a:pt x="758" y="7200"/>
                    <a:pt x="2274" y="3600"/>
                  </a:cubicBezTo>
                  <a:cubicBezTo>
                    <a:pt x="3789" y="0"/>
                    <a:pt x="6442" y="0"/>
                    <a:pt x="9853" y="0"/>
                  </a:cubicBezTo>
                  <a:cubicBezTo>
                    <a:pt x="13263" y="0"/>
                    <a:pt x="174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1196835" y="5090114"/>
              <a:ext cx="169665" cy="34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7" fill="norm" stroke="1" extrusionOk="0">
                  <a:moveTo>
                    <a:pt x="15775" y="3848"/>
                  </a:moveTo>
                  <a:cubicBezTo>
                    <a:pt x="15775" y="3058"/>
                    <a:pt x="15775" y="2268"/>
                    <a:pt x="15242" y="1609"/>
                  </a:cubicBezTo>
                  <a:cubicBezTo>
                    <a:pt x="14708" y="951"/>
                    <a:pt x="13642" y="424"/>
                    <a:pt x="12442" y="160"/>
                  </a:cubicBezTo>
                  <a:cubicBezTo>
                    <a:pt x="11242" y="-103"/>
                    <a:pt x="9908" y="-103"/>
                    <a:pt x="8442" y="621"/>
                  </a:cubicBezTo>
                  <a:cubicBezTo>
                    <a:pt x="6975" y="1346"/>
                    <a:pt x="5375" y="2795"/>
                    <a:pt x="4442" y="5824"/>
                  </a:cubicBezTo>
                  <a:cubicBezTo>
                    <a:pt x="3508" y="8853"/>
                    <a:pt x="3242" y="13463"/>
                    <a:pt x="3108" y="16097"/>
                  </a:cubicBezTo>
                  <a:cubicBezTo>
                    <a:pt x="2975" y="18731"/>
                    <a:pt x="2975" y="19390"/>
                    <a:pt x="2842" y="20048"/>
                  </a:cubicBezTo>
                  <a:cubicBezTo>
                    <a:pt x="2708" y="20707"/>
                    <a:pt x="2442" y="21365"/>
                    <a:pt x="1908" y="21431"/>
                  </a:cubicBezTo>
                  <a:cubicBezTo>
                    <a:pt x="1375" y="21497"/>
                    <a:pt x="575" y="20970"/>
                    <a:pt x="175" y="20180"/>
                  </a:cubicBezTo>
                  <a:cubicBezTo>
                    <a:pt x="-225" y="19390"/>
                    <a:pt x="-225" y="18336"/>
                    <a:pt x="3375" y="17348"/>
                  </a:cubicBezTo>
                  <a:cubicBezTo>
                    <a:pt x="6975" y="16360"/>
                    <a:pt x="14175" y="15438"/>
                    <a:pt x="21375" y="14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1661485" y="5272616"/>
              <a:ext cx="12411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21109" y="1800"/>
                    <a:pt x="21109" y="3600"/>
                    <a:pt x="18589" y="6300"/>
                  </a:cubicBezTo>
                  <a:cubicBezTo>
                    <a:pt x="16069" y="9000"/>
                    <a:pt x="11029" y="12600"/>
                    <a:pt x="7249" y="14220"/>
                  </a:cubicBezTo>
                  <a:cubicBezTo>
                    <a:pt x="3469" y="15840"/>
                    <a:pt x="949" y="15480"/>
                    <a:pt x="229" y="14580"/>
                  </a:cubicBezTo>
                  <a:cubicBezTo>
                    <a:pt x="-491" y="13680"/>
                    <a:pt x="589" y="12240"/>
                    <a:pt x="2029" y="11520"/>
                  </a:cubicBezTo>
                  <a:cubicBezTo>
                    <a:pt x="3469" y="10800"/>
                    <a:pt x="5269" y="10800"/>
                    <a:pt x="8149" y="11700"/>
                  </a:cubicBezTo>
                  <a:cubicBezTo>
                    <a:pt x="11029" y="12600"/>
                    <a:pt x="14989" y="14400"/>
                    <a:pt x="17329" y="16200"/>
                  </a:cubicBezTo>
                  <a:cubicBezTo>
                    <a:pt x="19669" y="18000"/>
                    <a:pt x="20389" y="19800"/>
                    <a:pt x="211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1861799" y="5310153"/>
              <a:ext cx="95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800" y="2735"/>
                    <a:pt x="9600" y="-1585"/>
                    <a:pt x="13200" y="575"/>
                  </a:cubicBezTo>
                  <a:cubicBezTo>
                    <a:pt x="16800" y="2735"/>
                    <a:pt x="192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1944349" y="5355166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2109465" y="5283114"/>
              <a:ext cx="56630" cy="21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401" fill="norm" stroke="1" extrusionOk="0">
                  <a:moveTo>
                    <a:pt x="18509" y="10186"/>
                  </a:moveTo>
                  <a:cubicBezTo>
                    <a:pt x="19280" y="7901"/>
                    <a:pt x="20052" y="5616"/>
                    <a:pt x="20052" y="3955"/>
                  </a:cubicBezTo>
                  <a:cubicBezTo>
                    <a:pt x="20052" y="2293"/>
                    <a:pt x="19280" y="1255"/>
                    <a:pt x="16194" y="632"/>
                  </a:cubicBezTo>
                  <a:cubicBezTo>
                    <a:pt x="13109" y="9"/>
                    <a:pt x="7709" y="-199"/>
                    <a:pt x="4237" y="216"/>
                  </a:cubicBezTo>
                  <a:cubicBezTo>
                    <a:pt x="766" y="632"/>
                    <a:pt x="-777" y="1670"/>
                    <a:pt x="380" y="2293"/>
                  </a:cubicBezTo>
                  <a:cubicBezTo>
                    <a:pt x="1537" y="2916"/>
                    <a:pt x="5394" y="3124"/>
                    <a:pt x="9252" y="3124"/>
                  </a:cubicBezTo>
                  <a:cubicBezTo>
                    <a:pt x="13109" y="3124"/>
                    <a:pt x="16966" y="2916"/>
                    <a:pt x="18894" y="3643"/>
                  </a:cubicBezTo>
                  <a:cubicBezTo>
                    <a:pt x="20823" y="4370"/>
                    <a:pt x="20823" y="6032"/>
                    <a:pt x="20437" y="9147"/>
                  </a:cubicBezTo>
                  <a:cubicBezTo>
                    <a:pt x="20052" y="12263"/>
                    <a:pt x="19280" y="16832"/>
                    <a:pt x="18509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0179529" y="5719295"/>
              <a:ext cx="137435" cy="19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0789" fill="norm" stroke="1" extrusionOk="0">
                  <a:moveTo>
                    <a:pt x="14016" y="3899"/>
                  </a:moveTo>
                  <a:cubicBezTo>
                    <a:pt x="14642" y="2520"/>
                    <a:pt x="15268" y="1142"/>
                    <a:pt x="14329" y="452"/>
                  </a:cubicBezTo>
                  <a:cubicBezTo>
                    <a:pt x="13390" y="-237"/>
                    <a:pt x="10886" y="-237"/>
                    <a:pt x="7912" y="1142"/>
                  </a:cubicBezTo>
                  <a:cubicBezTo>
                    <a:pt x="4938" y="2520"/>
                    <a:pt x="1494" y="5278"/>
                    <a:pt x="399" y="8725"/>
                  </a:cubicBezTo>
                  <a:cubicBezTo>
                    <a:pt x="-697" y="12172"/>
                    <a:pt x="555" y="16308"/>
                    <a:pt x="3060" y="18606"/>
                  </a:cubicBezTo>
                  <a:cubicBezTo>
                    <a:pt x="5564" y="20903"/>
                    <a:pt x="9320" y="21363"/>
                    <a:pt x="12764" y="20099"/>
                  </a:cubicBezTo>
                  <a:cubicBezTo>
                    <a:pt x="16207" y="18835"/>
                    <a:pt x="19338" y="15848"/>
                    <a:pt x="20120" y="12861"/>
                  </a:cubicBezTo>
                  <a:cubicBezTo>
                    <a:pt x="20903" y="9874"/>
                    <a:pt x="19338" y="6886"/>
                    <a:pt x="17303" y="5393"/>
                  </a:cubicBezTo>
                  <a:cubicBezTo>
                    <a:pt x="15268" y="3899"/>
                    <a:pt x="12764" y="3899"/>
                    <a:pt x="10260" y="3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1438902" y="5849747"/>
              <a:ext cx="141155" cy="15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0855" fill="norm" stroke="1" extrusionOk="0">
                  <a:moveTo>
                    <a:pt x="13710" y="8856"/>
                  </a:moveTo>
                  <a:cubicBezTo>
                    <a:pt x="12771" y="7688"/>
                    <a:pt x="11832" y="6520"/>
                    <a:pt x="10423" y="6083"/>
                  </a:cubicBezTo>
                  <a:cubicBezTo>
                    <a:pt x="9014" y="5645"/>
                    <a:pt x="7136" y="5937"/>
                    <a:pt x="5258" y="7834"/>
                  </a:cubicBezTo>
                  <a:cubicBezTo>
                    <a:pt x="3380" y="9731"/>
                    <a:pt x="1501" y="13234"/>
                    <a:pt x="562" y="15715"/>
                  </a:cubicBezTo>
                  <a:cubicBezTo>
                    <a:pt x="-377" y="18196"/>
                    <a:pt x="-377" y="19656"/>
                    <a:pt x="2440" y="20385"/>
                  </a:cubicBezTo>
                  <a:cubicBezTo>
                    <a:pt x="5258" y="21115"/>
                    <a:pt x="10893" y="21115"/>
                    <a:pt x="14649" y="19510"/>
                  </a:cubicBezTo>
                  <a:cubicBezTo>
                    <a:pt x="18406" y="17904"/>
                    <a:pt x="20284" y="14693"/>
                    <a:pt x="20753" y="11191"/>
                  </a:cubicBezTo>
                  <a:cubicBezTo>
                    <a:pt x="21223" y="7688"/>
                    <a:pt x="20284" y="3893"/>
                    <a:pt x="19032" y="1850"/>
                  </a:cubicBezTo>
                  <a:cubicBezTo>
                    <a:pt x="17780" y="-193"/>
                    <a:pt x="16214" y="-485"/>
                    <a:pt x="14649" y="683"/>
                  </a:cubicBezTo>
                  <a:cubicBezTo>
                    <a:pt x="13084" y="1850"/>
                    <a:pt x="11519" y="4477"/>
                    <a:pt x="9953" y="7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1652249" y="597746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1799094" y="5812366"/>
              <a:ext cx="175847" cy="16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62" fill="norm" stroke="1" extrusionOk="0">
                  <a:moveTo>
                    <a:pt x="1447" y="7290"/>
                  </a:moveTo>
                  <a:cubicBezTo>
                    <a:pt x="933" y="8910"/>
                    <a:pt x="418" y="10530"/>
                    <a:pt x="161" y="12015"/>
                  </a:cubicBezTo>
                  <a:cubicBezTo>
                    <a:pt x="-96" y="13500"/>
                    <a:pt x="-96" y="14850"/>
                    <a:pt x="547" y="15660"/>
                  </a:cubicBezTo>
                  <a:cubicBezTo>
                    <a:pt x="1190" y="16470"/>
                    <a:pt x="2475" y="16740"/>
                    <a:pt x="3761" y="16470"/>
                  </a:cubicBezTo>
                  <a:cubicBezTo>
                    <a:pt x="5047" y="16200"/>
                    <a:pt x="6333" y="15390"/>
                    <a:pt x="6847" y="15660"/>
                  </a:cubicBezTo>
                  <a:cubicBezTo>
                    <a:pt x="7361" y="15930"/>
                    <a:pt x="7104" y="17280"/>
                    <a:pt x="7361" y="18495"/>
                  </a:cubicBezTo>
                  <a:cubicBezTo>
                    <a:pt x="7618" y="19710"/>
                    <a:pt x="8390" y="20790"/>
                    <a:pt x="9418" y="21195"/>
                  </a:cubicBezTo>
                  <a:cubicBezTo>
                    <a:pt x="10447" y="21600"/>
                    <a:pt x="11733" y="21330"/>
                    <a:pt x="13404" y="19710"/>
                  </a:cubicBezTo>
                  <a:cubicBezTo>
                    <a:pt x="15075" y="18090"/>
                    <a:pt x="17133" y="15120"/>
                    <a:pt x="18547" y="12555"/>
                  </a:cubicBezTo>
                  <a:cubicBezTo>
                    <a:pt x="19961" y="9990"/>
                    <a:pt x="20733" y="7830"/>
                    <a:pt x="21118" y="6075"/>
                  </a:cubicBezTo>
                  <a:cubicBezTo>
                    <a:pt x="21504" y="4320"/>
                    <a:pt x="21504" y="2970"/>
                    <a:pt x="20604" y="2025"/>
                  </a:cubicBezTo>
                  <a:cubicBezTo>
                    <a:pt x="19704" y="1080"/>
                    <a:pt x="17904" y="540"/>
                    <a:pt x="161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2160249" y="5939366"/>
              <a:ext cx="508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673099" y="5971116"/>
              <a:ext cx="102679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38"/>
                  </a:moveTo>
                  <a:cubicBezTo>
                    <a:pt x="36" y="4768"/>
                    <a:pt x="71" y="3697"/>
                    <a:pt x="154" y="3162"/>
                  </a:cubicBezTo>
                  <a:cubicBezTo>
                    <a:pt x="236" y="2627"/>
                    <a:pt x="365" y="2627"/>
                    <a:pt x="512" y="2724"/>
                  </a:cubicBezTo>
                  <a:cubicBezTo>
                    <a:pt x="659" y="2822"/>
                    <a:pt x="824" y="3016"/>
                    <a:pt x="984" y="3114"/>
                  </a:cubicBezTo>
                  <a:cubicBezTo>
                    <a:pt x="1144" y="3211"/>
                    <a:pt x="1300" y="3211"/>
                    <a:pt x="1469" y="3211"/>
                  </a:cubicBezTo>
                  <a:cubicBezTo>
                    <a:pt x="1639" y="3211"/>
                    <a:pt x="1821" y="3211"/>
                    <a:pt x="1986" y="3114"/>
                  </a:cubicBezTo>
                  <a:cubicBezTo>
                    <a:pt x="2151" y="3016"/>
                    <a:pt x="2298" y="2822"/>
                    <a:pt x="2456" y="2627"/>
                  </a:cubicBezTo>
                  <a:cubicBezTo>
                    <a:pt x="2614" y="2432"/>
                    <a:pt x="2783" y="2238"/>
                    <a:pt x="2952" y="1995"/>
                  </a:cubicBezTo>
                  <a:cubicBezTo>
                    <a:pt x="3121" y="1751"/>
                    <a:pt x="3291" y="1459"/>
                    <a:pt x="3471" y="1168"/>
                  </a:cubicBezTo>
                  <a:cubicBezTo>
                    <a:pt x="3651" y="876"/>
                    <a:pt x="3843" y="584"/>
                    <a:pt x="4005" y="389"/>
                  </a:cubicBezTo>
                  <a:cubicBezTo>
                    <a:pt x="4168" y="195"/>
                    <a:pt x="4301" y="97"/>
                    <a:pt x="4444" y="49"/>
                  </a:cubicBezTo>
                  <a:cubicBezTo>
                    <a:pt x="4586" y="0"/>
                    <a:pt x="4738" y="0"/>
                    <a:pt x="4887" y="0"/>
                  </a:cubicBezTo>
                  <a:cubicBezTo>
                    <a:pt x="5036" y="0"/>
                    <a:pt x="5183" y="0"/>
                    <a:pt x="5332" y="0"/>
                  </a:cubicBezTo>
                  <a:cubicBezTo>
                    <a:pt x="5481" y="0"/>
                    <a:pt x="5633" y="0"/>
                    <a:pt x="5791" y="0"/>
                  </a:cubicBezTo>
                  <a:cubicBezTo>
                    <a:pt x="5949" y="0"/>
                    <a:pt x="6114" y="0"/>
                    <a:pt x="6285" y="49"/>
                  </a:cubicBezTo>
                  <a:cubicBezTo>
                    <a:pt x="6456" y="97"/>
                    <a:pt x="6635" y="195"/>
                    <a:pt x="6810" y="292"/>
                  </a:cubicBezTo>
                  <a:cubicBezTo>
                    <a:pt x="6986" y="389"/>
                    <a:pt x="7160" y="486"/>
                    <a:pt x="7340" y="632"/>
                  </a:cubicBezTo>
                  <a:cubicBezTo>
                    <a:pt x="7521" y="778"/>
                    <a:pt x="7708" y="973"/>
                    <a:pt x="7892" y="1119"/>
                  </a:cubicBezTo>
                  <a:cubicBezTo>
                    <a:pt x="8077" y="1265"/>
                    <a:pt x="8260" y="1362"/>
                    <a:pt x="8447" y="1459"/>
                  </a:cubicBezTo>
                  <a:cubicBezTo>
                    <a:pt x="8634" y="1557"/>
                    <a:pt x="8825" y="1654"/>
                    <a:pt x="9014" y="1751"/>
                  </a:cubicBezTo>
                  <a:cubicBezTo>
                    <a:pt x="9204" y="1849"/>
                    <a:pt x="9391" y="1946"/>
                    <a:pt x="9582" y="2043"/>
                  </a:cubicBezTo>
                  <a:cubicBezTo>
                    <a:pt x="9774" y="2141"/>
                    <a:pt x="9970" y="2238"/>
                    <a:pt x="10165" y="2286"/>
                  </a:cubicBezTo>
                  <a:cubicBezTo>
                    <a:pt x="10361" y="2335"/>
                    <a:pt x="10557" y="2335"/>
                    <a:pt x="10706" y="2335"/>
                  </a:cubicBezTo>
                  <a:cubicBezTo>
                    <a:pt x="10856" y="2335"/>
                    <a:pt x="10958" y="2335"/>
                    <a:pt x="11069" y="2335"/>
                  </a:cubicBezTo>
                  <a:cubicBezTo>
                    <a:pt x="11181" y="2335"/>
                    <a:pt x="11301" y="2335"/>
                    <a:pt x="11406" y="2335"/>
                  </a:cubicBezTo>
                  <a:cubicBezTo>
                    <a:pt x="11510" y="2335"/>
                    <a:pt x="11599" y="2335"/>
                    <a:pt x="11708" y="2335"/>
                  </a:cubicBezTo>
                  <a:cubicBezTo>
                    <a:pt x="11817" y="2335"/>
                    <a:pt x="11947" y="2335"/>
                    <a:pt x="12060" y="2384"/>
                  </a:cubicBezTo>
                  <a:cubicBezTo>
                    <a:pt x="12174" y="2432"/>
                    <a:pt x="12272" y="2530"/>
                    <a:pt x="12381" y="2578"/>
                  </a:cubicBezTo>
                  <a:cubicBezTo>
                    <a:pt x="12490" y="2627"/>
                    <a:pt x="12610" y="2627"/>
                    <a:pt x="12732" y="2676"/>
                  </a:cubicBezTo>
                  <a:cubicBezTo>
                    <a:pt x="12855" y="2724"/>
                    <a:pt x="12980" y="2822"/>
                    <a:pt x="13100" y="2919"/>
                  </a:cubicBezTo>
                  <a:cubicBezTo>
                    <a:pt x="13220" y="3016"/>
                    <a:pt x="13336" y="3114"/>
                    <a:pt x="13460" y="3259"/>
                  </a:cubicBezTo>
                  <a:cubicBezTo>
                    <a:pt x="13585" y="3405"/>
                    <a:pt x="13719" y="3600"/>
                    <a:pt x="13850" y="3746"/>
                  </a:cubicBezTo>
                  <a:cubicBezTo>
                    <a:pt x="13981" y="3892"/>
                    <a:pt x="14111" y="3989"/>
                    <a:pt x="14233" y="4135"/>
                  </a:cubicBezTo>
                  <a:cubicBezTo>
                    <a:pt x="14355" y="4281"/>
                    <a:pt x="14471" y="4476"/>
                    <a:pt x="14598" y="4670"/>
                  </a:cubicBezTo>
                  <a:cubicBezTo>
                    <a:pt x="14725" y="4865"/>
                    <a:pt x="14863" y="5059"/>
                    <a:pt x="14994" y="5254"/>
                  </a:cubicBezTo>
                  <a:cubicBezTo>
                    <a:pt x="15126" y="5449"/>
                    <a:pt x="15250" y="5643"/>
                    <a:pt x="15377" y="5838"/>
                  </a:cubicBezTo>
                  <a:cubicBezTo>
                    <a:pt x="15504" y="6032"/>
                    <a:pt x="15633" y="6227"/>
                    <a:pt x="15749" y="6373"/>
                  </a:cubicBezTo>
                  <a:cubicBezTo>
                    <a:pt x="15865" y="6519"/>
                    <a:pt x="15967" y="6616"/>
                    <a:pt x="16088" y="6811"/>
                  </a:cubicBezTo>
                  <a:cubicBezTo>
                    <a:pt x="16208" y="7005"/>
                    <a:pt x="16346" y="7297"/>
                    <a:pt x="16466" y="7492"/>
                  </a:cubicBezTo>
                  <a:cubicBezTo>
                    <a:pt x="16586" y="7686"/>
                    <a:pt x="16689" y="7784"/>
                    <a:pt x="16800" y="7930"/>
                  </a:cubicBezTo>
                  <a:cubicBezTo>
                    <a:pt x="16911" y="8076"/>
                    <a:pt x="17032" y="8270"/>
                    <a:pt x="17150" y="8465"/>
                  </a:cubicBezTo>
                  <a:cubicBezTo>
                    <a:pt x="17268" y="8659"/>
                    <a:pt x="17383" y="8854"/>
                    <a:pt x="17495" y="9049"/>
                  </a:cubicBezTo>
                  <a:cubicBezTo>
                    <a:pt x="17606" y="9243"/>
                    <a:pt x="17713" y="9438"/>
                    <a:pt x="17817" y="9632"/>
                  </a:cubicBezTo>
                  <a:cubicBezTo>
                    <a:pt x="17922" y="9827"/>
                    <a:pt x="18024" y="10022"/>
                    <a:pt x="18131" y="10216"/>
                  </a:cubicBezTo>
                  <a:cubicBezTo>
                    <a:pt x="18238" y="10411"/>
                    <a:pt x="18350" y="10605"/>
                    <a:pt x="18503" y="10849"/>
                  </a:cubicBezTo>
                  <a:cubicBezTo>
                    <a:pt x="18657" y="11092"/>
                    <a:pt x="18853" y="11384"/>
                    <a:pt x="19044" y="11773"/>
                  </a:cubicBezTo>
                  <a:cubicBezTo>
                    <a:pt x="19236" y="12162"/>
                    <a:pt x="19423" y="12649"/>
                    <a:pt x="19601" y="13135"/>
                  </a:cubicBezTo>
                  <a:cubicBezTo>
                    <a:pt x="19779" y="13622"/>
                    <a:pt x="19948" y="14108"/>
                    <a:pt x="20148" y="14838"/>
                  </a:cubicBezTo>
                  <a:cubicBezTo>
                    <a:pt x="20349" y="15568"/>
                    <a:pt x="20580" y="16541"/>
                    <a:pt x="20799" y="17514"/>
                  </a:cubicBezTo>
                  <a:cubicBezTo>
                    <a:pt x="21017" y="18486"/>
                    <a:pt x="21222" y="19459"/>
                    <a:pt x="21353" y="20141"/>
                  </a:cubicBezTo>
                  <a:cubicBezTo>
                    <a:pt x="21484" y="20822"/>
                    <a:pt x="21542" y="212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282964" y="6461242"/>
              <a:ext cx="181505" cy="43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37" fill="norm" stroke="1" extrusionOk="0">
                  <a:moveTo>
                    <a:pt x="3693" y="4975"/>
                  </a:moveTo>
                  <a:cubicBezTo>
                    <a:pt x="2700" y="5394"/>
                    <a:pt x="1707" y="5814"/>
                    <a:pt x="1086" y="6915"/>
                  </a:cubicBezTo>
                  <a:cubicBezTo>
                    <a:pt x="466" y="8016"/>
                    <a:pt x="217" y="9798"/>
                    <a:pt x="93" y="12157"/>
                  </a:cubicBezTo>
                  <a:cubicBezTo>
                    <a:pt x="-31" y="14517"/>
                    <a:pt x="-31" y="17453"/>
                    <a:pt x="93" y="19183"/>
                  </a:cubicBezTo>
                  <a:cubicBezTo>
                    <a:pt x="217" y="20913"/>
                    <a:pt x="466" y="21437"/>
                    <a:pt x="590" y="21437"/>
                  </a:cubicBezTo>
                  <a:cubicBezTo>
                    <a:pt x="714" y="21437"/>
                    <a:pt x="714" y="20913"/>
                    <a:pt x="838" y="18868"/>
                  </a:cubicBezTo>
                  <a:cubicBezTo>
                    <a:pt x="962" y="16823"/>
                    <a:pt x="1210" y="13258"/>
                    <a:pt x="1707" y="10218"/>
                  </a:cubicBezTo>
                  <a:cubicBezTo>
                    <a:pt x="2203" y="7177"/>
                    <a:pt x="2948" y="4660"/>
                    <a:pt x="3569" y="3087"/>
                  </a:cubicBezTo>
                  <a:cubicBezTo>
                    <a:pt x="4190" y="1515"/>
                    <a:pt x="4686" y="886"/>
                    <a:pt x="5555" y="466"/>
                  </a:cubicBezTo>
                  <a:cubicBezTo>
                    <a:pt x="6424" y="47"/>
                    <a:pt x="7666" y="-163"/>
                    <a:pt x="9776" y="152"/>
                  </a:cubicBezTo>
                  <a:cubicBezTo>
                    <a:pt x="11886" y="466"/>
                    <a:pt x="14866" y="1305"/>
                    <a:pt x="17100" y="3087"/>
                  </a:cubicBezTo>
                  <a:cubicBezTo>
                    <a:pt x="19335" y="4870"/>
                    <a:pt x="20824" y="7596"/>
                    <a:pt x="21197" y="9955"/>
                  </a:cubicBezTo>
                  <a:cubicBezTo>
                    <a:pt x="21569" y="12315"/>
                    <a:pt x="20824" y="14307"/>
                    <a:pt x="18962" y="15880"/>
                  </a:cubicBezTo>
                  <a:cubicBezTo>
                    <a:pt x="17100" y="17453"/>
                    <a:pt x="14121" y="18606"/>
                    <a:pt x="11762" y="19340"/>
                  </a:cubicBezTo>
                  <a:cubicBezTo>
                    <a:pt x="9403" y="20074"/>
                    <a:pt x="7666" y="20388"/>
                    <a:pt x="6176" y="20546"/>
                  </a:cubicBezTo>
                  <a:cubicBezTo>
                    <a:pt x="4686" y="20703"/>
                    <a:pt x="3445" y="20703"/>
                    <a:pt x="3197" y="20441"/>
                  </a:cubicBezTo>
                  <a:cubicBezTo>
                    <a:pt x="2948" y="20179"/>
                    <a:pt x="3693" y="19654"/>
                    <a:pt x="4562" y="19287"/>
                  </a:cubicBezTo>
                  <a:cubicBezTo>
                    <a:pt x="5431" y="18920"/>
                    <a:pt x="6424" y="18711"/>
                    <a:pt x="7417" y="18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689099" y="6631516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670049" y="6714066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203454" y="6396566"/>
              <a:ext cx="241296" cy="48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36" fill="norm" stroke="1" extrusionOk="0">
                  <a:moveTo>
                    <a:pt x="18031" y="561"/>
                  </a:moveTo>
                  <a:cubicBezTo>
                    <a:pt x="17280" y="281"/>
                    <a:pt x="16529" y="0"/>
                    <a:pt x="14556" y="0"/>
                  </a:cubicBezTo>
                  <a:cubicBezTo>
                    <a:pt x="12584" y="0"/>
                    <a:pt x="9391" y="281"/>
                    <a:pt x="6949" y="701"/>
                  </a:cubicBezTo>
                  <a:cubicBezTo>
                    <a:pt x="4508" y="1122"/>
                    <a:pt x="2817" y="1683"/>
                    <a:pt x="1690" y="2197"/>
                  </a:cubicBezTo>
                  <a:cubicBezTo>
                    <a:pt x="563" y="2712"/>
                    <a:pt x="0" y="3179"/>
                    <a:pt x="94" y="3553"/>
                  </a:cubicBezTo>
                  <a:cubicBezTo>
                    <a:pt x="188" y="3927"/>
                    <a:pt x="939" y="4208"/>
                    <a:pt x="2629" y="4909"/>
                  </a:cubicBezTo>
                  <a:cubicBezTo>
                    <a:pt x="4320" y="5610"/>
                    <a:pt x="6949" y="6732"/>
                    <a:pt x="8452" y="7855"/>
                  </a:cubicBezTo>
                  <a:cubicBezTo>
                    <a:pt x="9955" y="8977"/>
                    <a:pt x="10330" y="10099"/>
                    <a:pt x="9109" y="11221"/>
                  </a:cubicBezTo>
                  <a:cubicBezTo>
                    <a:pt x="7889" y="12343"/>
                    <a:pt x="5071" y="13465"/>
                    <a:pt x="3193" y="14026"/>
                  </a:cubicBezTo>
                  <a:cubicBezTo>
                    <a:pt x="1315" y="14587"/>
                    <a:pt x="375" y="14587"/>
                    <a:pt x="94" y="14353"/>
                  </a:cubicBezTo>
                  <a:cubicBezTo>
                    <a:pt x="-188" y="14119"/>
                    <a:pt x="188" y="13652"/>
                    <a:pt x="939" y="13418"/>
                  </a:cubicBezTo>
                  <a:cubicBezTo>
                    <a:pt x="1690" y="13184"/>
                    <a:pt x="2817" y="13184"/>
                    <a:pt x="3756" y="13325"/>
                  </a:cubicBezTo>
                  <a:cubicBezTo>
                    <a:pt x="4695" y="13465"/>
                    <a:pt x="5447" y="13745"/>
                    <a:pt x="5822" y="14119"/>
                  </a:cubicBezTo>
                  <a:cubicBezTo>
                    <a:pt x="6198" y="14494"/>
                    <a:pt x="6198" y="14961"/>
                    <a:pt x="5635" y="15990"/>
                  </a:cubicBezTo>
                  <a:cubicBezTo>
                    <a:pt x="5071" y="17018"/>
                    <a:pt x="3944" y="18608"/>
                    <a:pt x="3287" y="19636"/>
                  </a:cubicBezTo>
                  <a:cubicBezTo>
                    <a:pt x="2629" y="20665"/>
                    <a:pt x="2442" y="21132"/>
                    <a:pt x="2911" y="21366"/>
                  </a:cubicBezTo>
                  <a:cubicBezTo>
                    <a:pt x="3381" y="21600"/>
                    <a:pt x="4508" y="21600"/>
                    <a:pt x="7701" y="21319"/>
                  </a:cubicBezTo>
                  <a:cubicBezTo>
                    <a:pt x="10894" y="21039"/>
                    <a:pt x="16153" y="20478"/>
                    <a:pt x="21412" y="19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2630723" y="6453716"/>
              <a:ext cx="156927" cy="29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88" fill="norm" stroke="1" extrusionOk="0">
                  <a:moveTo>
                    <a:pt x="10120" y="0"/>
                  </a:moveTo>
                  <a:cubicBezTo>
                    <a:pt x="8392" y="2757"/>
                    <a:pt x="6664" y="5515"/>
                    <a:pt x="4936" y="8579"/>
                  </a:cubicBezTo>
                  <a:cubicBezTo>
                    <a:pt x="3208" y="11643"/>
                    <a:pt x="1480" y="15013"/>
                    <a:pt x="616" y="17234"/>
                  </a:cubicBezTo>
                  <a:cubicBezTo>
                    <a:pt x="-248" y="19455"/>
                    <a:pt x="-248" y="20528"/>
                    <a:pt x="904" y="21064"/>
                  </a:cubicBezTo>
                  <a:cubicBezTo>
                    <a:pt x="2056" y="21600"/>
                    <a:pt x="4360" y="21600"/>
                    <a:pt x="7960" y="21217"/>
                  </a:cubicBezTo>
                  <a:cubicBezTo>
                    <a:pt x="11560" y="20834"/>
                    <a:pt x="16456" y="20068"/>
                    <a:pt x="21352" y="19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2740206" y="6663266"/>
              <a:ext cx="1569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221"/>
                    <a:pt x="-1582" y="8441"/>
                    <a:pt x="1118" y="12041"/>
                  </a:cubicBezTo>
                  <a:cubicBezTo>
                    <a:pt x="3818" y="15641"/>
                    <a:pt x="11918" y="18621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819399" y="6764866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5472"/>
                    <a:pt x="8100" y="10944"/>
                    <a:pt x="4500" y="14544"/>
                  </a:cubicBezTo>
                  <a:cubicBezTo>
                    <a:pt x="900" y="18144"/>
                    <a:pt x="450" y="198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128280" y="6439890"/>
              <a:ext cx="192771" cy="38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29" fill="norm" stroke="1" extrusionOk="0">
                  <a:moveTo>
                    <a:pt x="21382" y="763"/>
                  </a:moveTo>
                  <a:cubicBezTo>
                    <a:pt x="18330" y="296"/>
                    <a:pt x="15278" y="-171"/>
                    <a:pt x="11756" y="63"/>
                  </a:cubicBezTo>
                  <a:cubicBezTo>
                    <a:pt x="8234" y="296"/>
                    <a:pt x="4243" y="1230"/>
                    <a:pt x="2130" y="2339"/>
                  </a:cubicBezTo>
                  <a:cubicBezTo>
                    <a:pt x="17" y="3448"/>
                    <a:pt x="-218" y="4733"/>
                    <a:pt x="134" y="5550"/>
                  </a:cubicBezTo>
                  <a:cubicBezTo>
                    <a:pt x="486" y="6367"/>
                    <a:pt x="1425" y="6718"/>
                    <a:pt x="3891" y="6543"/>
                  </a:cubicBezTo>
                  <a:cubicBezTo>
                    <a:pt x="6356" y="6367"/>
                    <a:pt x="10347" y="5667"/>
                    <a:pt x="12812" y="5025"/>
                  </a:cubicBezTo>
                  <a:cubicBezTo>
                    <a:pt x="15278" y="4383"/>
                    <a:pt x="16217" y="3799"/>
                    <a:pt x="16686" y="3215"/>
                  </a:cubicBezTo>
                  <a:cubicBezTo>
                    <a:pt x="17156" y="2631"/>
                    <a:pt x="17156" y="2047"/>
                    <a:pt x="16921" y="2047"/>
                  </a:cubicBezTo>
                  <a:cubicBezTo>
                    <a:pt x="16686" y="2047"/>
                    <a:pt x="16217" y="2631"/>
                    <a:pt x="15747" y="4499"/>
                  </a:cubicBezTo>
                  <a:cubicBezTo>
                    <a:pt x="15278" y="6367"/>
                    <a:pt x="14808" y="9520"/>
                    <a:pt x="14456" y="12555"/>
                  </a:cubicBezTo>
                  <a:cubicBezTo>
                    <a:pt x="14104" y="15591"/>
                    <a:pt x="13869" y="18510"/>
                    <a:pt x="13634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282949" y="6828366"/>
              <a:ext cx="127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5760"/>
                    <a:pt x="9360" y="11520"/>
                    <a:pt x="5760" y="15120"/>
                  </a:cubicBezTo>
                  <a:cubicBezTo>
                    <a:pt x="2160" y="18720"/>
                    <a:pt x="108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3703656" y="6421966"/>
              <a:ext cx="131745" cy="31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526" fill="norm" stroke="1" extrusionOk="0">
                  <a:moveTo>
                    <a:pt x="21006" y="0"/>
                  </a:moveTo>
                  <a:cubicBezTo>
                    <a:pt x="17293" y="3312"/>
                    <a:pt x="13581" y="6624"/>
                    <a:pt x="10206" y="9792"/>
                  </a:cubicBezTo>
                  <a:cubicBezTo>
                    <a:pt x="6831" y="12960"/>
                    <a:pt x="3793" y="15984"/>
                    <a:pt x="1937" y="17928"/>
                  </a:cubicBezTo>
                  <a:cubicBezTo>
                    <a:pt x="81" y="19872"/>
                    <a:pt x="-594" y="20736"/>
                    <a:pt x="587" y="21168"/>
                  </a:cubicBezTo>
                  <a:cubicBezTo>
                    <a:pt x="1768" y="21600"/>
                    <a:pt x="4806" y="21600"/>
                    <a:pt x="8350" y="21384"/>
                  </a:cubicBezTo>
                  <a:cubicBezTo>
                    <a:pt x="11893" y="21168"/>
                    <a:pt x="15943" y="20736"/>
                    <a:pt x="19994" y="20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790899" y="6650566"/>
              <a:ext cx="2545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966"/>
                    <a:pt x="3363" y="11931"/>
                    <a:pt x="870" y="15531"/>
                  </a:cubicBezTo>
                  <a:cubicBezTo>
                    <a:pt x="-1622" y="19131"/>
                    <a:pt x="1701" y="20366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854449" y="6834716"/>
              <a:ext cx="184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34" y="5400"/>
                    <a:pt x="11669" y="10800"/>
                    <a:pt x="8069" y="14400"/>
                  </a:cubicBezTo>
                  <a:cubicBezTo>
                    <a:pt x="4469" y="18000"/>
                    <a:pt x="2234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248217" y="6441016"/>
              <a:ext cx="184084" cy="32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12" fill="norm" stroke="1" extrusionOk="0">
                  <a:moveTo>
                    <a:pt x="19874" y="0"/>
                  </a:moveTo>
                  <a:cubicBezTo>
                    <a:pt x="16438" y="3953"/>
                    <a:pt x="13002" y="7906"/>
                    <a:pt x="9811" y="11153"/>
                  </a:cubicBezTo>
                  <a:cubicBezTo>
                    <a:pt x="6620" y="14400"/>
                    <a:pt x="3674" y="16941"/>
                    <a:pt x="1956" y="18565"/>
                  </a:cubicBezTo>
                  <a:cubicBezTo>
                    <a:pt x="238" y="20188"/>
                    <a:pt x="-253" y="20894"/>
                    <a:pt x="115" y="21247"/>
                  </a:cubicBezTo>
                  <a:cubicBezTo>
                    <a:pt x="483" y="21600"/>
                    <a:pt x="1711" y="21600"/>
                    <a:pt x="5392" y="21247"/>
                  </a:cubicBezTo>
                  <a:cubicBezTo>
                    <a:pt x="9074" y="20894"/>
                    <a:pt x="15211" y="20188"/>
                    <a:pt x="21347" y="19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375149" y="6675966"/>
              <a:ext cx="38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58"/>
                    <a:pt x="12000" y="8716"/>
                    <a:pt x="8400" y="12316"/>
                  </a:cubicBezTo>
                  <a:cubicBezTo>
                    <a:pt x="4800" y="15916"/>
                    <a:pt x="2400" y="187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635499" y="6345183"/>
              <a:ext cx="196970" cy="67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24" fill="norm" stroke="1" extrusionOk="0">
                  <a:moveTo>
                    <a:pt x="6821" y="420"/>
                  </a:moveTo>
                  <a:cubicBezTo>
                    <a:pt x="8185" y="152"/>
                    <a:pt x="9549" y="-115"/>
                    <a:pt x="11937" y="52"/>
                  </a:cubicBezTo>
                  <a:cubicBezTo>
                    <a:pt x="14324" y="219"/>
                    <a:pt x="17735" y="821"/>
                    <a:pt x="19554" y="1323"/>
                  </a:cubicBezTo>
                  <a:cubicBezTo>
                    <a:pt x="21373" y="1824"/>
                    <a:pt x="21600" y="2226"/>
                    <a:pt x="20463" y="2827"/>
                  </a:cubicBezTo>
                  <a:cubicBezTo>
                    <a:pt x="19326" y="3429"/>
                    <a:pt x="16825" y="4232"/>
                    <a:pt x="13983" y="5369"/>
                  </a:cubicBezTo>
                  <a:cubicBezTo>
                    <a:pt x="11141" y="6505"/>
                    <a:pt x="7958" y="7977"/>
                    <a:pt x="6366" y="9080"/>
                  </a:cubicBezTo>
                  <a:cubicBezTo>
                    <a:pt x="4775" y="10183"/>
                    <a:pt x="4775" y="10919"/>
                    <a:pt x="5798" y="11889"/>
                  </a:cubicBezTo>
                  <a:cubicBezTo>
                    <a:pt x="6821" y="12858"/>
                    <a:pt x="8867" y="14062"/>
                    <a:pt x="10118" y="15232"/>
                  </a:cubicBezTo>
                  <a:cubicBezTo>
                    <a:pt x="11368" y="16403"/>
                    <a:pt x="11823" y="17539"/>
                    <a:pt x="12051" y="18375"/>
                  </a:cubicBezTo>
                  <a:cubicBezTo>
                    <a:pt x="12278" y="19211"/>
                    <a:pt x="12278" y="19746"/>
                    <a:pt x="11255" y="20214"/>
                  </a:cubicBezTo>
                  <a:cubicBezTo>
                    <a:pt x="10232" y="20683"/>
                    <a:pt x="8185" y="21084"/>
                    <a:pt x="6594" y="21284"/>
                  </a:cubicBezTo>
                  <a:cubicBezTo>
                    <a:pt x="5002" y="21485"/>
                    <a:pt x="3865" y="21485"/>
                    <a:pt x="2842" y="21184"/>
                  </a:cubicBezTo>
                  <a:cubicBezTo>
                    <a:pt x="1819" y="20883"/>
                    <a:pt x="909" y="20281"/>
                    <a:pt x="0" y="19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103393" y="6882216"/>
              <a:ext cx="281318" cy="61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93" fill="norm" stroke="1" extrusionOk="0">
                  <a:moveTo>
                    <a:pt x="5700" y="7687"/>
                  </a:moveTo>
                  <a:cubicBezTo>
                    <a:pt x="5860" y="7316"/>
                    <a:pt x="6020" y="6945"/>
                    <a:pt x="6100" y="7056"/>
                  </a:cubicBezTo>
                  <a:cubicBezTo>
                    <a:pt x="6180" y="7167"/>
                    <a:pt x="6180" y="7761"/>
                    <a:pt x="5780" y="9097"/>
                  </a:cubicBezTo>
                  <a:cubicBezTo>
                    <a:pt x="5380" y="10433"/>
                    <a:pt x="4580" y="12512"/>
                    <a:pt x="3780" y="14553"/>
                  </a:cubicBezTo>
                  <a:cubicBezTo>
                    <a:pt x="2980" y="16594"/>
                    <a:pt x="2180" y="18598"/>
                    <a:pt x="1540" y="19823"/>
                  </a:cubicBezTo>
                  <a:cubicBezTo>
                    <a:pt x="900" y="21048"/>
                    <a:pt x="420" y="21493"/>
                    <a:pt x="180" y="21493"/>
                  </a:cubicBezTo>
                  <a:cubicBezTo>
                    <a:pt x="-60" y="21493"/>
                    <a:pt x="-60" y="21048"/>
                    <a:pt x="180" y="19563"/>
                  </a:cubicBezTo>
                  <a:cubicBezTo>
                    <a:pt x="420" y="18079"/>
                    <a:pt x="900" y="15555"/>
                    <a:pt x="1780" y="13105"/>
                  </a:cubicBezTo>
                  <a:cubicBezTo>
                    <a:pt x="2660" y="10656"/>
                    <a:pt x="3940" y="8281"/>
                    <a:pt x="5220" y="6314"/>
                  </a:cubicBezTo>
                  <a:cubicBezTo>
                    <a:pt x="6500" y="4347"/>
                    <a:pt x="7780" y="2788"/>
                    <a:pt x="9060" y="1749"/>
                  </a:cubicBezTo>
                  <a:cubicBezTo>
                    <a:pt x="10340" y="709"/>
                    <a:pt x="11620" y="190"/>
                    <a:pt x="13220" y="41"/>
                  </a:cubicBezTo>
                  <a:cubicBezTo>
                    <a:pt x="14820" y="-107"/>
                    <a:pt x="16740" y="116"/>
                    <a:pt x="18420" y="1155"/>
                  </a:cubicBezTo>
                  <a:cubicBezTo>
                    <a:pt x="20100" y="2194"/>
                    <a:pt x="21540" y="4050"/>
                    <a:pt x="21220" y="5646"/>
                  </a:cubicBezTo>
                  <a:cubicBezTo>
                    <a:pt x="20900" y="7241"/>
                    <a:pt x="18820" y="8578"/>
                    <a:pt x="16820" y="9394"/>
                  </a:cubicBezTo>
                  <a:cubicBezTo>
                    <a:pt x="14820" y="10211"/>
                    <a:pt x="12900" y="10507"/>
                    <a:pt x="11060" y="10767"/>
                  </a:cubicBezTo>
                  <a:cubicBezTo>
                    <a:pt x="9220" y="11027"/>
                    <a:pt x="7460" y="11250"/>
                    <a:pt x="6900" y="11472"/>
                  </a:cubicBezTo>
                  <a:cubicBezTo>
                    <a:pt x="6340" y="11695"/>
                    <a:pt x="6980" y="11918"/>
                    <a:pt x="7620" y="12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8356599" y="7215716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8398372" y="7209366"/>
              <a:ext cx="11062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5594" y="4114"/>
                    <a:pt x="9889" y="8229"/>
                    <a:pt x="6221" y="10971"/>
                  </a:cubicBezTo>
                  <a:cubicBezTo>
                    <a:pt x="2553" y="13714"/>
                    <a:pt x="923" y="15086"/>
                    <a:pt x="311" y="16629"/>
                  </a:cubicBezTo>
                  <a:cubicBezTo>
                    <a:pt x="-300" y="18171"/>
                    <a:pt x="108" y="19886"/>
                    <a:pt x="5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8580639" y="6962658"/>
              <a:ext cx="144262" cy="31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93" fill="norm" stroke="1" extrusionOk="0">
                  <a:moveTo>
                    <a:pt x="21031" y="811"/>
                  </a:moveTo>
                  <a:cubicBezTo>
                    <a:pt x="19797" y="373"/>
                    <a:pt x="18562" y="-65"/>
                    <a:pt x="17328" y="8"/>
                  </a:cubicBezTo>
                  <a:cubicBezTo>
                    <a:pt x="16094" y="81"/>
                    <a:pt x="14860" y="665"/>
                    <a:pt x="12082" y="2854"/>
                  </a:cubicBezTo>
                  <a:cubicBezTo>
                    <a:pt x="9305" y="5043"/>
                    <a:pt x="4985" y="8838"/>
                    <a:pt x="2517" y="11903"/>
                  </a:cubicBezTo>
                  <a:cubicBezTo>
                    <a:pt x="48" y="14967"/>
                    <a:pt x="-569" y="17303"/>
                    <a:pt x="511" y="18835"/>
                  </a:cubicBezTo>
                  <a:cubicBezTo>
                    <a:pt x="1591" y="20367"/>
                    <a:pt x="4368" y="21097"/>
                    <a:pt x="6682" y="21316"/>
                  </a:cubicBezTo>
                  <a:cubicBezTo>
                    <a:pt x="8997" y="21535"/>
                    <a:pt x="10848" y="21243"/>
                    <a:pt x="12700" y="20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8709682" y="7012516"/>
              <a:ext cx="199368" cy="21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66" fill="norm" stroke="1" extrusionOk="0">
                  <a:moveTo>
                    <a:pt x="21416" y="0"/>
                  </a:moveTo>
                  <a:cubicBezTo>
                    <a:pt x="18915" y="3738"/>
                    <a:pt x="16414" y="7477"/>
                    <a:pt x="13913" y="10800"/>
                  </a:cubicBezTo>
                  <a:cubicBezTo>
                    <a:pt x="11412" y="14123"/>
                    <a:pt x="8911" y="17031"/>
                    <a:pt x="7205" y="18796"/>
                  </a:cubicBezTo>
                  <a:cubicBezTo>
                    <a:pt x="5500" y="20562"/>
                    <a:pt x="4591" y="21185"/>
                    <a:pt x="3568" y="21392"/>
                  </a:cubicBezTo>
                  <a:cubicBezTo>
                    <a:pt x="2544" y="21600"/>
                    <a:pt x="1408" y="21392"/>
                    <a:pt x="725" y="20458"/>
                  </a:cubicBezTo>
                  <a:cubicBezTo>
                    <a:pt x="43" y="19523"/>
                    <a:pt x="-184" y="17862"/>
                    <a:pt x="157" y="16719"/>
                  </a:cubicBezTo>
                  <a:cubicBezTo>
                    <a:pt x="498" y="15577"/>
                    <a:pt x="1408" y="14954"/>
                    <a:pt x="3113" y="14954"/>
                  </a:cubicBezTo>
                  <a:cubicBezTo>
                    <a:pt x="4818" y="14954"/>
                    <a:pt x="7319" y="15577"/>
                    <a:pt x="10275" y="16719"/>
                  </a:cubicBezTo>
                  <a:cubicBezTo>
                    <a:pt x="13231" y="17862"/>
                    <a:pt x="16641" y="19523"/>
                    <a:pt x="20052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8972549" y="7006166"/>
              <a:ext cx="1705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19200" y="0"/>
                  </a:moveTo>
                  <a:cubicBezTo>
                    <a:pt x="20267" y="424"/>
                    <a:pt x="21333" y="847"/>
                    <a:pt x="21467" y="2541"/>
                  </a:cubicBezTo>
                  <a:cubicBezTo>
                    <a:pt x="21600" y="4235"/>
                    <a:pt x="20800" y="7200"/>
                    <a:pt x="17067" y="10588"/>
                  </a:cubicBezTo>
                  <a:cubicBezTo>
                    <a:pt x="13333" y="13976"/>
                    <a:pt x="6667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8477891" y="6476799"/>
              <a:ext cx="227959" cy="31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64" fill="norm" stroke="1" extrusionOk="0">
                  <a:moveTo>
                    <a:pt x="6539" y="12092"/>
                  </a:moveTo>
                  <a:cubicBezTo>
                    <a:pt x="4739" y="13940"/>
                    <a:pt x="2939" y="15787"/>
                    <a:pt x="1839" y="17066"/>
                  </a:cubicBezTo>
                  <a:cubicBezTo>
                    <a:pt x="739" y="18345"/>
                    <a:pt x="339" y="19055"/>
                    <a:pt x="139" y="19766"/>
                  </a:cubicBezTo>
                  <a:cubicBezTo>
                    <a:pt x="-61" y="20476"/>
                    <a:pt x="-61" y="21187"/>
                    <a:pt x="239" y="21258"/>
                  </a:cubicBezTo>
                  <a:cubicBezTo>
                    <a:pt x="539" y="21329"/>
                    <a:pt x="1139" y="20761"/>
                    <a:pt x="2539" y="18487"/>
                  </a:cubicBezTo>
                  <a:cubicBezTo>
                    <a:pt x="3939" y="16213"/>
                    <a:pt x="6139" y="12234"/>
                    <a:pt x="8439" y="8824"/>
                  </a:cubicBezTo>
                  <a:cubicBezTo>
                    <a:pt x="10739" y="5413"/>
                    <a:pt x="13139" y="2571"/>
                    <a:pt x="14839" y="1150"/>
                  </a:cubicBezTo>
                  <a:cubicBezTo>
                    <a:pt x="16539" y="-271"/>
                    <a:pt x="17539" y="-271"/>
                    <a:pt x="18439" y="582"/>
                  </a:cubicBezTo>
                  <a:cubicBezTo>
                    <a:pt x="19339" y="1434"/>
                    <a:pt x="20139" y="3140"/>
                    <a:pt x="20639" y="5840"/>
                  </a:cubicBezTo>
                  <a:cubicBezTo>
                    <a:pt x="21139" y="8540"/>
                    <a:pt x="21339" y="12234"/>
                    <a:pt x="21539" y="15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9302749" y="7058668"/>
              <a:ext cx="1905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880" y="11153"/>
                    <a:pt x="5760" y="2153"/>
                    <a:pt x="9360" y="353"/>
                  </a:cubicBezTo>
                  <a:cubicBezTo>
                    <a:pt x="12960" y="-1447"/>
                    <a:pt x="1728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9296399" y="7215716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9696520" y="6626162"/>
              <a:ext cx="372250" cy="112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81" fill="norm" stroke="1" extrusionOk="0">
                  <a:moveTo>
                    <a:pt x="20516" y="1073"/>
                  </a:moveTo>
                  <a:cubicBezTo>
                    <a:pt x="20876" y="911"/>
                    <a:pt x="21236" y="750"/>
                    <a:pt x="21056" y="648"/>
                  </a:cubicBezTo>
                  <a:cubicBezTo>
                    <a:pt x="20876" y="547"/>
                    <a:pt x="20156" y="507"/>
                    <a:pt x="18536" y="365"/>
                  </a:cubicBezTo>
                  <a:cubicBezTo>
                    <a:pt x="16916" y="224"/>
                    <a:pt x="14396" y="-19"/>
                    <a:pt x="12416" y="1"/>
                  </a:cubicBezTo>
                  <a:cubicBezTo>
                    <a:pt x="10436" y="21"/>
                    <a:pt x="8996" y="305"/>
                    <a:pt x="8096" y="689"/>
                  </a:cubicBezTo>
                  <a:cubicBezTo>
                    <a:pt x="7196" y="1073"/>
                    <a:pt x="6836" y="1559"/>
                    <a:pt x="7316" y="2165"/>
                  </a:cubicBezTo>
                  <a:cubicBezTo>
                    <a:pt x="7796" y="2772"/>
                    <a:pt x="9116" y="3500"/>
                    <a:pt x="10016" y="4248"/>
                  </a:cubicBezTo>
                  <a:cubicBezTo>
                    <a:pt x="10916" y="4997"/>
                    <a:pt x="11396" y="5765"/>
                    <a:pt x="11276" y="6473"/>
                  </a:cubicBezTo>
                  <a:cubicBezTo>
                    <a:pt x="11156" y="7181"/>
                    <a:pt x="10436" y="7828"/>
                    <a:pt x="9176" y="8334"/>
                  </a:cubicBezTo>
                  <a:cubicBezTo>
                    <a:pt x="7916" y="8839"/>
                    <a:pt x="6116" y="9203"/>
                    <a:pt x="4856" y="9406"/>
                  </a:cubicBezTo>
                  <a:cubicBezTo>
                    <a:pt x="3596" y="9608"/>
                    <a:pt x="2876" y="9648"/>
                    <a:pt x="2816" y="9628"/>
                  </a:cubicBezTo>
                  <a:cubicBezTo>
                    <a:pt x="2756" y="9608"/>
                    <a:pt x="3356" y="9527"/>
                    <a:pt x="4256" y="9547"/>
                  </a:cubicBezTo>
                  <a:cubicBezTo>
                    <a:pt x="5156" y="9568"/>
                    <a:pt x="6356" y="9689"/>
                    <a:pt x="7256" y="10114"/>
                  </a:cubicBezTo>
                  <a:cubicBezTo>
                    <a:pt x="8156" y="10538"/>
                    <a:pt x="8756" y="11266"/>
                    <a:pt x="8336" y="12075"/>
                  </a:cubicBezTo>
                  <a:cubicBezTo>
                    <a:pt x="7916" y="12884"/>
                    <a:pt x="6476" y="13774"/>
                    <a:pt x="4796" y="14745"/>
                  </a:cubicBezTo>
                  <a:cubicBezTo>
                    <a:pt x="3116" y="15716"/>
                    <a:pt x="1196" y="16768"/>
                    <a:pt x="416" y="17516"/>
                  </a:cubicBezTo>
                  <a:cubicBezTo>
                    <a:pt x="-364" y="18264"/>
                    <a:pt x="-4" y="18709"/>
                    <a:pt x="1136" y="19154"/>
                  </a:cubicBezTo>
                  <a:cubicBezTo>
                    <a:pt x="2276" y="19599"/>
                    <a:pt x="4196" y="20044"/>
                    <a:pt x="6236" y="20448"/>
                  </a:cubicBezTo>
                  <a:cubicBezTo>
                    <a:pt x="8276" y="20853"/>
                    <a:pt x="10436" y="21217"/>
                    <a:pt x="12596" y="21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0179049" y="6597249"/>
              <a:ext cx="134631" cy="22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15" fill="norm" stroke="1" extrusionOk="0">
                  <a:moveTo>
                    <a:pt x="0" y="3208"/>
                  </a:moveTo>
                  <a:cubicBezTo>
                    <a:pt x="665" y="2217"/>
                    <a:pt x="1329" y="1226"/>
                    <a:pt x="3323" y="632"/>
                  </a:cubicBezTo>
                  <a:cubicBezTo>
                    <a:pt x="5317" y="37"/>
                    <a:pt x="8640" y="-161"/>
                    <a:pt x="10966" y="136"/>
                  </a:cubicBezTo>
                  <a:cubicBezTo>
                    <a:pt x="13292" y="433"/>
                    <a:pt x="14622" y="1226"/>
                    <a:pt x="14788" y="2712"/>
                  </a:cubicBezTo>
                  <a:cubicBezTo>
                    <a:pt x="14954" y="4199"/>
                    <a:pt x="13957" y="6378"/>
                    <a:pt x="12628" y="7667"/>
                  </a:cubicBezTo>
                  <a:cubicBezTo>
                    <a:pt x="11298" y="8955"/>
                    <a:pt x="9637" y="9351"/>
                    <a:pt x="9637" y="9549"/>
                  </a:cubicBezTo>
                  <a:cubicBezTo>
                    <a:pt x="9637" y="9747"/>
                    <a:pt x="11298" y="9747"/>
                    <a:pt x="13458" y="10639"/>
                  </a:cubicBezTo>
                  <a:cubicBezTo>
                    <a:pt x="15618" y="11531"/>
                    <a:pt x="18277" y="13314"/>
                    <a:pt x="19772" y="14701"/>
                  </a:cubicBezTo>
                  <a:cubicBezTo>
                    <a:pt x="21268" y="16089"/>
                    <a:pt x="21600" y="17079"/>
                    <a:pt x="20437" y="18070"/>
                  </a:cubicBezTo>
                  <a:cubicBezTo>
                    <a:pt x="19274" y="19061"/>
                    <a:pt x="16615" y="20052"/>
                    <a:pt x="14123" y="20646"/>
                  </a:cubicBezTo>
                  <a:cubicBezTo>
                    <a:pt x="11631" y="21241"/>
                    <a:pt x="9305" y="21439"/>
                    <a:pt x="8972" y="21241"/>
                  </a:cubicBezTo>
                  <a:cubicBezTo>
                    <a:pt x="8640" y="21043"/>
                    <a:pt x="10302" y="20448"/>
                    <a:pt x="11963" y="19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0318749" y="6625166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480"/>
                    <a:pt x="12960" y="8960"/>
                    <a:pt x="9360" y="12560"/>
                  </a:cubicBezTo>
                  <a:cubicBezTo>
                    <a:pt x="5760" y="16160"/>
                    <a:pt x="2880" y="18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0381000" y="6714066"/>
              <a:ext cx="179051" cy="20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96" fill="norm" stroke="1" extrusionOk="0">
                  <a:moveTo>
                    <a:pt x="13711" y="0"/>
                  </a:moveTo>
                  <a:cubicBezTo>
                    <a:pt x="10697" y="3709"/>
                    <a:pt x="7683" y="7418"/>
                    <a:pt x="5423" y="10473"/>
                  </a:cubicBezTo>
                  <a:cubicBezTo>
                    <a:pt x="3162" y="13527"/>
                    <a:pt x="1655" y="15927"/>
                    <a:pt x="776" y="17673"/>
                  </a:cubicBezTo>
                  <a:cubicBezTo>
                    <a:pt x="-103" y="19418"/>
                    <a:pt x="-354" y="20509"/>
                    <a:pt x="651" y="21055"/>
                  </a:cubicBezTo>
                  <a:cubicBezTo>
                    <a:pt x="1655" y="21600"/>
                    <a:pt x="3916" y="21600"/>
                    <a:pt x="7558" y="21273"/>
                  </a:cubicBezTo>
                  <a:cubicBezTo>
                    <a:pt x="11199" y="20945"/>
                    <a:pt x="16223" y="20291"/>
                    <a:pt x="21246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0483849" y="6860116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80"/>
                    <a:pt x="14400" y="5760"/>
                    <a:pt x="10800" y="9360"/>
                  </a:cubicBezTo>
                  <a:cubicBezTo>
                    <a:pt x="7200" y="12960"/>
                    <a:pt x="3600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1093449" y="6841066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1112499" y="675216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1169649" y="6613990"/>
              <a:ext cx="127001" cy="39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1289"/>
                  </a:moveTo>
                  <a:cubicBezTo>
                    <a:pt x="20520" y="832"/>
                    <a:pt x="19440" y="375"/>
                    <a:pt x="18000" y="147"/>
                  </a:cubicBezTo>
                  <a:cubicBezTo>
                    <a:pt x="16560" y="-82"/>
                    <a:pt x="14760" y="-82"/>
                    <a:pt x="12600" y="432"/>
                  </a:cubicBezTo>
                  <a:cubicBezTo>
                    <a:pt x="10440" y="947"/>
                    <a:pt x="7920" y="1975"/>
                    <a:pt x="6300" y="4089"/>
                  </a:cubicBezTo>
                  <a:cubicBezTo>
                    <a:pt x="4680" y="6204"/>
                    <a:pt x="3960" y="9404"/>
                    <a:pt x="3060" y="12489"/>
                  </a:cubicBezTo>
                  <a:cubicBezTo>
                    <a:pt x="2160" y="15575"/>
                    <a:pt x="1080" y="18547"/>
                    <a:pt x="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1139601" y="6879166"/>
              <a:ext cx="15704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496" y="21600"/>
                  </a:moveTo>
                  <a:cubicBezTo>
                    <a:pt x="632" y="16800"/>
                    <a:pt x="-232" y="12000"/>
                    <a:pt x="56" y="8700"/>
                  </a:cubicBezTo>
                  <a:cubicBezTo>
                    <a:pt x="344" y="5400"/>
                    <a:pt x="1784" y="3600"/>
                    <a:pt x="5528" y="2400"/>
                  </a:cubicBezTo>
                  <a:cubicBezTo>
                    <a:pt x="9272" y="1200"/>
                    <a:pt x="15320" y="600"/>
                    <a:pt x="213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1622616" y="6726766"/>
              <a:ext cx="17568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58" y="3789"/>
                    <a:pt x="16916" y="7579"/>
                    <a:pt x="14704" y="10516"/>
                  </a:cubicBezTo>
                  <a:cubicBezTo>
                    <a:pt x="12492" y="13453"/>
                    <a:pt x="10410" y="15537"/>
                    <a:pt x="8718" y="16768"/>
                  </a:cubicBezTo>
                  <a:cubicBezTo>
                    <a:pt x="7027" y="18000"/>
                    <a:pt x="5725" y="18379"/>
                    <a:pt x="4424" y="18663"/>
                  </a:cubicBezTo>
                  <a:cubicBezTo>
                    <a:pt x="3123" y="18947"/>
                    <a:pt x="1822" y="19137"/>
                    <a:pt x="1041" y="18758"/>
                  </a:cubicBezTo>
                  <a:cubicBezTo>
                    <a:pt x="260" y="18379"/>
                    <a:pt x="0" y="17432"/>
                    <a:pt x="0" y="16389"/>
                  </a:cubicBezTo>
                  <a:cubicBezTo>
                    <a:pt x="0" y="15347"/>
                    <a:pt x="260" y="14211"/>
                    <a:pt x="911" y="13168"/>
                  </a:cubicBezTo>
                  <a:cubicBezTo>
                    <a:pt x="1561" y="12126"/>
                    <a:pt x="2602" y="11179"/>
                    <a:pt x="3773" y="10800"/>
                  </a:cubicBezTo>
                  <a:cubicBezTo>
                    <a:pt x="4945" y="10421"/>
                    <a:pt x="6246" y="10611"/>
                    <a:pt x="7677" y="11558"/>
                  </a:cubicBezTo>
                  <a:cubicBezTo>
                    <a:pt x="9108" y="12505"/>
                    <a:pt x="10670" y="14211"/>
                    <a:pt x="12622" y="16011"/>
                  </a:cubicBezTo>
                  <a:cubicBezTo>
                    <a:pt x="14573" y="17811"/>
                    <a:pt x="16916" y="19705"/>
                    <a:pt x="192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1849099" y="6848424"/>
              <a:ext cx="120651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1516" y="13714"/>
                    <a:pt x="3032" y="6514"/>
                    <a:pt x="5684" y="2914"/>
                  </a:cubicBezTo>
                  <a:cubicBezTo>
                    <a:pt x="8337" y="-686"/>
                    <a:pt x="12126" y="-686"/>
                    <a:pt x="14968" y="1474"/>
                  </a:cubicBezTo>
                  <a:cubicBezTo>
                    <a:pt x="17811" y="3634"/>
                    <a:pt x="19705" y="7954"/>
                    <a:pt x="21600" y="12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1887199" y="6949016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2129443" y="6714066"/>
              <a:ext cx="126058" cy="20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06" fill="norm" stroke="1" extrusionOk="0">
                  <a:moveTo>
                    <a:pt x="16039" y="0"/>
                  </a:moveTo>
                  <a:cubicBezTo>
                    <a:pt x="13879" y="3340"/>
                    <a:pt x="11719" y="6680"/>
                    <a:pt x="9379" y="9575"/>
                  </a:cubicBezTo>
                  <a:cubicBezTo>
                    <a:pt x="7039" y="12470"/>
                    <a:pt x="4519" y="14920"/>
                    <a:pt x="2719" y="16590"/>
                  </a:cubicBezTo>
                  <a:cubicBezTo>
                    <a:pt x="919" y="18260"/>
                    <a:pt x="-161" y="19151"/>
                    <a:pt x="19" y="19930"/>
                  </a:cubicBezTo>
                  <a:cubicBezTo>
                    <a:pt x="199" y="20709"/>
                    <a:pt x="1639" y="21377"/>
                    <a:pt x="5419" y="21489"/>
                  </a:cubicBezTo>
                  <a:cubicBezTo>
                    <a:pt x="9199" y="21600"/>
                    <a:pt x="15319" y="21155"/>
                    <a:pt x="21439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2211049" y="6879166"/>
              <a:ext cx="69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1920"/>
                    <a:pt x="11127" y="3840"/>
                    <a:pt x="7527" y="7440"/>
                  </a:cubicBezTo>
                  <a:cubicBezTo>
                    <a:pt x="3927" y="11040"/>
                    <a:pt x="1964" y="163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0242549" y="7266516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0274299" y="7291916"/>
              <a:ext cx="120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5100"/>
                    <a:pt x="10232" y="10200"/>
                    <a:pt x="6632" y="13725"/>
                  </a:cubicBezTo>
                  <a:cubicBezTo>
                    <a:pt x="3032" y="17250"/>
                    <a:pt x="1516" y="19200"/>
                    <a:pt x="758" y="20250"/>
                  </a:cubicBezTo>
                  <a:cubicBezTo>
                    <a:pt x="0" y="21300"/>
                    <a:pt x="0" y="214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0366143" y="7380816"/>
              <a:ext cx="85958" cy="1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11" fill="norm" stroke="1" extrusionOk="0">
                  <a:moveTo>
                    <a:pt x="18233" y="0"/>
                  </a:moveTo>
                  <a:cubicBezTo>
                    <a:pt x="12965" y="3847"/>
                    <a:pt x="7696" y="7693"/>
                    <a:pt x="4535" y="10652"/>
                  </a:cubicBezTo>
                  <a:cubicBezTo>
                    <a:pt x="1374" y="13611"/>
                    <a:pt x="321" y="15682"/>
                    <a:pt x="57" y="17458"/>
                  </a:cubicBezTo>
                  <a:cubicBezTo>
                    <a:pt x="-206" y="19233"/>
                    <a:pt x="321" y="20712"/>
                    <a:pt x="4009" y="21156"/>
                  </a:cubicBezTo>
                  <a:cubicBezTo>
                    <a:pt x="7696" y="21600"/>
                    <a:pt x="14545" y="21008"/>
                    <a:pt x="21394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0420349" y="7495116"/>
              <a:ext cx="635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972"/>
                    <a:pt x="11520" y="7945"/>
                    <a:pt x="7920" y="11545"/>
                  </a:cubicBezTo>
                  <a:cubicBezTo>
                    <a:pt x="4320" y="15145"/>
                    <a:pt x="2160" y="183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1182349" y="7476066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1214099" y="7355416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1290299" y="7249203"/>
              <a:ext cx="127001" cy="36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760"/>
                  </a:moveTo>
                  <a:cubicBezTo>
                    <a:pt x="19800" y="1139"/>
                    <a:pt x="18000" y="519"/>
                    <a:pt x="16020" y="208"/>
                  </a:cubicBezTo>
                  <a:cubicBezTo>
                    <a:pt x="14040" y="-102"/>
                    <a:pt x="11880" y="-102"/>
                    <a:pt x="9180" y="457"/>
                  </a:cubicBezTo>
                  <a:cubicBezTo>
                    <a:pt x="6480" y="1015"/>
                    <a:pt x="3240" y="2132"/>
                    <a:pt x="1620" y="4305"/>
                  </a:cubicBezTo>
                  <a:cubicBezTo>
                    <a:pt x="0" y="6477"/>
                    <a:pt x="0" y="9705"/>
                    <a:pt x="0" y="12746"/>
                  </a:cubicBezTo>
                  <a:cubicBezTo>
                    <a:pt x="0" y="15788"/>
                    <a:pt x="0" y="18643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1233149" y="7467453"/>
              <a:ext cx="171451" cy="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267" y="17597"/>
                    <a:pt x="533" y="14222"/>
                    <a:pt x="3467" y="10510"/>
                  </a:cubicBezTo>
                  <a:cubicBezTo>
                    <a:pt x="6400" y="6797"/>
                    <a:pt x="12000" y="2747"/>
                    <a:pt x="15467" y="1059"/>
                  </a:cubicBezTo>
                  <a:cubicBezTo>
                    <a:pt x="18933" y="-628"/>
                    <a:pt x="20267" y="47"/>
                    <a:pt x="21600" y="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1706568" y="7381302"/>
              <a:ext cx="161583" cy="20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26" fill="norm" stroke="1" extrusionOk="0">
                  <a:moveTo>
                    <a:pt x="18048" y="1953"/>
                  </a:moveTo>
                  <a:cubicBezTo>
                    <a:pt x="18889" y="839"/>
                    <a:pt x="19731" y="-274"/>
                    <a:pt x="20152" y="60"/>
                  </a:cubicBezTo>
                  <a:cubicBezTo>
                    <a:pt x="20572" y="394"/>
                    <a:pt x="20572" y="2175"/>
                    <a:pt x="18889" y="5404"/>
                  </a:cubicBezTo>
                  <a:cubicBezTo>
                    <a:pt x="17206" y="8633"/>
                    <a:pt x="13840" y="13310"/>
                    <a:pt x="11456" y="15982"/>
                  </a:cubicBezTo>
                  <a:cubicBezTo>
                    <a:pt x="9071" y="18654"/>
                    <a:pt x="7669" y="19322"/>
                    <a:pt x="6266" y="19767"/>
                  </a:cubicBezTo>
                  <a:cubicBezTo>
                    <a:pt x="4863" y="20213"/>
                    <a:pt x="3461" y="20435"/>
                    <a:pt x="2339" y="19879"/>
                  </a:cubicBezTo>
                  <a:cubicBezTo>
                    <a:pt x="1217" y="19322"/>
                    <a:pt x="375" y="17986"/>
                    <a:pt x="95" y="16650"/>
                  </a:cubicBezTo>
                  <a:cubicBezTo>
                    <a:pt x="-186" y="15314"/>
                    <a:pt x="95" y="13978"/>
                    <a:pt x="1778" y="13198"/>
                  </a:cubicBezTo>
                  <a:cubicBezTo>
                    <a:pt x="3461" y="12419"/>
                    <a:pt x="6546" y="12196"/>
                    <a:pt x="10053" y="13644"/>
                  </a:cubicBezTo>
                  <a:cubicBezTo>
                    <a:pt x="13559" y="15091"/>
                    <a:pt x="17487" y="18208"/>
                    <a:pt x="21414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1918949" y="7482416"/>
              <a:ext cx="1016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1937999" y="7571316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2064999" y="7419962"/>
              <a:ext cx="190501" cy="27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3407"/>
                  </a:moveTo>
                  <a:cubicBezTo>
                    <a:pt x="19920" y="2078"/>
                    <a:pt x="18240" y="749"/>
                    <a:pt x="15360" y="250"/>
                  </a:cubicBezTo>
                  <a:cubicBezTo>
                    <a:pt x="12480" y="-248"/>
                    <a:pt x="8400" y="84"/>
                    <a:pt x="5880" y="500"/>
                  </a:cubicBezTo>
                  <a:cubicBezTo>
                    <a:pt x="3360" y="915"/>
                    <a:pt x="2400" y="1414"/>
                    <a:pt x="1560" y="2078"/>
                  </a:cubicBezTo>
                  <a:cubicBezTo>
                    <a:pt x="720" y="2743"/>
                    <a:pt x="0" y="3574"/>
                    <a:pt x="0" y="4321"/>
                  </a:cubicBezTo>
                  <a:cubicBezTo>
                    <a:pt x="0" y="5069"/>
                    <a:pt x="720" y="5734"/>
                    <a:pt x="2400" y="5900"/>
                  </a:cubicBezTo>
                  <a:cubicBezTo>
                    <a:pt x="4080" y="6066"/>
                    <a:pt x="6720" y="5734"/>
                    <a:pt x="9000" y="5484"/>
                  </a:cubicBezTo>
                  <a:cubicBezTo>
                    <a:pt x="11280" y="5235"/>
                    <a:pt x="13200" y="5069"/>
                    <a:pt x="14280" y="5484"/>
                  </a:cubicBezTo>
                  <a:cubicBezTo>
                    <a:pt x="15360" y="5900"/>
                    <a:pt x="15600" y="6897"/>
                    <a:pt x="15240" y="8807"/>
                  </a:cubicBezTo>
                  <a:cubicBezTo>
                    <a:pt x="14880" y="10718"/>
                    <a:pt x="13920" y="13543"/>
                    <a:pt x="12840" y="15786"/>
                  </a:cubicBezTo>
                  <a:cubicBezTo>
                    <a:pt x="11760" y="18029"/>
                    <a:pt x="10560" y="19690"/>
                    <a:pt x="9360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0228012" y="7882466"/>
              <a:ext cx="168419" cy="17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086" fill="norm" stroke="1" extrusionOk="0">
                  <a:moveTo>
                    <a:pt x="11937" y="2260"/>
                  </a:moveTo>
                  <a:cubicBezTo>
                    <a:pt x="11156" y="1256"/>
                    <a:pt x="10375" y="251"/>
                    <a:pt x="9464" y="251"/>
                  </a:cubicBezTo>
                  <a:cubicBezTo>
                    <a:pt x="8553" y="251"/>
                    <a:pt x="7512" y="1256"/>
                    <a:pt x="5691" y="3893"/>
                  </a:cubicBezTo>
                  <a:cubicBezTo>
                    <a:pt x="3869" y="6530"/>
                    <a:pt x="1267" y="10800"/>
                    <a:pt x="356" y="14191"/>
                  </a:cubicBezTo>
                  <a:cubicBezTo>
                    <a:pt x="-555" y="17581"/>
                    <a:pt x="226" y="20093"/>
                    <a:pt x="3349" y="20847"/>
                  </a:cubicBezTo>
                  <a:cubicBezTo>
                    <a:pt x="6472" y="21600"/>
                    <a:pt x="11937" y="20595"/>
                    <a:pt x="15580" y="17581"/>
                  </a:cubicBezTo>
                  <a:cubicBezTo>
                    <a:pt x="19223" y="14567"/>
                    <a:pt x="21045" y="9544"/>
                    <a:pt x="20655" y="6405"/>
                  </a:cubicBezTo>
                  <a:cubicBezTo>
                    <a:pt x="20264" y="3265"/>
                    <a:pt x="17662" y="2009"/>
                    <a:pt x="15190" y="1256"/>
                  </a:cubicBezTo>
                  <a:cubicBezTo>
                    <a:pt x="12717" y="502"/>
                    <a:pt x="10375" y="251"/>
                    <a:pt x="80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1347896" y="7970155"/>
              <a:ext cx="159000" cy="18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0879" fill="norm" stroke="1" extrusionOk="0">
                  <a:moveTo>
                    <a:pt x="14523" y="2952"/>
                  </a:moveTo>
                  <a:cubicBezTo>
                    <a:pt x="13443" y="2248"/>
                    <a:pt x="12363" y="1543"/>
                    <a:pt x="11148" y="1426"/>
                  </a:cubicBezTo>
                  <a:cubicBezTo>
                    <a:pt x="9933" y="1308"/>
                    <a:pt x="8583" y="1778"/>
                    <a:pt x="6423" y="4126"/>
                  </a:cubicBezTo>
                  <a:cubicBezTo>
                    <a:pt x="4263" y="6474"/>
                    <a:pt x="1293" y="10700"/>
                    <a:pt x="348" y="13869"/>
                  </a:cubicBezTo>
                  <a:cubicBezTo>
                    <a:pt x="-597" y="17039"/>
                    <a:pt x="483" y="19152"/>
                    <a:pt x="2373" y="20208"/>
                  </a:cubicBezTo>
                  <a:cubicBezTo>
                    <a:pt x="4263" y="21265"/>
                    <a:pt x="6963" y="21265"/>
                    <a:pt x="10338" y="18800"/>
                  </a:cubicBezTo>
                  <a:cubicBezTo>
                    <a:pt x="13713" y="16335"/>
                    <a:pt x="17763" y="11404"/>
                    <a:pt x="19383" y="7882"/>
                  </a:cubicBezTo>
                  <a:cubicBezTo>
                    <a:pt x="21003" y="4361"/>
                    <a:pt x="20193" y="2248"/>
                    <a:pt x="18843" y="1074"/>
                  </a:cubicBezTo>
                  <a:cubicBezTo>
                    <a:pt x="17493" y="-100"/>
                    <a:pt x="15603" y="-335"/>
                    <a:pt x="13848" y="487"/>
                  </a:cubicBezTo>
                  <a:cubicBezTo>
                    <a:pt x="12093" y="1308"/>
                    <a:pt x="10473" y="3187"/>
                    <a:pt x="8853" y="5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1556999" y="8130116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1642175" y="8009466"/>
              <a:ext cx="239895" cy="1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94" fill="norm" stroke="1" extrusionOk="0">
                  <a:moveTo>
                    <a:pt x="5965" y="2274"/>
                  </a:moveTo>
                  <a:cubicBezTo>
                    <a:pt x="3899" y="6063"/>
                    <a:pt x="1833" y="9853"/>
                    <a:pt x="800" y="12695"/>
                  </a:cubicBezTo>
                  <a:cubicBezTo>
                    <a:pt x="-233" y="15537"/>
                    <a:pt x="-233" y="17432"/>
                    <a:pt x="612" y="18947"/>
                  </a:cubicBezTo>
                  <a:cubicBezTo>
                    <a:pt x="1457" y="20463"/>
                    <a:pt x="3148" y="21600"/>
                    <a:pt x="4932" y="21221"/>
                  </a:cubicBezTo>
                  <a:cubicBezTo>
                    <a:pt x="6717" y="20842"/>
                    <a:pt x="8595" y="18947"/>
                    <a:pt x="9816" y="17242"/>
                  </a:cubicBezTo>
                  <a:cubicBezTo>
                    <a:pt x="11037" y="15537"/>
                    <a:pt x="11600" y="14021"/>
                    <a:pt x="11788" y="14211"/>
                  </a:cubicBezTo>
                  <a:cubicBezTo>
                    <a:pt x="11976" y="14400"/>
                    <a:pt x="11788" y="16295"/>
                    <a:pt x="12164" y="17811"/>
                  </a:cubicBezTo>
                  <a:cubicBezTo>
                    <a:pt x="12539" y="19326"/>
                    <a:pt x="13478" y="20463"/>
                    <a:pt x="14887" y="20463"/>
                  </a:cubicBezTo>
                  <a:cubicBezTo>
                    <a:pt x="16296" y="20463"/>
                    <a:pt x="18174" y="19326"/>
                    <a:pt x="19395" y="18000"/>
                  </a:cubicBezTo>
                  <a:cubicBezTo>
                    <a:pt x="20616" y="16674"/>
                    <a:pt x="21179" y="15158"/>
                    <a:pt x="21273" y="12316"/>
                  </a:cubicBezTo>
                  <a:cubicBezTo>
                    <a:pt x="21367" y="9474"/>
                    <a:pt x="20991" y="5305"/>
                    <a:pt x="20334" y="3032"/>
                  </a:cubicBezTo>
                  <a:cubicBezTo>
                    <a:pt x="19677" y="758"/>
                    <a:pt x="18737" y="379"/>
                    <a:pt x="177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1957049" y="8111066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2" name="Drawing"/>
          <p:cNvGrpSpPr/>
          <p:nvPr/>
        </p:nvGrpSpPr>
        <p:grpSpPr>
          <a:xfrm>
            <a:off x="1250949" y="922866"/>
            <a:ext cx="11728451" cy="7515755"/>
            <a:chOff x="0" y="0"/>
            <a:chExt cx="11728449" cy="7515754"/>
          </a:xfrm>
        </p:grpSpPr>
        <p:sp>
          <p:nvSpPr>
            <p:cNvPr id="1347" name="Line"/>
            <p:cNvSpPr/>
            <p:nvPr/>
          </p:nvSpPr>
          <p:spPr>
            <a:xfrm>
              <a:off x="0" y="1051458"/>
              <a:ext cx="181746" cy="50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46" fill="norm" stroke="1" extrusionOk="0">
                  <a:moveTo>
                    <a:pt x="0" y="3235"/>
                  </a:moveTo>
                  <a:cubicBezTo>
                    <a:pt x="245" y="5913"/>
                    <a:pt x="491" y="8591"/>
                    <a:pt x="859" y="11224"/>
                  </a:cubicBezTo>
                  <a:cubicBezTo>
                    <a:pt x="1227" y="13857"/>
                    <a:pt x="1718" y="16445"/>
                    <a:pt x="1964" y="18007"/>
                  </a:cubicBezTo>
                  <a:cubicBezTo>
                    <a:pt x="2209" y="19569"/>
                    <a:pt x="2209" y="20105"/>
                    <a:pt x="2086" y="20150"/>
                  </a:cubicBezTo>
                  <a:cubicBezTo>
                    <a:pt x="1964" y="20194"/>
                    <a:pt x="1718" y="19748"/>
                    <a:pt x="1227" y="18320"/>
                  </a:cubicBezTo>
                  <a:cubicBezTo>
                    <a:pt x="736" y="16892"/>
                    <a:pt x="0" y="14482"/>
                    <a:pt x="123" y="11715"/>
                  </a:cubicBezTo>
                  <a:cubicBezTo>
                    <a:pt x="245" y="8948"/>
                    <a:pt x="1227" y="5824"/>
                    <a:pt x="2332" y="3860"/>
                  </a:cubicBezTo>
                  <a:cubicBezTo>
                    <a:pt x="3436" y="1897"/>
                    <a:pt x="4664" y="1093"/>
                    <a:pt x="6136" y="602"/>
                  </a:cubicBezTo>
                  <a:cubicBezTo>
                    <a:pt x="7609" y="112"/>
                    <a:pt x="9327" y="-67"/>
                    <a:pt x="10677" y="22"/>
                  </a:cubicBezTo>
                  <a:cubicBezTo>
                    <a:pt x="12027" y="112"/>
                    <a:pt x="13009" y="469"/>
                    <a:pt x="14605" y="1897"/>
                  </a:cubicBezTo>
                  <a:cubicBezTo>
                    <a:pt x="16200" y="3325"/>
                    <a:pt x="18409" y="5824"/>
                    <a:pt x="19759" y="8412"/>
                  </a:cubicBezTo>
                  <a:cubicBezTo>
                    <a:pt x="21109" y="11001"/>
                    <a:pt x="21600" y="13678"/>
                    <a:pt x="20373" y="15731"/>
                  </a:cubicBezTo>
                  <a:cubicBezTo>
                    <a:pt x="19145" y="17784"/>
                    <a:pt x="16200" y="19212"/>
                    <a:pt x="14114" y="20016"/>
                  </a:cubicBezTo>
                  <a:cubicBezTo>
                    <a:pt x="12027" y="20819"/>
                    <a:pt x="10800" y="20997"/>
                    <a:pt x="9082" y="21176"/>
                  </a:cubicBezTo>
                  <a:cubicBezTo>
                    <a:pt x="7364" y="21354"/>
                    <a:pt x="5155" y="21533"/>
                    <a:pt x="4173" y="21399"/>
                  </a:cubicBezTo>
                  <a:cubicBezTo>
                    <a:pt x="3191" y="21265"/>
                    <a:pt x="3436" y="20819"/>
                    <a:pt x="4173" y="20328"/>
                  </a:cubicBezTo>
                  <a:cubicBezTo>
                    <a:pt x="4909" y="19837"/>
                    <a:pt x="6136" y="19302"/>
                    <a:pt x="7364" y="18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30200" y="1293283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55600" y="1401233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38149" y="1045633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38150" y="96308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533399" y="1051983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552450" y="96943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596904" y="826471"/>
              <a:ext cx="152397" cy="33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38" fill="norm" stroke="1" extrusionOk="0">
                  <a:moveTo>
                    <a:pt x="15978" y="14293"/>
                  </a:moveTo>
                  <a:cubicBezTo>
                    <a:pt x="12723" y="14025"/>
                    <a:pt x="9468" y="13757"/>
                    <a:pt x="6953" y="13891"/>
                  </a:cubicBezTo>
                  <a:cubicBezTo>
                    <a:pt x="4438" y="14025"/>
                    <a:pt x="2663" y="14562"/>
                    <a:pt x="1479" y="15434"/>
                  </a:cubicBezTo>
                  <a:cubicBezTo>
                    <a:pt x="296" y="16306"/>
                    <a:pt x="-296" y="17513"/>
                    <a:pt x="148" y="18184"/>
                  </a:cubicBezTo>
                  <a:cubicBezTo>
                    <a:pt x="592" y="18855"/>
                    <a:pt x="2071" y="18989"/>
                    <a:pt x="4290" y="18586"/>
                  </a:cubicBezTo>
                  <a:cubicBezTo>
                    <a:pt x="6509" y="18184"/>
                    <a:pt x="9468" y="17245"/>
                    <a:pt x="11688" y="15367"/>
                  </a:cubicBezTo>
                  <a:cubicBezTo>
                    <a:pt x="13907" y="13488"/>
                    <a:pt x="15386" y="10671"/>
                    <a:pt x="15830" y="8189"/>
                  </a:cubicBezTo>
                  <a:cubicBezTo>
                    <a:pt x="16274" y="5707"/>
                    <a:pt x="15682" y="3560"/>
                    <a:pt x="15090" y="2152"/>
                  </a:cubicBezTo>
                  <a:cubicBezTo>
                    <a:pt x="14499" y="743"/>
                    <a:pt x="13907" y="72"/>
                    <a:pt x="13167" y="5"/>
                  </a:cubicBezTo>
                  <a:cubicBezTo>
                    <a:pt x="12427" y="-62"/>
                    <a:pt x="11540" y="475"/>
                    <a:pt x="11096" y="2085"/>
                  </a:cubicBezTo>
                  <a:cubicBezTo>
                    <a:pt x="10652" y="3695"/>
                    <a:pt x="10652" y="6378"/>
                    <a:pt x="12427" y="9799"/>
                  </a:cubicBezTo>
                  <a:cubicBezTo>
                    <a:pt x="14203" y="13220"/>
                    <a:pt x="17753" y="17379"/>
                    <a:pt x="21304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211403" y="975074"/>
              <a:ext cx="198298" cy="61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76" fill="norm" stroke="1" extrusionOk="0">
                  <a:moveTo>
                    <a:pt x="21301" y="1142"/>
                  </a:moveTo>
                  <a:cubicBezTo>
                    <a:pt x="20619" y="770"/>
                    <a:pt x="19937" y="397"/>
                    <a:pt x="18345" y="174"/>
                  </a:cubicBezTo>
                  <a:cubicBezTo>
                    <a:pt x="16754" y="-50"/>
                    <a:pt x="14253" y="-124"/>
                    <a:pt x="11069" y="360"/>
                  </a:cubicBezTo>
                  <a:cubicBezTo>
                    <a:pt x="7886" y="844"/>
                    <a:pt x="4021" y="1887"/>
                    <a:pt x="1975" y="2595"/>
                  </a:cubicBezTo>
                  <a:cubicBezTo>
                    <a:pt x="-72" y="3302"/>
                    <a:pt x="-299" y="3675"/>
                    <a:pt x="269" y="3973"/>
                  </a:cubicBezTo>
                  <a:cubicBezTo>
                    <a:pt x="838" y="4270"/>
                    <a:pt x="2202" y="4494"/>
                    <a:pt x="4703" y="4866"/>
                  </a:cubicBezTo>
                  <a:cubicBezTo>
                    <a:pt x="7204" y="5239"/>
                    <a:pt x="10842" y="5760"/>
                    <a:pt x="13116" y="6617"/>
                  </a:cubicBezTo>
                  <a:cubicBezTo>
                    <a:pt x="15389" y="7473"/>
                    <a:pt x="16299" y="8665"/>
                    <a:pt x="15389" y="9819"/>
                  </a:cubicBezTo>
                  <a:cubicBezTo>
                    <a:pt x="14480" y="10974"/>
                    <a:pt x="11752" y="12091"/>
                    <a:pt x="9933" y="12762"/>
                  </a:cubicBezTo>
                  <a:cubicBezTo>
                    <a:pt x="8114" y="13432"/>
                    <a:pt x="7204" y="13655"/>
                    <a:pt x="6181" y="13730"/>
                  </a:cubicBezTo>
                  <a:cubicBezTo>
                    <a:pt x="5158" y="13804"/>
                    <a:pt x="4021" y="13730"/>
                    <a:pt x="4135" y="13506"/>
                  </a:cubicBezTo>
                  <a:cubicBezTo>
                    <a:pt x="4248" y="13283"/>
                    <a:pt x="5613" y="12910"/>
                    <a:pt x="7090" y="12799"/>
                  </a:cubicBezTo>
                  <a:cubicBezTo>
                    <a:pt x="8568" y="12687"/>
                    <a:pt x="10160" y="12836"/>
                    <a:pt x="10956" y="13134"/>
                  </a:cubicBezTo>
                  <a:cubicBezTo>
                    <a:pt x="11752" y="13432"/>
                    <a:pt x="11752" y="13879"/>
                    <a:pt x="11297" y="14810"/>
                  </a:cubicBezTo>
                  <a:cubicBezTo>
                    <a:pt x="10842" y="15741"/>
                    <a:pt x="9933" y="17156"/>
                    <a:pt x="9478" y="18050"/>
                  </a:cubicBezTo>
                  <a:cubicBezTo>
                    <a:pt x="9023" y="18944"/>
                    <a:pt x="9023" y="19316"/>
                    <a:pt x="9023" y="19688"/>
                  </a:cubicBezTo>
                  <a:cubicBezTo>
                    <a:pt x="9023" y="20061"/>
                    <a:pt x="9023" y="20433"/>
                    <a:pt x="9478" y="20731"/>
                  </a:cubicBezTo>
                  <a:cubicBezTo>
                    <a:pt x="9933" y="21029"/>
                    <a:pt x="10842" y="21253"/>
                    <a:pt x="12775" y="21364"/>
                  </a:cubicBezTo>
                  <a:cubicBezTo>
                    <a:pt x="14707" y="21476"/>
                    <a:pt x="17663" y="21476"/>
                    <a:pt x="20619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632435" y="1139751"/>
              <a:ext cx="266216" cy="40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48" fill="norm" stroke="1" extrusionOk="0">
                  <a:moveTo>
                    <a:pt x="1492" y="1067"/>
                  </a:moveTo>
                  <a:cubicBezTo>
                    <a:pt x="641" y="508"/>
                    <a:pt x="-209" y="-52"/>
                    <a:pt x="46" y="4"/>
                  </a:cubicBezTo>
                  <a:cubicBezTo>
                    <a:pt x="301" y="60"/>
                    <a:pt x="1662" y="731"/>
                    <a:pt x="4213" y="2578"/>
                  </a:cubicBezTo>
                  <a:cubicBezTo>
                    <a:pt x="6764" y="4425"/>
                    <a:pt x="10506" y="7446"/>
                    <a:pt x="13567" y="10468"/>
                  </a:cubicBezTo>
                  <a:cubicBezTo>
                    <a:pt x="16629" y="13490"/>
                    <a:pt x="19010" y="16512"/>
                    <a:pt x="20200" y="18358"/>
                  </a:cubicBezTo>
                  <a:cubicBezTo>
                    <a:pt x="21391" y="20205"/>
                    <a:pt x="21391" y="20876"/>
                    <a:pt x="21391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731744" y="1110834"/>
              <a:ext cx="166906" cy="4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18" fill="norm" stroke="1" extrusionOk="0">
                  <a:moveTo>
                    <a:pt x="21290" y="526"/>
                  </a:moveTo>
                  <a:cubicBezTo>
                    <a:pt x="19940" y="222"/>
                    <a:pt x="18590" y="-82"/>
                    <a:pt x="17510" y="19"/>
                  </a:cubicBezTo>
                  <a:cubicBezTo>
                    <a:pt x="16430" y="121"/>
                    <a:pt x="15620" y="628"/>
                    <a:pt x="14000" y="2352"/>
                  </a:cubicBezTo>
                  <a:cubicBezTo>
                    <a:pt x="12380" y="4076"/>
                    <a:pt x="9950" y="7017"/>
                    <a:pt x="7385" y="9907"/>
                  </a:cubicBezTo>
                  <a:cubicBezTo>
                    <a:pt x="4820" y="12797"/>
                    <a:pt x="2120" y="15636"/>
                    <a:pt x="905" y="17563"/>
                  </a:cubicBezTo>
                  <a:cubicBezTo>
                    <a:pt x="-310" y="19490"/>
                    <a:pt x="-40" y="20504"/>
                    <a:pt x="23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987550" y="1413933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095500" y="1515533"/>
              <a:ext cx="38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2305050" y="1521883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2603500" y="1496483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2844800" y="1559983"/>
              <a:ext cx="63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800"/>
                    <a:pt x="12960" y="9600"/>
                    <a:pt x="9360" y="13200"/>
                  </a:cubicBezTo>
                  <a:cubicBezTo>
                    <a:pt x="5760" y="16800"/>
                    <a:pt x="288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289300" y="1071033"/>
              <a:ext cx="26523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0" y="0"/>
                  </a:moveTo>
                  <a:cubicBezTo>
                    <a:pt x="2211" y="1100"/>
                    <a:pt x="4422" y="2200"/>
                    <a:pt x="7228" y="4200"/>
                  </a:cubicBezTo>
                  <a:cubicBezTo>
                    <a:pt x="10035" y="6200"/>
                    <a:pt x="13436" y="9100"/>
                    <a:pt x="15987" y="11900"/>
                  </a:cubicBezTo>
                  <a:cubicBezTo>
                    <a:pt x="18539" y="14700"/>
                    <a:pt x="20239" y="17400"/>
                    <a:pt x="20920" y="19000"/>
                  </a:cubicBezTo>
                  <a:cubicBezTo>
                    <a:pt x="21600" y="20600"/>
                    <a:pt x="21260" y="21100"/>
                    <a:pt x="209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403600" y="1013883"/>
              <a:ext cx="158750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909"/>
                    <a:pt x="16416" y="1819"/>
                    <a:pt x="13824" y="3411"/>
                  </a:cubicBezTo>
                  <a:cubicBezTo>
                    <a:pt x="11232" y="5002"/>
                    <a:pt x="8640" y="7276"/>
                    <a:pt x="6624" y="9777"/>
                  </a:cubicBezTo>
                  <a:cubicBezTo>
                    <a:pt x="4608" y="12278"/>
                    <a:pt x="3168" y="15006"/>
                    <a:pt x="2160" y="17015"/>
                  </a:cubicBezTo>
                  <a:cubicBezTo>
                    <a:pt x="1152" y="19023"/>
                    <a:pt x="576" y="203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649397" y="1413441"/>
              <a:ext cx="141553" cy="16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90" fill="norm" stroke="1" extrusionOk="0">
                  <a:moveTo>
                    <a:pt x="4090" y="3344"/>
                  </a:moveTo>
                  <a:cubicBezTo>
                    <a:pt x="3455" y="6079"/>
                    <a:pt x="2819" y="8813"/>
                    <a:pt x="2184" y="11547"/>
                  </a:cubicBezTo>
                  <a:cubicBezTo>
                    <a:pt x="1549" y="14281"/>
                    <a:pt x="914" y="17015"/>
                    <a:pt x="437" y="17562"/>
                  </a:cubicBezTo>
                  <a:cubicBezTo>
                    <a:pt x="-39" y="18109"/>
                    <a:pt x="-357" y="16468"/>
                    <a:pt x="755" y="13324"/>
                  </a:cubicBezTo>
                  <a:cubicBezTo>
                    <a:pt x="1867" y="10180"/>
                    <a:pt x="4408" y="5532"/>
                    <a:pt x="6472" y="2934"/>
                  </a:cubicBezTo>
                  <a:cubicBezTo>
                    <a:pt x="8537" y="337"/>
                    <a:pt x="10125" y="-210"/>
                    <a:pt x="12190" y="63"/>
                  </a:cubicBezTo>
                  <a:cubicBezTo>
                    <a:pt x="14255" y="337"/>
                    <a:pt x="16796" y="1431"/>
                    <a:pt x="18384" y="5122"/>
                  </a:cubicBezTo>
                  <a:cubicBezTo>
                    <a:pt x="19972" y="8813"/>
                    <a:pt x="20608" y="15101"/>
                    <a:pt x="21243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962400" y="926162"/>
              <a:ext cx="157805" cy="71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64" fill="norm" stroke="1" extrusionOk="0">
                  <a:moveTo>
                    <a:pt x="0" y="920"/>
                  </a:moveTo>
                  <a:cubicBezTo>
                    <a:pt x="576" y="601"/>
                    <a:pt x="1152" y="283"/>
                    <a:pt x="2304" y="123"/>
                  </a:cubicBezTo>
                  <a:cubicBezTo>
                    <a:pt x="3456" y="-36"/>
                    <a:pt x="5184" y="-36"/>
                    <a:pt x="6480" y="91"/>
                  </a:cubicBezTo>
                  <a:cubicBezTo>
                    <a:pt x="7776" y="219"/>
                    <a:pt x="8640" y="474"/>
                    <a:pt x="8928" y="1143"/>
                  </a:cubicBezTo>
                  <a:cubicBezTo>
                    <a:pt x="9216" y="1812"/>
                    <a:pt x="8928" y="2895"/>
                    <a:pt x="8064" y="3914"/>
                  </a:cubicBezTo>
                  <a:cubicBezTo>
                    <a:pt x="7200" y="4934"/>
                    <a:pt x="5760" y="5890"/>
                    <a:pt x="5760" y="6941"/>
                  </a:cubicBezTo>
                  <a:cubicBezTo>
                    <a:pt x="5760" y="7992"/>
                    <a:pt x="7200" y="9139"/>
                    <a:pt x="8928" y="10350"/>
                  </a:cubicBezTo>
                  <a:cubicBezTo>
                    <a:pt x="10656" y="11560"/>
                    <a:pt x="12672" y="12835"/>
                    <a:pt x="14400" y="14045"/>
                  </a:cubicBezTo>
                  <a:cubicBezTo>
                    <a:pt x="16128" y="15256"/>
                    <a:pt x="17568" y="16403"/>
                    <a:pt x="18864" y="17422"/>
                  </a:cubicBezTo>
                  <a:cubicBezTo>
                    <a:pt x="20160" y="18442"/>
                    <a:pt x="21312" y="19334"/>
                    <a:pt x="21456" y="19939"/>
                  </a:cubicBezTo>
                  <a:cubicBezTo>
                    <a:pt x="21600" y="20545"/>
                    <a:pt x="20736" y="20863"/>
                    <a:pt x="18576" y="21086"/>
                  </a:cubicBezTo>
                  <a:cubicBezTo>
                    <a:pt x="16416" y="21309"/>
                    <a:pt x="12960" y="21437"/>
                    <a:pt x="9504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975350" y="258233"/>
              <a:ext cx="57150" cy="175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800" y="0"/>
                  </a:moveTo>
                  <a:cubicBezTo>
                    <a:pt x="2400" y="235"/>
                    <a:pt x="0" y="470"/>
                    <a:pt x="0" y="1057"/>
                  </a:cubicBezTo>
                  <a:cubicBezTo>
                    <a:pt x="0" y="1643"/>
                    <a:pt x="2400" y="2583"/>
                    <a:pt x="4400" y="3496"/>
                  </a:cubicBezTo>
                  <a:cubicBezTo>
                    <a:pt x="6400" y="4409"/>
                    <a:pt x="8000" y="5296"/>
                    <a:pt x="9600" y="6261"/>
                  </a:cubicBezTo>
                  <a:cubicBezTo>
                    <a:pt x="11200" y="7226"/>
                    <a:pt x="12800" y="8270"/>
                    <a:pt x="14400" y="9313"/>
                  </a:cubicBezTo>
                  <a:cubicBezTo>
                    <a:pt x="16000" y="10357"/>
                    <a:pt x="17600" y="11400"/>
                    <a:pt x="18800" y="12430"/>
                  </a:cubicBezTo>
                  <a:cubicBezTo>
                    <a:pt x="20000" y="13461"/>
                    <a:pt x="20800" y="14478"/>
                    <a:pt x="20800" y="15483"/>
                  </a:cubicBezTo>
                  <a:cubicBezTo>
                    <a:pt x="20800" y="16487"/>
                    <a:pt x="20000" y="17478"/>
                    <a:pt x="20000" y="18365"/>
                  </a:cubicBezTo>
                  <a:cubicBezTo>
                    <a:pt x="20000" y="19252"/>
                    <a:pt x="20800" y="20035"/>
                    <a:pt x="21200" y="20557"/>
                  </a:cubicBezTo>
                  <a:cubicBezTo>
                    <a:pt x="21600" y="21078"/>
                    <a:pt x="21600" y="213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6464300" y="1091964"/>
              <a:ext cx="214096" cy="87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54" fill="norm" stroke="1" extrusionOk="0">
                  <a:moveTo>
                    <a:pt x="0" y="5759"/>
                  </a:moveTo>
                  <a:cubicBezTo>
                    <a:pt x="1049" y="7485"/>
                    <a:pt x="2097" y="9211"/>
                    <a:pt x="2936" y="11068"/>
                  </a:cubicBezTo>
                  <a:cubicBezTo>
                    <a:pt x="3775" y="12924"/>
                    <a:pt x="4404" y="14912"/>
                    <a:pt x="4718" y="16559"/>
                  </a:cubicBezTo>
                  <a:cubicBezTo>
                    <a:pt x="5033" y="18207"/>
                    <a:pt x="5033" y="19514"/>
                    <a:pt x="5033" y="20351"/>
                  </a:cubicBezTo>
                  <a:cubicBezTo>
                    <a:pt x="5033" y="21188"/>
                    <a:pt x="5033" y="21554"/>
                    <a:pt x="5033" y="21554"/>
                  </a:cubicBezTo>
                  <a:cubicBezTo>
                    <a:pt x="5033" y="21554"/>
                    <a:pt x="5033" y="21188"/>
                    <a:pt x="4823" y="20063"/>
                  </a:cubicBezTo>
                  <a:cubicBezTo>
                    <a:pt x="4614" y="18939"/>
                    <a:pt x="4194" y="17056"/>
                    <a:pt x="3670" y="15095"/>
                  </a:cubicBezTo>
                  <a:cubicBezTo>
                    <a:pt x="3146" y="13134"/>
                    <a:pt x="2517" y="11094"/>
                    <a:pt x="2202" y="9107"/>
                  </a:cubicBezTo>
                  <a:cubicBezTo>
                    <a:pt x="1887" y="7119"/>
                    <a:pt x="1887" y="5184"/>
                    <a:pt x="2621" y="3772"/>
                  </a:cubicBezTo>
                  <a:cubicBezTo>
                    <a:pt x="3355" y="2360"/>
                    <a:pt x="4823" y="1471"/>
                    <a:pt x="6082" y="922"/>
                  </a:cubicBezTo>
                  <a:cubicBezTo>
                    <a:pt x="7340" y="372"/>
                    <a:pt x="8388" y="163"/>
                    <a:pt x="9437" y="59"/>
                  </a:cubicBezTo>
                  <a:cubicBezTo>
                    <a:pt x="10485" y="-46"/>
                    <a:pt x="11534" y="-46"/>
                    <a:pt x="13212" y="372"/>
                  </a:cubicBezTo>
                  <a:cubicBezTo>
                    <a:pt x="14889" y="791"/>
                    <a:pt x="17196" y="1628"/>
                    <a:pt x="18874" y="2778"/>
                  </a:cubicBezTo>
                  <a:cubicBezTo>
                    <a:pt x="20551" y="3929"/>
                    <a:pt x="21600" y="5393"/>
                    <a:pt x="21076" y="6596"/>
                  </a:cubicBezTo>
                  <a:cubicBezTo>
                    <a:pt x="20551" y="7799"/>
                    <a:pt x="18454" y="8740"/>
                    <a:pt x="15414" y="9290"/>
                  </a:cubicBezTo>
                  <a:cubicBezTo>
                    <a:pt x="12373" y="9839"/>
                    <a:pt x="8388" y="9996"/>
                    <a:pt x="5767" y="10048"/>
                  </a:cubicBezTo>
                  <a:cubicBezTo>
                    <a:pt x="3146" y="10100"/>
                    <a:pt x="1887" y="10048"/>
                    <a:pt x="1887" y="10022"/>
                  </a:cubicBezTo>
                  <a:cubicBezTo>
                    <a:pt x="1887" y="9996"/>
                    <a:pt x="3146" y="9996"/>
                    <a:pt x="4299" y="9996"/>
                  </a:cubicBezTo>
                  <a:cubicBezTo>
                    <a:pt x="5452" y="9996"/>
                    <a:pt x="6501" y="9996"/>
                    <a:pt x="7550" y="9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6699250" y="1463559"/>
              <a:ext cx="184150" cy="15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162"/>
                  </a:moveTo>
                  <a:cubicBezTo>
                    <a:pt x="1241" y="-130"/>
                    <a:pt x="2483" y="-422"/>
                    <a:pt x="6083" y="3081"/>
                  </a:cubicBezTo>
                  <a:cubicBezTo>
                    <a:pt x="9683" y="6583"/>
                    <a:pt x="15641" y="13881"/>
                    <a:pt x="21600" y="21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794500" y="1432983"/>
              <a:ext cx="889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491"/>
                    <a:pt x="11314" y="6982"/>
                    <a:pt x="7714" y="10582"/>
                  </a:cubicBezTo>
                  <a:cubicBezTo>
                    <a:pt x="4114" y="14182"/>
                    <a:pt x="2057" y="178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7012776" y="1071033"/>
              <a:ext cx="14367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8119" y="0"/>
                    <a:pt x="14988" y="0"/>
                    <a:pt x="11701" y="1075"/>
                  </a:cubicBezTo>
                  <a:cubicBezTo>
                    <a:pt x="8414" y="2149"/>
                    <a:pt x="4971" y="4299"/>
                    <a:pt x="2779" y="6931"/>
                  </a:cubicBezTo>
                  <a:cubicBezTo>
                    <a:pt x="588" y="9564"/>
                    <a:pt x="-351" y="12681"/>
                    <a:pt x="119" y="15099"/>
                  </a:cubicBezTo>
                  <a:cubicBezTo>
                    <a:pt x="588" y="17516"/>
                    <a:pt x="2466" y="19236"/>
                    <a:pt x="5753" y="20203"/>
                  </a:cubicBezTo>
                  <a:cubicBezTo>
                    <a:pt x="9040" y="21170"/>
                    <a:pt x="13736" y="21385"/>
                    <a:pt x="184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7160683" y="1140883"/>
              <a:ext cx="237067" cy="29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0"/>
                  </a:moveTo>
                  <a:cubicBezTo>
                    <a:pt x="20250" y="4166"/>
                    <a:pt x="18900" y="8331"/>
                    <a:pt x="16393" y="11880"/>
                  </a:cubicBezTo>
                  <a:cubicBezTo>
                    <a:pt x="13886" y="15429"/>
                    <a:pt x="10221" y="18360"/>
                    <a:pt x="7811" y="19903"/>
                  </a:cubicBezTo>
                  <a:cubicBezTo>
                    <a:pt x="5400" y="21446"/>
                    <a:pt x="4243" y="21600"/>
                    <a:pt x="3279" y="21446"/>
                  </a:cubicBezTo>
                  <a:cubicBezTo>
                    <a:pt x="2314" y="21291"/>
                    <a:pt x="1543" y="20829"/>
                    <a:pt x="964" y="19749"/>
                  </a:cubicBezTo>
                  <a:cubicBezTo>
                    <a:pt x="386" y="18669"/>
                    <a:pt x="0" y="16971"/>
                    <a:pt x="0" y="15737"/>
                  </a:cubicBezTo>
                  <a:cubicBezTo>
                    <a:pt x="0" y="14503"/>
                    <a:pt x="386" y="13731"/>
                    <a:pt x="1350" y="13269"/>
                  </a:cubicBezTo>
                  <a:cubicBezTo>
                    <a:pt x="2314" y="12806"/>
                    <a:pt x="3857" y="12651"/>
                    <a:pt x="7329" y="13654"/>
                  </a:cubicBezTo>
                  <a:cubicBezTo>
                    <a:pt x="10800" y="14657"/>
                    <a:pt x="16200" y="16817"/>
                    <a:pt x="21600" y="18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493000" y="1045633"/>
              <a:ext cx="13612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4836" y="0"/>
                  </a:moveTo>
                  <a:cubicBezTo>
                    <a:pt x="6448" y="103"/>
                    <a:pt x="8060" y="206"/>
                    <a:pt x="10639" y="1337"/>
                  </a:cubicBezTo>
                  <a:cubicBezTo>
                    <a:pt x="13218" y="2469"/>
                    <a:pt x="16764" y="4629"/>
                    <a:pt x="18860" y="6994"/>
                  </a:cubicBezTo>
                  <a:cubicBezTo>
                    <a:pt x="20955" y="9360"/>
                    <a:pt x="21600" y="11931"/>
                    <a:pt x="19182" y="14400"/>
                  </a:cubicBezTo>
                  <a:cubicBezTo>
                    <a:pt x="16764" y="16869"/>
                    <a:pt x="11284" y="19234"/>
                    <a:pt x="7576" y="20417"/>
                  </a:cubicBezTo>
                  <a:cubicBezTo>
                    <a:pt x="3869" y="21600"/>
                    <a:pt x="1934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786432" y="499689"/>
              <a:ext cx="382718" cy="44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07" fill="norm" stroke="1" extrusionOk="0">
                  <a:moveTo>
                    <a:pt x="7929" y="11355"/>
                  </a:moveTo>
                  <a:cubicBezTo>
                    <a:pt x="6624" y="13505"/>
                    <a:pt x="5318" y="15655"/>
                    <a:pt x="4310" y="17242"/>
                  </a:cubicBezTo>
                  <a:cubicBezTo>
                    <a:pt x="3301" y="18828"/>
                    <a:pt x="2589" y="19852"/>
                    <a:pt x="1936" y="20517"/>
                  </a:cubicBezTo>
                  <a:cubicBezTo>
                    <a:pt x="1283" y="21183"/>
                    <a:pt x="690" y="21490"/>
                    <a:pt x="334" y="21388"/>
                  </a:cubicBezTo>
                  <a:cubicBezTo>
                    <a:pt x="-22" y="21285"/>
                    <a:pt x="-141" y="20773"/>
                    <a:pt x="215" y="18675"/>
                  </a:cubicBezTo>
                  <a:cubicBezTo>
                    <a:pt x="571" y="16576"/>
                    <a:pt x="1402" y="12891"/>
                    <a:pt x="2707" y="9717"/>
                  </a:cubicBezTo>
                  <a:cubicBezTo>
                    <a:pt x="4013" y="6544"/>
                    <a:pt x="5793" y="3882"/>
                    <a:pt x="6921" y="2296"/>
                  </a:cubicBezTo>
                  <a:cubicBezTo>
                    <a:pt x="8048" y="709"/>
                    <a:pt x="8523" y="197"/>
                    <a:pt x="9057" y="44"/>
                  </a:cubicBezTo>
                  <a:cubicBezTo>
                    <a:pt x="9591" y="-110"/>
                    <a:pt x="10184" y="95"/>
                    <a:pt x="11015" y="1426"/>
                  </a:cubicBezTo>
                  <a:cubicBezTo>
                    <a:pt x="11846" y="2756"/>
                    <a:pt x="12914" y="5213"/>
                    <a:pt x="14219" y="7875"/>
                  </a:cubicBezTo>
                  <a:cubicBezTo>
                    <a:pt x="15525" y="10536"/>
                    <a:pt x="17068" y="13403"/>
                    <a:pt x="18314" y="15245"/>
                  </a:cubicBezTo>
                  <a:cubicBezTo>
                    <a:pt x="19560" y="17088"/>
                    <a:pt x="20510" y="17907"/>
                    <a:pt x="21459" y="18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8001000" y="1163289"/>
              <a:ext cx="1905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00" y="11918"/>
                    <a:pt x="12000" y="3818"/>
                    <a:pt x="15600" y="1118"/>
                  </a:cubicBezTo>
                  <a:cubicBezTo>
                    <a:pt x="19200" y="-1582"/>
                    <a:pt x="204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8058150" y="1299633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8529496" y="482197"/>
              <a:ext cx="303354" cy="130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57" fill="norm" stroke="1" extrusionOk="0">
                  <a:moveTo>
                    <a:pt x="21498" y="288"/>
                  </a:moveTo>
                  <a:cubicBezTo>
                    <a:pt x="20898" y="182"/>
                    <a:pt x="20298" y="77"/>
                    <a:pt x="19098" y="25"/>
                  </a:cubicBezTo>
                  <a:cubicBezTo>
                    <a:pt x="17898" y="-28"/>
                    <a:pt x="16098" y="-28"/>
                    <a:pt x="13773" y="375"/>
                  </a:cubicBezTo>
                  <a:cubicBezTo>
                    <a:pt x="11448" y="778"/>
                    <a:pt x="8598" y="1585"/>
                    <a:pt x="6873" y="2409"/>
                  </a:cubicBezTo>
                  <a:cubicBezTo>
                    <a:pt x="5148" y="3233"/>
                    <a:pt x="4548" y="4075"/>
                    <a:pt x="5073" y="4828"/>
                  </a:cubicBezTo>
                  <a:cubicBezTo>
                    <a:pt x="5598" y="5582"/>
                    <a:pt x="7248" y="6249"/>
                    <a:pt x="8223" y="7108"/>
                  </a:cubicBezTo>
                  <a:cubicBezTo>
                    <a:pt x="9198" y="7967"/>
                    <a:pt x="9498" y="9019"/>
                    <a:pt x="8823" y="9860"/>
                  </a:cubicBezTo>
                  <a:cubicBezTo>
                    <a:pt x="8148" y="10702"/>
                    <a:pt x="6498" y="11333"/>
                    <a:pt x="5373" y="11719"/>
                  </a:cubicBezTo>
                  <a:cubicBezTo>
                    <a:pt x="4248" y="12104"/>
                    <a:pt x="3648" y="12245"/>
                    <a:pt x="2898" y="12315"/>
                  </a:cubicBezTo>
                  <a:cubicBezTo>
                    <a:pt x="2148" y="12385"/>
                    <a:pt x="1248" y="12385"/>
                    <a:pt x="1398" y="12385"/>
                  </a:cubicBezTo>
                  <a:cubicBezTo>
                    <a:pt x="1548" y="12385"/>
                    <a:pt x="2748" y="12385"/>
                    <a:pt x="3648" y="12438"/>
                  </a:cubicBezTo>
                  <a:cubicBezTo>
                    <a:pt x="4548" y="12490"/>
                    <a:pt x="5148" y="12595"/>
                    <a:pt x="5598" y="12928"/>
                  </a:cubicBezTo>
                  <a:cubicBezTo>
                    <a:pt x="6048" y="13262"/>
                    <a:pt x="6348" y="13823"/>
                    <a:pt x="5823" y="14699"/>
                  </a:cubicBezTo>
                  <a:cubicBezTo>
                    <a:pt x="5298" y="15576"/>
                    <a:pt x="3948" y="16768"/>
                    <a:pt x="2823" y="17803"/>
                  </a:cubicBezTo>
                  <a:cubicBezTo>
                    <a:pt x="1698" y="18837"/>
                    <a:pt x="798" y="19714"/>
                    <a:pt x="348" y="20292"/>
                  </a:cubicBezTo>
                  <a:cubicBezTo>
                    <a:pt x="-102" y="20871"/>
                    <a:pt x="-102" y="21151"/>
                    <a:pt x="273" y="21327"/>
                  </a:cubicBezTo>
                  <a:cubicBezTo>
                    <a:pt x="648" y="21502"/>
                    <a:pt x="1398" y="21572"/>
                    <a:pt x="3048" y="21554"/>
                  </a:cubicBezTo>
                  <a:cubicBezTo>
                    <a:pt x="4698" y="21537"/>
                    <a:pt x="7248" y="21432"/>
                    <a:pt x="9348" y="21344"/>
                  </a:cubicBezTo>
                  <a:cubicBezTo>
                    <a:pt x="11448" y="21256"/>
                    <a:pt x="13098" y="21186"/>
                    <a:pt x="14748" y="21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9188449" y="321733"/>
              <a:ext cx="4155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580" y="1636"/>
                  </a:cubicBezTo>
                  <a:cubicBezTo>
                    <a:pt x="18360" y="3273"/>
                    <a:pt x="20520" y="6545"/>
                    <a:pt x="21060" y="10145"/>
                  </a:cubicBezTo>
                  <a:cubicBezTo>
                    <a:pt x="21600" y="13745"/>
                    <a:pt x="20520" y="17673"/>
                    <a:pt x="19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9251949" y="309033"/>
              <a:ext cx="1714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2514"/>
                    <a:pt x="14667" y="5029"/>
                    <a:pt x="11467" y="7771"/>
                  </a:cubicBezTo>
                  <a:cubicBezTo>
                    <a:pt x="8267" y="10514"/>
                    <a:pt x="5333" y="13486"/>
                    <a:pt x="3467" y="15829"/>
                  </a:cubicBezTo>
                  <a:cubicBezTo>
                    <a:pt x="1600" y="18171"/>
                    <a:pt x="80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9353550" y="530851"/>
              <a:ext cx="139700" cy="19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3927" y="4274"/>
                  </a:moveTo>
                  <a:cubicBezTo>
                    <a:pt x="2618" y="8265"/>
                    <a:pt x="1309" y="12256"/>
                    <a:pt x="655" y="15191"/>
                  </a:cubicBezTo>
                  <a:cubicBezTo>
                    <a:pt x="0" y="18126"/>
                    <a:pt x="0" y="20004"/>
                    <a:pt x="0" y="20356"/>
                  </a:cubicBezTo>
                  <a:cubicBezTo>
                    <a:pt x="0" y="20708"/>
                    <a:pt x="0" y="19535"/>
                    <a:pt x="1145" y="16248"/>
                  </a:cubicBezTo>
                  <a:cubicBezTo>
                    <a:pt x="2291" y="12961"/>
                    <a:pt x="4582" y="7561"/>
                    <a:pt x="6382" y="4508"/>
                  </a:cubicBezTo>
                  <a:cubicBezTo>
                    <a:pt x="8182" y="1456"/>
                    <a:pt x="9491" y="752"/>
                    <a:pt x="10964" y="282"/>
                  </a:cubicBezTo>
                  <a:cubicBezTo>
                    <a:pt x="12436" y="-187"/>
                    <a:pt x="14073" y="-422"/>
                    <a:pt x="15709" y="2513"/>
                  </a:cubicBezTo>
                  <a:cubicBezTo>
                    <a:pt x="17345" y="5448"/>
                    <a:pt x="18982" y="11552"/>
                    <a:pt x="19964" y="15191"/>
                  </a:cubicBezTo>
                  <a:cubicBezTo>
                    <a:pt x="20945" y="18830"/>
                    <a:pt x="21273" y="20004"/>
                    <a:pt x="21600" y="21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0255249" y="57573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0267949" y="459170"/>
              <a:ext cx="381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0" y="12793"/>
                    <a:pt x="0" y="5170"/>
                    <a:pt x="3600" y="1993"/>
                  </a:cubicBezTo>
                  <a:cubicBezTo>
                    <a:pt x="7200" y="-1183"/>
                    <a:pt x="1440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0318749" y="313088"/>
              <a:ext cx="158751" cy="41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2765"/>
                  </a:moveTo>
                  <a:cubicBezTo>
                    <a:pt x="21600" y="2213"/>
                    <a:pt x="21600" y="1662"/>
                    <a:pt x="20448" y="1056"/>
                  </a:cubicBezTo>
                  <a:cubicBezTo>
                    <a:pt x="19296" y="450"/>
                    <a:pt x="16992" y="-211"/>
                    <a:pt x="14976" y="65"/>
                  </a:cubicBezTo>
                  <a:cubicBezTo>
                    <a:pt x="12960" y="340"/>
                    <a:pt x="11232" y="1552"/>
                    <a:pt x="10080" y="3977"/>
                  </a:cubicBezTo>
                  <a:cubicBezTo>
                    <a:pt x="8928" y="6401"/>
                    <a:pt x="8352" y="10038"/>
                    <a:pt x="7776" y="12848"/>
                  </a:cubicBezTo>
                  <a:cubicBezTo>
                    <a:pt x="7200" y="15658"/>
                    <a:pt x="6624" y="17642"/>
                    <a:pt x="6048" y="19075"/>
                  </a:cubicBezTo>
                  <a:cubicBezTo>
                    <a:pt x="5472" y="20507"/>
                    <a:pt x="4896" y="21389"/>
                    <a:pt x="3888" y="21389"/>
                  </a:cubicBezTo>
                  <a:cubicBezTo>
                    <a:pt x="2880" y="21389"/>
                    <a:pt x="1440" y="20507"/>
                    <a:pt x="0" y="19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0293299" y="588433"/>
              <a:ext cx="16515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827" y="21600"/>
                  </a:moveTo>
                  <a:cubicBezTo>
                    <a:pt x="280" y="18327"/>
                    <a:pt x="-267" y="15055"/>
                    <a:pt x="143" y="12436"/>
                  </a:cubicBezTo>
                  <a:cubicBezTo>
                    <a:pt x="553" y="9818"/>
                    <a:pt x="1920" y="7855"/>
                    <a:pt x="5611" y="5891"/>
                  </a:cubicBezTo>
                  <a:cubicBezTo>
                    <a:pt x="9303" y="3927"/>
                    <a:pt x="15318" y="1964"/>
                    <a:pt x="213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0732005" y="512233"/>
              <a:ext cx="20269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21546" y="0"/>
                  </a:moveTo>
                  <a:cubicBezTo>
                    <a:pt x="18621" y="4457"/>
                    <a:pt x="15696" y="8914"/>
                    <a:pt x="12771" y="12000"/>
                  </a:cubicBezTo>
                  <a:cubicBezTo>
                    <a:pt x="9846" y="15086"/>
                    <a:pt x="6921" y="16800"/>
                    <a:pt x="4896" y="17657"/>
                  </a:cubicBezTo>
                  <a:cubicBezTo>
                    <a:pt x="2871" y="18514"/>
                    <a:pt x="1746" y="18514"/>
                    <a:pt x="1071" y="18086"/>
                  </a:cubicBezTo>
                  <a:cubicBezTo>
                    <a:pt x="396" y="17657"/>
                    <a:pt x="171" y="16800"/>
                    <a:pt x="59" y="15943"/>
                  </a:cubicBezTo>
                  <a:cubicBezTo>
                    <a:pt x="-54" y="15086"/>
                    <a:pt x="-54" y="14229"/>
                    <a:pt x="509" y="13371"/>
                  </a:cubicBezTo>
                  <a:cubicBezTo>
                    <a:pt x="1071" y="12514"/>
                    <a:pt x="2196" y="11657"/>
                    <a:pt x="3321" y="11057"/>
                  </a:cubicBezTo>
                  <a:cubicBezTo>
                    <a:pt x="4446" y="10457"/>
                    <a:pt x="5571" y="10114"/>
                    <a:pt x="6696" y="10029"/>
                  </a:cubicBezTo>
                  <a:cubicBezTo>
                    <a:pt x="7821" y="9943"/>
                    <a:pt x="8946" y="10114"/>
                    <a:pt x="10184" y="11057"/>
                  </a:cubicBezTo>
                  <a:cubicBezTo>
                    <a:pt x="11421" y="12000"/>
                    <a:pt x="12771" y="13714"/>
                    <a:pt x="14009" y="15600"/>
                  </a:cubicBezTo>
                  <a:cubicBezTo>
                    <a:pt x="15246" y="17486"/>
                    <a:pt x="16371" y="19543"/>
                    <a:pt x="174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0998200" y="652875"/>
              <a:ext cx="889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543" y="10932"/>
                    <a:pt x="3086" y="1332"/>
                    <a:pt x="6686" y="132"/>
                  </a:cubicBezTo>
                  <a:cubicBezTo>
                    <a:pt x="10286" y="-1068"/>
                    <a:pt x="15943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0991850" y="753533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1201400" y="569383"/>
              <a:ext cx="1841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4086"/>
                    <a:pt x="10924" y="8173"/>
                    <a:pt x="14524" y="11773"/>
                  </a:cubicBezTo>
                  <a:cubicBezTo>
                    <a:pt x="18124" y="15373"/>
                    <a:pt x="19862" y="18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1252200" y="563033"/>
              <a:ext cx="1206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6484" y="360"/>
                  </a:cubicBezTo>
                  <a:cubicBezTo>
                    <a:pt x="15158" y="720"/>
                    <a:pt x="14400" y="1440"/>
                    <a:pt x="12126" y="3240"/>
                  </a:cubicBezTo>
                  <a:cubicBezTo>
                    <a:pt x="9853" y="5040"/>
                    <a:pt x="6063" y="7920"/>
                    <a:pt x="3600" y="10872"/>
                  </a:cubicBezTo>
                  <a:cubicBezTo>
                    <a:pt x="1137" y="13824"/>
                    <a:pt x="0" y="16848"/>
                    <a:pt x="0" y="18648"/>
                  </a:cubicBezTo>
                  <a:cubicBezTo>
                    <a:pt x="0" y="20448"/>
                    <a:pt x="1137" y="21024"/>
                    <a:pt x="22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1442700" y="785283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1442699" y="72813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9338480" y="1432983"/>
              <a:ext cx="188210" cy="30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29" fill="norm" stroke="1" extrusionOk="0">
                  <a:moveTo>
                    <a:pt x="13645" y="2700"/>
                  </a:moveTo>
                  <a:cubicBezTo>
                    <a:pt x="12941" y="1950"/>
                    <a:pt x="12236" y="1200"/>
                    <a:pt x="11297" y="900"/>
                  </a:cubicBezTo>
                  <a:cubicBezTo>
                    <a:pt x="10358" y="600"/>
                    <a:pt x="9184" y="750"/>
                    <a:pt x="7306" y="2775"/>
                  </a:cubicBezTo>
                  <a:cubicBezTo>
                    <a:pt x="5428" y="4800"/>
                    <a:pt x="2845" y="8700"/>
                    <a:pt x="1436" y="12000"/>
                  </a:cubicBezTo>
                  <a:cubicBezTo>
                    <a:pt x="28" y="15300"/>
                    <a:pt x="-207" y="18000"/>
                    <a:pt x="145" y="19575"/>
                  </a:cubicBezTo>
                  <a:cubicBezTo>
                    <a:pt x="497" y="21150"/>
                    <a:pt x="1436" y="21600"/>
                    <a:pt x="3902" y="21375"/>
                  </a:cubicBezTo>
                  <a:cubicBezTo>
                    <a:pt x="6367" y="21150"/>
                    <a:pt x="10358" y="20250"/>
                    <a:pt x="13763" y="17925"/>
                  </a:cubicBezTo>
                  <a:cubicBezTo>
                    <a:pt x="17167" y="15600"/>
                    <a:pt x="19984" y="11850"/>
                    <a:pt x="20689" y="8775"/>
                  </a:cubicBezTo>
                  <a:cubicBezTo>
                    <a:pt x="21393" y="5700"/>
                    <a:pt x="19984" y="3300"/>
                    <a:pt x="18576" y="1875"/>
                  </a:cubicBezTo>
                  <a:cubicBezTo>
                    <a:pt x="17167" y="450"/>
                    <a:pt x="15758" y="0"/>
                    <a:pt x="14115" y="0"/>
                  </a:cubicBezTo>
                  <a:cubicBezTo>
                    <a:pt x="12471" y="0"/>
                    <a:pt x="10593" y="450"/>
                    <a:pt x="8715" y="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0468334" y="1499521"/>
              <a:ext cx="179025" cy="22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0469" fill="norm" stroke="1" extrusionOk="0">
                  <a:moveTo>
                    <a:pt x="15054" y="6666"/>
                  </a:moveTo>
                  <a:cubicBezTo>
                    <a:pt x="16035" y="5509"/>
                    <a:pt x="17017" y="4351"/>
                    <a:pt x="17508" y="3291"/>
                  </a:cubicBezTo>
                  <a:cubicBezTo>
                    <a:pt x="17999" y="2230"/>
                    <a:pt x="17999" y="1266"/>
                    <a:pt x="17385" y="591"/>
                  </a:cubicBezTo>
                  <a:cubicBezTo>
                    <a:pt x="16772" y="-84"/>
                    <a:pt x="15545" y="-470"/>
                    <a:pt x="12722" y="1073"/>
                  </a:cubicBezTo>
                  <a:cubicBezTo>
                    <a:pt x="9899" y="2616"/>
                    <a:pt x="5481" y="6087"/>
                    <a:pt x="2904" y="9366"/>
                  </a:cubicBezTo>
                  <a:cubicBezTo>
                    <a:pt x="326" y="12644"/>
                    <a:pt x="-410" y="15730"/>
                    <a:pt x="204" y="17851"/>
                  </a:cubicBezTo>
                  <a:cubicBezTo>
                    <a:pt x="817" y="19973"/>
                    <a:pt x="2781" y="21130"/>
                    <a:pt x="6340" y="20069"/>
                  </a:cubicBezTo>
                  <a:cubicBezTo>
                    <a:pt x="9899" y="19009"/>
                    <a:pt x="15054" y="15730"/>
                    <a:pt x="17876" y="12741"/>
                  </a:cubicBezTo>
                  <a:cubicBezTo>
                    <a:pt x="20699" y="9751"/>
                    <a:pt x="21190" y="7051"/>
                    <a:pt x="20454" y="5026"/>
                  </a:cubicBezTo>
                  <a:cubicBezTo>
                    <a:pt x="19717" y="3001"/>
                    <a:pt x="17754" y="1651"/>
                    <a:pt x="16281" y="1266"/>
                  </a:cubicBezTo>
                  <a:cubicBezTo>
                    <a:pt x="14808" y="880"/>
                    <a:pt x="13826" y="1459"/>
                    <a:pt x="13335" y="2230"/>
                  </a:cubicBezTo>
                  <a:cubicBezTo>
                    <a:pt x="12845" y="3001"/>
                    <a:pt x="12845" y="3966"/>
                    <a:pt x="12845" y="4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0750550" y="1661583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0824442" y="1515533"/>
              <a:ext cx="260542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05" fill="norm" stroke="1" extrusionOk="0">
                  <a:moveTo>
                    <a:pt x="4894" y="0"/>
                  </a:moveTo>
                  <a:cubicBezTo>
                    <a:pt x="4023" y="208"/>
                    <a:pt x="3152" y="415"/>
                    <a:pt x="2281" y="3219"/>
                  </a:cubicBezTo>
                  <a:cubicBezTo>
                    <a:pt x="1410" y="6023"/>
                    <a:pt x="539" y="11423"/>
                    <a:pt x="190" y="14642"/>
                  </a:cubicBezTo>
                  <a:cubicBezTo>
                    <a:pt x="-158" y="17862"/>
                    <a:pt x="16" y="18900"/>
                    <a:pt x="365" y="19835"/>
                  </a:cubicBezTo>
                  <a:cubicBezTo>
                    <a:pt x="713" y="20769"/>
                    <a:pt x="1236" y="21600"/>
                    <a:pt x="2281" y="21496"/>
                  </a:cubicBezTo>
                  <a:cubicBezTo>
                    <a:pt x="3326" y="21392"/>
                    <a:pt x="4894" y="20354"/>
                    <a:pt x="5939" y="19004"/>
                  </a:cubicBezTo>
                  <a:cubicBezTo>
                    <a:pt x="6984" y="17654"/>
                    <a:pt x="7507" y="15992"/>
                    <a:pt x="8029" y="15577"/>
                  </a:cubicBezTo>
                  <a:cubicBezTo>
                    <a:pt x="8552" y="15162"/>
                    <a:pt x="9074" y="15992"/>
                    <a:pt x="10642" y="16719"/>
                  </a:cubicBezTo>
                  <a:cubicBezTo>
                    <a:pt x="12210" y="17446"/>
                    <a:pt x="14823" y="18069"/>
                    <a:pt x="16739" y="17654"/>
                  </a:cubicBezTo>
                  <a:cubicBezTo>
                    <a:pt x="18655" y="17238"/>
                    <a:pt x="19874" y="15785"/>
                    <a:pt x="20571" y="13915"/>
                  </a:cubicBezTo>
                  <a:cubicBezTo>
                    <a:pt x="21268" y="12046"/>
                    <a:pt x="21442" y="9762"/>
                    <a:pt x="21442" y="8100"/>
                  </a:cubicBezTo>
                  <a:cubicBezTo>
                    <a:pt x="21442" y="6438"/>
                    <a:pt x="21268" y="5400"/>
                    <a:pt x="20136" y="4569"/>
                  </a:cubicBezTo>
                  <a:cubicBezTo>
                    <a:pt x="19003" y="3738"/>
                    <a:pt x="16913" y="3115"/>
                    <a:pt x="14823" y="2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1239500" y="1585383"/>
              <a:ext cx="57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300"/>
                    <a:pt x="6400" y="9000"/>
                    <a:pt x="10000" y="5400"/>
                  </a:cubicBezTo>
                  <a:cubicBezTo>
                    <a:pt x="13600" y="1800"/>
                    <a:pt x="176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588250" y="3026833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588250" y="3166533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8237658" y="2566217"/>
              <a:ext cx="252292" cy="106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1" fill="norm" stroke="1" extrusionOk="0">
                  <a:moveTo>
                    <a:pt x="20375" y="1098"/>
                  </a:moveTo>
                  <a:cubicBezTo>
                    <a:pt x="19655" y="712"/>
                    <a:pt x="18935" y="327"/>
                    <a:pt x="17675" y="134"/>
                  </a:cubicBezTo>
                  <a:cubicBezTo>
                    <a:pt x="16415" y="-59"/>
                    <a:pt x="14615" y="-59"/>
                    <a:pt x="12275" y="241"/>
                  </a:cubicBezTo>
                  <a:cubicBezTo>
                    <a:pt x="9935" y="541"/>
                    <a:pt x="7055" y="1141"/>
                    <a:pt x="5435" y="1720"/>
                  </a:cubicBezTo>
                  <a:cubicBezTo>
                    <a:pt x="3815" y="2298"/>
                    <a:pt x="3455" y="2855"/>
                    <a:pt x="4535" y="3562"/>
                  </a:cubicBezTo>
                  <a:cubicBezTo>
                    <a:pt x="5615" y="4270"/>
                    <a:pt x="8135" y="5127"/>
                    <a:pt x="9845" y="6048"/>
                  </a:cubicBezTo>
                  <a:cubicBezTo>
                    <a:pt x="11555" y="6970"/>
                    <a:pt x="12455" y="7955"/>
                    <a:pt x="12095" y="8748"/>
                  </a:cubicBezTo>
                  <a:cubicBezTo>
                    <a:pt x="11735" y="9541"/>
                    <a:pt x="10115" y="10141"/>
                    <a:pt x="8225" y="10612"/>
                  </a:cubicBezTo>
                  <a:cubicBezTo>
                    <a:pt x="6335" y="11084"/>
                    <a:pt x="4175" y="11427"/>
                    <a:pt x="2645" y="11598"/>
                  </a:cubicBezTo>
                  <a:cubicBezTo>
                    <a:pt x="1115" y="11770"/>
                    <a:pt x="215" y="11770"/>
                    <a:pt x="35" y="11684"/>
                  </a:cubicBezTo>
                  <a:cubicBezTo>
                    <a:pt x="-145" y="11598"/>
                    <a:pt x="395" y="11427"/>
                    <a:pt x="1205" y="11320"/>
                  </a:cubicBezTo>
                  <a:cubicBezTo>
                    <a:pt x="2015" y="11212"/>
                    <a:pt x="3095" y="11170"/>
                    <a:pt x="4625" y="11277"/>
                  </a:cubicBezTo>
                  <a:cubicBezTo>
                    <a:pt x="6155" y="11384"/>
                    <a:pt x="8135" y="11641"/>
                    <a:pt x="9305" y="12177"/>
                  </a:cubicBezTo>
                  <a:cubicBezTo>
                    <a:pt x="10475" y="12712"/>
                    <a:pt x="10835" y="13527"/>
                    <a:pt x="9845" y="14534"/>
                  </a:cubicBezTo>
                  <a:cubicBezTo>
                    <a:pt x="8855" y="15541"/>
                    <a:pt x="6515" y="16741"/>
                    <a:pt x="4895" y="17748"/>
                  </a:cubicBezTo>
                  <a:cubicBezTo>
                    <a:pt x="3275" y="18755"/>
                    <a:pt x="2375" y="19570"/>
                    <a:pt x="2015" y="20084"/>
                  </a:cubicBezTo>
                  <a:cubicBezTo>
                    <a:pt x="1655" y="20598"/>
                    <a:pt x="1835" y="20812"/>
                    <a:pt x="2375" y="21005"/>
                  </a:cubicBezTo>
                  <a:cubicBezTo>
                    <a:pt x="2915" y="21198"/>
                    <a:pt x="3815" y="21370"/>
                    <a:pt x="6335" y="21455"/>
                  </a:cubicBezTo>
                  <a:cubicBezTo>
                    <a:pt x="8855" y="21541"/>
                    <a:pt x="12995" y="21541"/>
                    <a:pt x="15785" y="21541"/>
                  </a:cubicBezTo>
                  <a:cubicBezTo>
                    <a:pt x="18575" y="21541"/>
                    <a:pt x="20015" y="21541"/>
                    <a:pt x="21455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8863198" y="2496999"/>
              <a:ext cx="224209" cy="23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812" fill="norm" stroke="1" extrusionOk="0">
                  <a:moveTo>
                    <a:pt x="9132" y="3628"/>
                  </a:moveTo>
                  <a:cubicBezTo>
                    <a:pt x="9132" y="2126"/>
                    <a:pt x="9132" y="623"/>
                    <a:pt x="8632" y="154"/>
                  </a:cubicBezTo>
                  <a:cubicBezTo>
                    <a:pt x="8132" y="-316"/>
                    <a:pt x="7132" y="247"/>
                    <a:pt x="5632" y="2501"/>
                  </a:cubicBezTo>
                  <a:cubicBezTo>
                    <a:pt x="4132" y="4755"/>
                    <a:pt x="2132" y="8700"/>
                    <a:pt x="1032" y="11987"/>
                  </a:cubicBezTo>
                  <a:cubicBezTo>
                    <a:pt x="-68" y="15274"/>
                    <a:pt x="-268" y="17903"/>
                    <a:pt x="332" y="19406"/>
                  </a:cubicBezTo>
                  <a:cubicBezTo>
                    <a:pt x="932" y="20908"/>
                    <a:pt x="2332" y="21284"/>
                    <a:pt x="5032" y="20157"/>
                  </a:cubicBezTo>
                  <a:cubicBezTo>
                    <a:pt x="7732" y="19030"/>
                    <a:pt x="11732" y="16401"/>
                    <a:pt x="14132" y="14147"/>
                  </a:cubicBezTo>
                  <a:cubicBezTo>
                    <a:pt x="16532" y="11893"/>
                    <a:pt x="17332" y="10014"/>
                    <a:pt x="17232" y="8606"/>
                  </a:cubicBezTo>
                  <a:cubicBezTo>
                    <a:pt x="17132" y="7197"/>
                    <a:pt x="16132" y="6258"/>
                    <a:pt x="15232" y="6070"/>
                  </a:cubicBezTo>
                  <a:cubicBezTo>
                    <a:pt x="14332" y="5882"/>
                    <a:pt x="13532" y="6446"/>
                    <a:pt x="13032" y="7667"/>
                  </a:cubicBezTo>
                  <a:cubicBezTo>
                    <a:pt x="12532" y="8887"/>
                    <a:pt x="12332" y="10766"/>
                    <a:pt x="12832" y="12456"/>
                  </a:cubicBezTo>
                  <a:cubicBezTo>
                    <a:pt x="13332" y="14147"/>
                    <a:pt x="14532" y="15649"/>
                    <a:pt x="15632" y="16494"/>
                  </a:cubicBezTo>
                  <a:cubicBezTo>
                    <a:pt x="16732" y="17340"/>
                    <a:pt x="17732" y="17527"/>
                    <a:pt x="18532" y="17246"/>
                  </a:cubicBezTo>
                  <a:cubicBezTo>
                    <a:pt x="19332" y="16964"/>
                    <a:pt x="19932" y="16213"/>
                    <a:pt x="20432" y="14616"/>
                  </a:cubicBezTo>
                  <a:cubicBezTo>
                    <a:pt x="20932" y="13020"/>
                    <a:pt x="21332" y="10578"/>
                    <a:pt x="21132" y="9075"/>
                  </a:cubicBezTo>
                  <a:cubicBezTo>
                    <a:pt x="20932" y="7573"/>
                    <a:pt x="20132" y="7009"/>
                    <a:pt x="19432" y="7103"/>
                  </a:cubicBezTo>
                  <a:cubicBezTo>
                    <a:pt x="18732" y="7197"/>
                    <a:pt x="18132" y="7948"/>
                    <a:pt x="17832" y="8418"/>
                  </a:cubicBezTo>
                  <a:cubicBezTo>
                    <a:pt x="17532" y="8887"/>
                    <a:pt x="17532" y="9075"/>
                    <a:pt x="17532" y="9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9134739" y="2553670"/>
              <a:ext cx="193412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66" fill="norm" stroke="1" extrusionOk="0">
                  <a:moveTo>
                    <a:pt x="4549" y="3077"/>
                  </a:moveTo>
                  <a:cubicBezTo>
                    <a:pt x="4549" y="1617"/>
                    <a:pt x="4549" y="158"/>
                    <a:pt x="4079" y="12"/>
                  </a:cubicBezTo>
                  <a:cubicBezTo>
                    <a:pt x="3610" y="-134"/>
                    <a:pt x="2670" y="1034"/>
                    <a:pt x="1849" y="3807"/>
                  </a:cubicBezTo>
                  <a:cubicBezTo>
                    <a:pt x="1027" y="6580"/>
                    <a:pt x="323" y="10958"/>
                    <a:pt x="88" y="13877"/>
                  </a:cubicBezTo>
                  <a:cubicBezTo>
                    <a:pt x="-147" y="16796"/>
                    <a:pt x="88" y="18255"/>
                    <a:pt x="792" y="18839"/>
                  </a:cubicBezTo>
                  <a:cubicBezTo>
                    <a:pt x="1496" y="19423"/>
                    <a:pt x="2670" y="19131"/>
                    <a:pt x="3610" y="18401"/>
                  </a:cubicBezTo>
                  <a:cubicBezTo>
                    <a:pt x="4549" y="17671"/>
                    <a:pt x="5253" y="16504"/>
                    <a:pt x="5840" y="15190"/>
                  </a:cubicBezTo>
                  <a:cubicBezTo>
                    <a:pt x="6427" y="13877"/>
                    <a:pt x="6896" y="12417"/>
                    <a:pt x="7601" y="12125"/>
                  </a:cubicBezTo>
                  <a:cubicBezTo>
                    <a:pt x="8305" y="11834"/>
                    <a:pt x="9244" y="12709"/>
                    <a:pt x="10183" y="12709"/>
                  </a:cubicBezTo>
                  <a:cubicBezTo>
                    <a:pt x="11123" y="12709"/>
                    <a:pt x="12062" y="11834"/>
                    <a:pt x="13001" y="10958"/>
                  </a:cubicBezTo>
                  <a:cubicBezTo>
                    <a:pt x="13940" y="10082"/>
                    <a:pt x="14879" y="9207"/>
                    <a:pt x="15349" y="9498"/>
                  </a:cubicBezTo>
                  <a:cubicBezTo>
                    <a:pt x="15818" y="9790"/>
                    <a:pt x="15818" y="11250"/>
                    <a:pt x="15701" y="12855"/>
                  </a:cubicBezTo>
                  <a:cubicBezTo>
                    <a:pt x="15583" y="14461"/>
                    <a:pt x="15349" y="16212"/>
                    <a:pt x="15231" y="17817"/>
                  </a:cubicBezTo>
                  <a:cubicBezTo>
                    <a:pt x="15114" y="19423"/>
                    <a:pt x="15114" y="20882"/>
                    <a:pt x="15349" y="20736"/>
                  </a:cubicBezTo>
                  <a:cubicBezTo>
                    <a:pt x="15583" y="20590"/>
                    <a:pt x="16053" y="18839"/>
                    <a:pt x="16523" y="16358"/>
                  </a:cubicBezTo>
                  <a:cubicBezTo>
                    <a:pt x="16992" y="13877"/>
                    <a:pt x="17462" y="10666"/>
                    <a:pt x="18166" y="8623"/>
                  </a:cubicBezTo>
                  <a:cubicBezTo>
                    <a:pt x="18870" y="6580"/>
                    <a:pt x="19810" y="5704"/>
                    <a:pt x="20396" y="5996"/>
                  </a:cubicBezTo>
                  <a:cubicBezTo>
                    <a:pt x="20983" y="6288"/>
                    <a:pt x="21218" y="7747"/>
                    <a:pt x="21336" y="10520"/>
                  </a:cubicBezTo>
                  <a:cubicBezTo>
                    <a:pt x="21453" y="13293"/>
                    <a:pt x="21453" y="17380"/>
                    <a:pt x="21453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9417776" y="2385483"/>
              <a:ext cx="69125" cy="34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0" fill="norm" stroke="1" extrusionOk="0">
                  <a:moveTo>
                    <a:pt x="21375" y="0"/>
                  </a:moveTo>
                  <a:cubicBezTo>
                    <a:pt x="16793" y="1712"/>
                    <a:pt x="12211" y="3424"/>
                    <a:pt x="8611" y="6124"/>
                  </a:cubicBezTo>
                  <a:cubicBezTo>
                    <a:pt x="5011" y="8824"/>
                    <a:pt x="2393" y="12512"/>
                    <a:pt x="1084" y="14949"/>
                  </a:cubicBezTo>
                  <a:cubicBezTo>
                    <a:pt x="-225" y="17385"/>
                    <a:pt x="-225" y="18571"/>
                    <a:pt x="430" y="19493"/>
                  </a:cubicBezTo>
                  <a:cubicBezTo>
                    <a:pt x="1084" y="20415"/>
                    <a:pt x="2393" y="21073"/>
                    <a:pt x="4684" y="21337"/>
                  </a:cubicBezTo>
                  <a:cubicBezTo>
                    <a:pt x="6975" y="21600"/>
                    <a:pt x="10248" y="21468"/>
                    <a:pt x="12866" y="20678"/>
                  </a:cubicBezTo>
                  <a:cubicBezTo>
                    <a:pt x="15484" y="19888"/>
                    <a:pt x="17448" y="18439"/>
                    <a:pt x="19411" y="16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9376522" y="2550583"/>
              <a:ext cx="14847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3999" y="21600"/>
                  </a:moveTo>
                  <a:cubicBezTo>
                    <a:pt x="2174" y="20000"/>
                    <a:pt x="348" y="18400"/>
                    <a:pt x="44" y="16400"/>
                  </a:cubicBezTo>
                  <a:cubicBezTo>
                    <a:pt x="-260" y="14400"/>
                    <a:pt x="957" y="12000"/>
                    <a:pt x="4760" y="9200"/>
                  </a:cubicBezTo>
                  <a:cubicBezTo>
                    <a:pt x="8563" y="6400"/>
                    <a:pt x="14951" y="3200"/>
                    <a:pt x="213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9669073" y="2374526"/>
              <a:ext cx="141677" cy="33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23" fill="norm" stroke="1" extrusionOk="0">
                  <a:moveTo>
                    <a:pt x="20953" y="1509"/>
                  </a:moveTo>
                  <a:cubicBezTo>
                    <a:pt x="20014" y="834"/>
                    <a:pt x="19075" y="159"/>
                    <a:pt x="17979" y="24"/>
                  </a:cubicBezTo>
                  <a:cubicBezTo>
                    <a:pt x="16883" y="-111"/>
                    <a:pt x="15631" y="294"/>
                    <a:pt x="12814" y="2117"/>
                  </a:cubicBezTo>
                  <a:cubicBezTo>
                    <a:pt x="9996" y="3939"/>
                    <a:pt x="5614" y="7179"/>
                    <a:pt x="2953" y="10216"/>
                  </a:cubicBezTo>
                  <a:cubicBezTo>
                    <a:pt x="292" y="13254"/>
                    <a:pt x="-647" y="16089"/>
                    <a:pt x="449" y="18046"/>
                  </a:cubicBezTo>
                  <a:cubicBezTo>
                    <a:pt x="1544" y="20004"/>
                    <a:pt x="4675" y="21084"/>
                    <a:pt x="7962" y="21286"/>
                  </a:cubicBezTo>
                  <a:cubicBezTo>
                    <a:pt x="11249" y="21489"/>
                    <a:pt x="14692" y="20814"/>
                    <a:pt x="18136" y="20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9817100" y="2461683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737"/>
                    <a:pt x="9600" y="9474"/>
                    <a:pt x="13200" y="13074"/>
                  </a:cubicBezTo>
                  <a:cubicBezTo>
                    <a:pt x="16800" y="16674"/>
                    <a:pt x="19200" y="191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9867900" y="2436283"/>
              <a:ext cx="1016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950"/>
                    <a:pt x="9000" y="9900"/>
                    <a:pt x="5400" y="13500"/>
                  </a:cubicBezTo>
                  <a:cubicBezTo>
                    <a:pt x="1800" y="17100"/>
                    <a:pt x="900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0001250" y="2671233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0077450" y="255693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0077450" y="2461683"/>
              <a:ext cx="13383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3162" y="0"/>
                  </a:moveTo>
                  <a:cubicBezTo>
                    <a:pt x="14850" y="218"/>
                    <a:pt x="16538" y="436"/>
                    <a:pt x="18056" y="1527"/>
                  </a:cubicBezTo>
                  <a:cubicBezTo>
                    <a:pt x="19575" y="2618"/>
                    <a:pt x="20925" y="4582"/>
                    <a:pt x="21262" y="7200"/>
                  </a:cubicBezTo>
                  <a:cubicBezTo>
                    <a:pt x="21600" y="9818"/>
                    <a:pt x="20925" y="13091"/>
                    <a:pt x="17212" y="15600"/>
                  </a:cubicBezTo>
                  <a:cubicBezTo>
                    <a:pt x="13500" y="18109"/>
                    <a:pt x="6750" y="198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9023350" y="2877333"/>
              <a:ext cx="1206500" cy="9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1430"/>
                  </a:moveTo>
                  <a:cubicBezTo>
                    <a:pt x="947" y="18673"/>
                    <a:pt x="1895" y="15915"/>
                    <a:pt x="3032" y="13617"/>
                  </a:cubicBezTo>
                  <a:cubicBezTo>
                    <a:pt x="4168" y="11319"/>
                    <a:pt x="5495" y="9481"/>
                    <a:pt x="6859" y="7873"/>
                  </a:cubicBezTo>
                  <a:cubicBezTo>
                    <a:pt x="8223" y="6264"/>
                    <a:pt x="9625" y="4885"/>
                    <a:pt x="11046" y="3736"/>
                  </a:cubicBezTo>
                  <a:cubicBezTo>
                    <a:pt x="12467" y="2587"/>
                    <a:pt x="13907" y="1668"/>
                    <a:pt x="15461" y="979"/>
                  </a:cubicBezTo>
                  <a:cubicBezTo>
                    <a:pt x="17015" y="290"/>
                    <a:pt x="18682" y="-170"/>
                    <a:pt x="19724" y="60"/>
                  </a:cubicBezTo>
                  <a:cubicBezTo>
                    <a:pt x="20766" y="290"/>
                    <a:pt x="21183" y="1209"/>
                    <a:pt x="21600" y="2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9690525" y="3011652"/>
              <a:ext cx="196425" cy="135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688" fill="norm" stroke="1" extrusionOk="0">
                  <a:moveTo>
                    <a:pt x="3437" y="2312"/>
                  </a:moveTo>
                  <a:cubicBezTo>
                    <a:pt x="2508" y="3601"/>
                    <a:pt x="1579" y="4891"/>
                    <a:pt x="998" y="7309"/>
                  </a:cubicBezTo>
                  <a:cubicBezTo>
                    <a:pt x="418" y="9727"/>
                    <a:pt x="185" y="13273"/>
                    <a:pt x="69" y="15852"/>
                  </a:cubicBezTo>
                  <a:cubicBezTo>
                    <a:pt x="-47" y="18431"/>
                    <a:pt x="-47" y="20043"/>
                    <a:pt x="301" y="19882"/>
                  </a:cubicBezTo>
                  <a:cubicBezTo>
                    <a:pt x="650" y="19721"/>
                    <a:pt x="1347" y="17787"/>
                    <a:pt x="2740" y="14563"/>
                  </a:cubicBezTo>
                  <a:cubicBezTo>
                    <a:pt x="4134" y="11339"/>
                    <a:pt x="6224" y="6825"/>
                    <a:pt x="8779" y="3763"/>
                  </a:cubicBezTo>
                  <a:cubicBezTo>
                    <a:pt x="11334" y="700"/>
                    <a:pt x="14353" y="-912"/>
                    <a:pt x="16559" y="539"/>
                  </a:cubicBezTo>
                  <a:cubicBezTo>
                    <a:pt x="18766" y="1989"/>
                    <a:pt x="20159" y="6503"/>
                    <a:pt x="20856" y="10372"/>
                  </a:cubicBezTo>
                  <a:cubicBezTo>
                    <a:pt x="21553" y="14240"/>
                    <a:pt x="21553" y="17464"/>
                    <a:pt x="21553" y="20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0864850" y="2817283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0902950" y="2671233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0944955" y="2566368"/>
              <a:ext cx="142146" cy="31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9" fill="norm" stroke="1" extrusionOk="0">
                  <a:moveTo>
                    <a:pt x="19425" y="1079"/>
                  </a:moveTo>
                  <a:cubicBezTo>
                    <a:pt x="18155" y="507"/>
                    <a:pt x="16884" y="-65"/>
                    <a:pt x="15455" y="7"/>
                  </a:cubicBezTo>
                  <a:cubicBezTo>
                    <a:pt x="14025" y="78"/>
                    <a:pt x="12437" y="793"/>
                    <a:pt x="10690" y="3154"/>
                  </a:cubicBezTo>
                  <a:cubicBezTo>
                    <a:pt x="8943" y="5514"/>
                    <a:pt x="7037" y="9519"/>
                    <a:pt x="6084" y="12595"/>
                  </a:cubicBezTo>
                  <a:cubicBezTo>
                    <a:pt x="5131" y="15670"/>
                    <a:pt x="5131" y="17816"/>
                    <a:pt x="5131" y="19246"/>
                  </a:cubicBezTo>
                  <a:cubicBezTo>
                    <a:pt x="5131" y="20677"/>
                    <a:pt x="5131" y="21392"/>
                    <a:pt x="4496" y="21463"/>
                  </a:cubicBezTo>
                  <a:cubicBezTo>
                    <a:pt x="3860" y="21535"/>
                    <a:pt x="2590" y="20963"/>
                    <a:pt x="1796" y="20319"/>
                  </a:cubicBezTo>
                  <a:cubicBezTo>
                    <a:pt x="1002" y="19675"/>
                    <a:pt x="684" y="18960"/>
                    <a:pt x="366" y="18245"/>
                  </a:cubicBezTo>
                  <a:cubicBezTo>
                    <a:pt x="49" y="17530"/>
                    <a:pt x="-269" y="16814"/>
                    <a:pt x="366" y="16385"/>
                  </a:cubicBezTo>
                  <a:cubicBezTo>
                    <a:pt x="1002" y="15956"/>
                    <a:pt x="2590" y="15813"/>
                    <a:pt x="6243" y="15813"/>
                  </a:cubicBezTo>
                  <a:cubicBezTo>
                    <a:pt x="9896" y="15813"/>
                    <a:pt x="15613" y="15956"/>
                    <a:pt x="21331" y="16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1202193" y="2709333"/>
              <a:ext cx="9445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21420" y="2323"/>
                    <a:pt x="21420" y="4645"/>
                    <a:pt x="19500" y="7897"/>
                  </a:cubicBezTo>
                  <a:cubicBezTo>
                    <a:pt x="17580" y="11148"/>
                    <a:pt x="13740" y="15329"/>
                    <a:pt x="10860" y="17768"/>
                  </a:cubicBezTo>
                  <a:cubicBezTo>
                    <a:pt x="7980" y="20206"/>
                    <a:pt x="6060" y="20903"/>
                    <a:pt x="4380" y="20787"/>
                  </a:cubicBezTo>
                  <a:cubicBezTo>
                    <a:pt x="2700" y="20671"/>
                    <a:pt x="1260" y="19742"/>
                    <a:pt x="540" y="18581"/>
                  </a:cubicBezTo>
                  <a:cubicBezTo>
                    <a:pt x="-180" y="17419"/>
                    <a:pt x="-180" y="16026"/>
                    <a:pt x="540" y="14748"/>
                  </a:cubicBezTo>
                  <a:cubicBezTo>
                    <a:pt x="1260" y="13471"/>
                    <a:pt x="2700" y="12310"/>
                    <a:pt x="4620" y="11961"/>
                  </a:cubicBezTo>
                  <a:cubicBezTo>
                    <a:pt x="6540" y="11613"/>
                    <a:pt x="8940" y="12077"/>
                    <a:pt x="11820" y="13819"/>
                  </a:cubicBezTo>
                  <a:cubicBezTo>
                    <a:pt x="14700" y="15561"/>
                    <a:pt x="18060" y="18581"/>
                    <a:pt x="214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1341100" y="2814696"/>
              <a:ext cx="76200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1800" y="12218"/>
                    <a:pt x="3600" y="4364"/>
                    <a:pt x="6000" y="1418"/>
                  </a:cubicBezTo>
                  <a:cubicBezTo>
                    <a:pt x="8400" y="-1527"/>
                    <a:pt x="11400" y="437"/>
                    <a:pt x="14100" y="4364"/>
                  </a:cubicBezTo>
                  <a:cubicBezTo>
                    <a:pt x="16800" y="8291"/>
                    <a:pt x="19200" y="14182"/>
                    <a:pt x="21600" y="2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1347449" y="2906183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1499850" y="2741083"/>
              <a:ext cx="1079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76" y="4800"/>
                    <a:pt x="13553" y="9600"/>
                    <a:pt x="17153" y="13200"/>
                  </a:cubicBezTo>
                  <a:cubicBezTo>
                    <a:pt x="20753" y="16800"/>
                    <a:pt x="21176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1512550" y="2757870"/>
              <a:ext cx="152400" cy="24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199"/>
                  </a:moveTo>
                  <a:cubicBezTo>
                    <a:pt x="20100" y="13"/>
                    <a:pt x="18600" y="-173"/>
                    <a:pt x="17550" y="293"/>
                  </a:cubicBezTo>
                  <a:cubicBezTo>
                    <a:pt x="16500" y="758"/>
                    <a:pt x="15900" y="1875"/>
                    <a:pt x="13650" y="4296"/>
                  </a:cubicBezTo>
                  <a:cubicBezTo>
                    <a:pt x="11400" y="6717"/>
                    <a:pt x="7500" y="10441"/>
                    <a:pt x="4950" y="13513"/>
                  </a:cubicBezTo>
                  <a:cubicBezTo>
                    <a:pt x="2400" y="16586"/>
                    <a:pt x="1200" y="19006"/>
                    <a:pt x="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1626850" y="2956983"/>
              <a:ext cx="38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1690350" y="288713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9523785" y="3457438"/>
              <a:ext cx="253994" cy="34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146" fill="norm" stroke="1" extrusionOk="0">
                  <a:moveTo>
                    <a:pt x="8068" y="6630"/>
                  </a:moveTo>
                  <a:cubicBezTo>
                    <a:pt x="8245" y="5858"/>
                    <a:pt x="8422" y="5087"/>
                    <a:pt x="8511" y="4187"/>
                  </a:cubicBezTo>
                  <a:cubicBezTo>
                    <a:pt x="8599" y="3287"/>
                    <a:pt x="8599" y="2258"/>
                    <a:pt x="8157" y="1937"/>
                  </a:cubicBezTo>
                  <a:cubicBezTo>
                    <a:pt x="7714" y="1616"/>
                    <a:pt x="6829" y="2001"/>
                    <a:pt x="5501" y="3544"/>
                  </a:cubicBezTo>
                  <a:cubicBezTo>
                    <a:pt x="4173" y="5087"/>
                    <a:pt x="2403" y="7787"/>
                    <a:pt x="1340" y="10616"/>
                  </a:cubicBezTo>
                  <a:cubicBezTo>
                    <a:pt x="278" y="13444"/>
                    <a:pt x="-76" y="16401"/>
                    <a:pt x="13" y="18201"/>
                  </a:cubicBezTo>
                  <a:cubicBezTo>
                    <a:pt x="101" y="20001"/>
                    <a:pt x="632" y="20644"/>
                    <a:pt x="1960" y="20966"/>
                  </a:cubicBezTo>
                  <a:cubicBezTo>
                    <a:pt x="3288" y="21287"/>
                    <a:pt x="5413" y="21287"/>
                    <a:pt x="8511" y="20066"/>
                  </a:cubicBezTo>
                  <a:cubicBezTo>
                    <a:pt x="11609" y="18844"/>
                    <a:pt x="15681" y="16401"/>
                    <a:pt x="18160" y="13637"/>
                  </a:cubicBezTo>
                  <a:cubicBezTo>
                    <a:pt x="20639" y="10873"/>
                    <a:pt x="21524" y="7787"/>
                    <a:pt x="21170" y="5344"/>
                  </a:cubicBezTo>
                  <a:cubicBezTo>
                    <a:pt x="20816" y="2901"/>
                    <a:pt x="19222" y="1101"/>
                    <a:pt x="17540" y="394"/>
                  </a:cubicBezTo>
                  <a:cubicBezTo>
                    <a:pt x="15858" y="-313"/>
                    <a:pt x="14088" y="73"/>
                    <a:pt x="12317" y="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0736859" y="3624805"/>
              <a:ext cx="116438" cy="16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0491" fill="norm" stroke="1" extrusionOk="0">
                  <a:moveTo>
                    <a:pt x="15816" y="4608"/>
                  </a:moveTo>
                  <a:cubicBezTo>
                    <a:pt x="15816" y="2764"/>
                    <a:pt x="15816" y="920"/>
                    <a:pt x="14885" y="262"/>
                  </a:cubicBezTo>
                  <a:cubicBezTo>
                    <a:pt x="13954" y="-397"/>
                    <a:pt x="12092" y="130"/>
                    <a:pt x="9485" y="2501"/>
                  </a:cubicBezTo>
                  <a:cubicBezTo>
                    <a:pt x="6878" y="4871"/>
                    <a:pt x="3527" y="9086"/>
                    <a:pt x="1664" y="11983"/>
                  </a:cubicBezTo>
                  <a:cubicBezTo>
                    <a:pt x="-198" y="14881"/>
                    <a:pt x="-570" y="16462"/>
                    <a:pt x="920" y="18042"/>
                  </a:cubicBezTo>
                  <a:cubicBezTo>
                    <a:pt x="2409" y="19623"/>
                    <a:pt x="5761" y="21203"/>
                    <a:pt x="9299" y="20149"/>
                  </a:cubicBezTo>
                  <a:cubicBezTo>
                    <a:pt x="12837" y="19096"/>
                    <a:pt x="16561" y="15408"/>
                    <a:pt x="18609" y="12115"/>
                  </a:cubicBezTo>
                  <a:cubicBezTo>
                    <a:pt x="20658" y="8823"/>
                    <a:pt x="21030" y="5925"/>
                    <a:pt x="19727" y="3818"/>
                  </a:cubicBezTo>
                  <a:cubicBezTo>
                    <a:pt x="18423" y="1710"/>
                    <a:pt x="15444" y="393"/>
                    <a:pt x="13954" y="393"/>
                  </a:cubicBezTo>
                  <a:cubicBezTo>
                    <a:pt x="12464" y="393"/>
                    <a:pt x="12464" y="1710"/>
                    <a:pt x="12464" y="3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0941050" y="3738033"/>
              <a:ext cx="254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1062982" y="3649133"/>
              <a:ext cx="144768" cy="11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956" fill="norm" stroke="1" extrusionOk="0">
                  <a:moveTo>
                    <a:pt x="3567" y="0"/>
                  </a:moveTo>
                  <a:cubicBezTo>
                    <a:pt x="2314" y="1200"/>
                    <a:pt x="1062" y="2400"/>
                    <a:pt x="436" y="4000"/>
                  </a:cubicBezTo>
                  <a:cubicBezTo>
                    <a:pt x="-190" y="5600"/>
                    <a:pt x="-190" y="7600"/>
                    <a:pt x="749" y="9000"/>
                  </a:cubicBezTo>
                  <a:cubicBezTo>
                    <a:pt x="1688" y="10400"/>
                    <a:pt x="3567" y="11200"/>
                    <a:pt x="5288" y="11800"/>
                  </a:cubicBezTo>
                  <a:cubicBezTo>
                    <a:pt x="7010" y="12400"/>
                    <a:pt x="8575" y="12800"/>
                    <a:pt x="9358" y="14600"/>
                  </a:cubicBezTo>
                  <a:cubicBezTo>
                    <a:pt x="10140" y="16400"/>
                    <a:pt x="10140" y="19600"/>
                    <a:pt x="10923" y="20600"/>
                  </a:cubicBezTo>
                  <a:cubicBezTo>
                    <a:pt x="11706" y="21600"/>
                    <a:pt x="13271" y="20400"/>
                    <a:pt x="15149" y="18200"/>
                  </a:cubicBezTo>
                  <a:cubicBezTo>
                    <a:pt x="17027" y="16000"/>
                    <a:pt x="19219" y="12800"/>
                    <a:pt x="20314" y="10000"/>
                  </a:cubicBezTo>
                  <a:cubicBezTo>
                    <a:pt x="21410" y="7200"/>
                    <a:pt x="21410" y="4800"/>
                    <a:pt x="21410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1353800" y="3763433"/>
              <a:ext cx="317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6167553" y="116416"/>
              <a:ext cx="5451812" cy="2175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75" fill="norm" stroke="1" extrusionOk="0">
                  <a:moveTo>
                    <a:pt x="1854" y="20424"/>
                  </a:moveTo>
                  <a:cubicBezTo>
                    <a:pt x="2181" y="20236"/>
                    <a:pt x="2508" y="20047"/>
                    <a:pt x="2809" y="19931"/>
                  </a:cubicBezTo>
                  <a:cubicBezTo>
                    <a:pt x="3111" y="19816"/>
                    <a:pt x="3388" y="19774"/>
                    <a:pt x="3694" y="19721"/>
                  </a:cubicBezTo>
                  <a:cubicBezTo>
                    <a:pt x="4000" y="19669"/>
                    <a:pt x="4335" y="19606"/>
                    <a:pt x="4657" y="19543"/>
                  </a:cubicBezTo>
                  <a:cubicBezTo>
                    <a:pt x="4980" y="19480"/>
                    <a:pt x="5290" y="19417"/>
                    <a:pt x="5600" y="19354"/>
                  </a:cubicBezTo>
                  <a:cubicBezTo>
                    <a:pt x="5911" y="19291"/>
                    <a:pt x="6221" y="19228"/>
                    <a:pt x="6548" y="19165"/>
                  </a:cubicBezTo>
                  <a:cubicBezTo>
                    <a:pt x="6874" y="19102"/>
                    <a:pt x="7218" y="19039"/>
                    <a:pt x="7566" y="18987"/>
                  </a:cubicBezTo>
                  <a:cubicBezTo>
                    <a:pt x="7914" y="18934"/>
                    <a:pt x="8266" y="18892"/>
                    <a:pt x="8614" y="18871"/>
                  </a:cubicBezTo>
                  <a:cubicBezTo>
                    <a:pt x="8962" y="18850"/>
                    <a:pt x="9305" y="18850"/>
                    <a:pt x="9636" y="18840"/>
                  </a:cubicBezTo>
                  <a:cubicBezTo>
                    <a:pt x="9967" y="18829"/>
                    <a:pt x="10286" y="18808"/>
                    <a:pt x="10592" y="18798"/>
                  </a:cubicBezTo>
                  <a:cubicBezTo>
                    <a:pt x="10898" y="18787"/>
                    <a:pt x="11191" y="18787"/>
                    <a:pt x="11510" y="18787"/>
                  </a:cubicBezTo>
                  <a:cubicBezTo>
                    <a:pt x="11828" y="18787"/>
                    <a:pt x="12172" y="18787"/>
                    <a:pt x="12490" y="18798"/>
                  </a:cubicBezTo>
                  <a:cubicBezTo>
                    <a:pt x="12809" y="18808"/>
                    <a:pt x="13102" y="18829"/>
                    <a:pt x="13417" y="18840"/>
                  </a:cubicBezTo>
                  <a:cubicBezTo>
                    <a:pt x="13731" y="18850"/>
                    <a:pt x="14066" y="18850"/>
                    <a:pt x="14385" y="18829"/>
                  </a:cubicBezTo>
                  <a:cubicBezTo>
                    <a:pt x="14703" y="18808"/>
                    <a:pt x="15005" y="18766"/>
                    <a:pt x="15286" y="18714"/>
                  </a:cubicBezTo>
                  <a:cubicBezTo>
                    <a:pt x="15566" y="18661"/>
                    <a:pt x="15826" y="18598"/>
                    <a:pt x="16074" y="18577"/>
                  </a:cubicBezTo>
                  <a:cubicBezTo>
                    <a:pt x="16321" y="18556"/>
                    <a:pt x="16556" y="18577"/>
                    <a:pt x="16752" y="18630"/>
                  </a:cubicBezTo>
                  <a:cubicBezTo>
                    <a:pt x="16949" y="18682"/>
                    <a:pt x="17109" y="18766"/>
                    <a:pt x="17285" y="18850"/>
                  </a:cubicBezTo>
                  <a:cubicBezTo>
                    <a:pt x="17461" y="18934"/>
                    <a:pt x="17654" y="19018"/>
                    <a:pt x="17880" y="19008"/>
                  </a:cubicBezTo>
                  <a:cubicBezTo>
                    <a:pt x="18106" y="18997"/>
                    <a:pt x="18366" y="18892"/>
                    <a:pt x="18655" y="18724"/>
                  </a:cubicBezTo>
                  <a:cubicBezTo>
                    <a:pt x="18944" y="18556"/>
                    <a:pt x="19263" y="18325"/>
                    <a:pt x="19531" y="18115"/>
                  </a:cubicBezTo>
                  <a:cubicBezTo>
                    <a:pt x="19799" y="17906"/>
                    <a:pt x="20017" y="17717"/>
                    <a:pt x="20227" y="17454"/>
                  </a:cubicBezTo>
                  <a:cubicBezTo>
                    <a:pt x="20436" y="17192"/>
                    <a:pt x="20637" y="16856"/>
                    <a:pt x="20805" y="16436"/>
                  </a:cubicBezTo>
                  <a:cubicBezTo>
                    <a:pt x="20973" y="16016"/>
                    <a:pt x="21107" y="15513"/>
                    <a:pt x="21203" y="14956"/>
                  </a:cubicBezTo>
                  <a:cubicBezTo>
                    <a:pt x="21300" y="14400"/>
                    <a:pt x="21358" y="13791"/>
                    <a:pt x="21404" y="13151"/>
                  </a:cubicBezTo>
                  <a:cubicBezTo>
                    <a:pt x="21451" y="12511"/>
                    <a:pt x="21484" y="11839"/>
                    <a:pt x="21505" y="11125"/>
                  </a:cubicBezTo>
                  <a:cubicBezTo>
                    <a:pt x="21526" y="10412"/>
                    <a:pt x="21534" y="9656"/>
                    <a:pt x="21547" y="8890"/>
                  </a:cubicBezTo>
                  <a:cubicBezTo>
                    <a:pt x="21559" y="8124"/>
                    <a:pt x="21576" y="7347"/>
                    <a:pt x="21585" y="6738"/>
                  </a:cubicBezTo>
                  <a:cubicBezTo>
                    <a:pt x="21593" y="6129"/>
                    <a:pt x="21593" y="5689"/>
                    <a:pt x="21530" y="5279"/>
                  </a:cubicBezTo>
                  <a:cubicBezTo>
                    <a:pt x="21467" y="4870"/>
                    <a:pt x="21342" y="4492"/>
                    <a:pt x="21161" y="4146"/>
                  </a:cubicBezTo>
                  <a:cubicBezTo>
                    <a:pt x="20981" y="3799"/>
                    <a:pt x="20746" y="3485"/>
                    <a:pt x="20478" y="3201"/>
                  </a:cubicBezTo>
                  <a:cubicBezTo>
                    <a:pt x="20210" y="2918"/>
                    <a:pt x="19908" y="2666"/>
                    <a:pt x="19607" y="2456"/>
                  </a:cubicBezTo>
                  <a:cubicBezTo>
                    <a:pt x="19305" y="2246"/>
                    <a:pt x="19003" y="2078"/>
                    <a:pt x="18701" y="1910"/>
                  </a:cubicBezTo>
                  <a:cubicBezTo>
                    <a:pt x="18400" y="1742"/>
                    <a:pt x="18098" y="1574"/>
                    <a:pt x="17788" y="1396"/>
                  </a:cubicBezTo>
                  <a:cubicBezTo>
                    <a:pt x="17478" y="1217"/>
                    <a:pt x="17159" y="1029"/>
                    <a:pt x="16857" y="871"/>
                  </a:cubicBezTo>
                  <a:cubicBezTo>
                    <a:pt x="16556" y="714"/>
                    <a:pt x="16271" y="588"/>
                    <a:pt x="15986" y="483"/>
                  </a:cubicBezTo>
                  <a:cubicBezTo>
                    <a:pt x="15701" y="378"/>
                    <a:pt x="15416" y="294"/>
                    <a:pt x="15131" y="231"/>
                  </a:cubicBezTo>
                  <a:cubicBezTo>
                    <a:pt x="14846" y="168"/>
                    <a:pt x="14561" y="126"/>
                    <a:pt x="14251" y="84"/>
                  </a:cubicBezTo>
                  <a:cubicBezTo>
                    <a:pt x="13940" y="42"/>
                    <a:pt x="13605" y="0"/>
                    <a:pt x="13282" y="0"/>
                  </a:cubicBezTo>
                  <a:cubicBezTo>
                    <a:pt x="12960" y="0"/>
                    <a:pt x="12650" y="42"/>
                    <a:pt x="12327" y="105"/>
                  </a:cubicBezTo>
                  <a:cubicBezTo>
                    <a:pt x="12004" y="168"/>
                    <a:pt x="11669" y="252"/>
                    <a:pt x="11325" y="346"/>
                  </a:cubicBezTo>
                  <a:cubicBezTo>
                    <a:pt x="10982" y="441"/>
                    <a:pt x="10630" y="546"/>
                    <a:pt x="10298" y="640"/>
                  </a:cubicBezTo>
                  <a:cubicBezTo>
                    <a:pt x="9967" y="735"/>
                    <a:pt x="9657" y="819"/>
                    <a:pt x="9347" y="903"/>
                  </a:cubicBezTo>
                  <a:cubicBezTo>
                    <a:pt x="9037" y="987"/>
                    <a:pt x="8727" y="1071"/>
                    <a:pt x="8425" y="1155"/>
                  </a:cubicBezTo>
                  <a:cubicBezTo>
                    <a:pt x="8123" y="1238"/>
                    <a:pt x="7830" y="1322"/>
                    <a:pt x="7537" y="1406"/>
                  </a:cubicBezTo>
                  <a:cubicBezTo>
                    <a:pt x="7243" y="1490"/>
                    <a:pt x="6950" y="1574"/>
                    <a:pt x="6627" y="1679"/>
                  </a:cubicBezTo>
                  <a:cubicBezTo>
                    <a:pt x="6305" y="1784"/>
                    <a:pt x="5952" y="1910"/>
                    <a:pt x="5600" y="2015"/>
                  </a:cubicBezTo>
                  <a:cubicBezTo>
                    <a:pt x="5248" y="2120"/>
                    <a:pt x="4896" y="2204"/>
                    <a:pt x="4561" y="2278"/>
                  </a:cubicBezTo>
                  <a:cubicBezTo>
                    <a:pt x="4226" y="2351"/>
                    <a:pt x="3907" y="2414"/>
                    <a:pt x="3580" y="2466"/>
                  </a:cubicBezTo>
                  <a:cubicBezTo>
                    <a:pt x="3254" y="2519"/>
                    <a:pt x="2918" y="2561"/>
                    <a:pt x="2621" y="2634"/>
                  </a:cubicBezTo>
                  <a:cubicBezTo>
                    <a:pt x="2323" y="2708"/>
                    <a:pt x="2063" y="2813"/>
                    <a:pt x="1837" y="2981"/>
                  </a:cubicBezTo>
                  <a:cubicBezTo>
                    <a:pt x="1611" y="3149"/>
                    <a:pt x="1418" y="3380"/>
                    <a:pt x="1267" y="3768"/>
                  </a:cubicBezTo>
                  <a:cubicBezTo>
                    <a:pt x="1116" y="4156"/>
                    <a:pt x="1007" y="4702"/>
                    <a:pt x="902" y="5342"/>
                  </a:cubicBezTo>
                  <a:cubicBezTo>
                    <a:pt x="798" y="5983"/>
                    <a:pt x="697" y="6717"/>
                    <a:pt x="622" y="7410"/>
                  </a:cubicBezTo>
                  <a:cubicBezTo>
                    <a:pt x="546" y="8103"/>
                    <a:pt x="496" y="8753"/>
                    <a:pt x="446" y="9488"/>
                  </a:cubicBezTo>
                  <a:cubicBezTo>
                    <a:pt x="395" y="10223"/>
                    <a:pt x="345" y="11041"/>
                    <a:pt x="295" y="11871"/>
                  </a:cubicBezTo>
                  <a:cubicBezTo>
                    <a:pt x="244" y="12700"/>
                    <a:pt x="194" y="13539"/>
                    <a:pt x="152" y="14337"/>
                  </a:cubicBezTo>
                  <a:cubicBezTo>
                    <a:pt x="110" y="15135"/>
                    <a:pt x="77" y="15890"/>
                    <a:pt x="47" y="16583"/>
                  </a:cubicBezTo>
                  <a:cubicBezTo>
                    <a:pt x="18" y="17276"/>
                    <a:pt x="-7" y="17906"/>
                    <a:pt x="1" y="18525"/>
                  </a:cubicBezTo>
                  <a:cubicBezTo>
                    <a:pt x="10" y="19144"/>
                    <a:pt x="52" y="19753"/>
                    <a:pt x="131" y="20236"/>
                  </a:cubicBezTo>
                  <a:cubicBezTo>
                    <a:pt x="211" y="20718"/>
                    <a:pt x="328" y="21075"/>
                    <a:pt x="483" y="21296"/>
                  </a:cubicBezTo>
                  <a:cubicBezTo>
                    <a:pt x="638" y="21516"/>
                    <a:pt x="831" y="21600"/>
                    <a:pt x="1062" y="21569"/>
                  </a:cubicBezTo>
                  <a:cubicBezTo>
                    <a:pt x="1292" y="21537"/>
                    <a:pt x="1560" y="21390"/>
                    <a:pt x="1820" y="21201"/>
                  </a:cubicBezTo>
                  <a:cubicBezTo>
                    <a:pt x="2080" y="21012"/>
                    <a:pt x="2332" y="20781"/>
                    <a:pt x="2612" y="20582"/>
                  </a:cubicBezTo>
                  <a:cubicBezTo>
                    <a:pt x="2893" y="20383"/>
                    <a:pt x="3203" y="20215"/>
                    <a:pt x="3471" y="20131"/>
                  </a:cubicBezTo>
                  <a:cubicBezTo>
                    <a:pt x="3740" y="20047"/>
                    <a:pt x="3966" y="20047"/>
                    <a:pt x="4192" y="20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693150" y="4169276"/>
              <a:ext cx="2260600" cy="3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2" fill="norm" stroke="1" extrusionOk="0">
                  <a:moveTo>
                    <a:pt x="0" y="10530"/>
                  </a:moveTo>
                  <a:cubicBezTo>
                    <a:pt x="728" y="5983"/>
                    <a:pt x="1456" y="1436"/>
                    <a:pt x="2204" y="299"/>
                  </a:cubicBezTo>
                  <a:cubicBezTo>
                    <a:pt x="2953" y="-838"/>
                    <a:pt x="3721" y="1436"/>
                    <a:pt x="4500" y="4278"/>
                  </a:cubicBezTo>
                  <a:cubicBezTo>
                    <a:pt x="5279" y="7120"/>
                    <a:pt x="6067" y="10530"/>
                    <a:pt x="6887" y="12804"/>
                  </a:cubicBezTo>
                  <a:cubicBezTo>
                    <a:pt x="7706" y="15078"/>
                    <a:pt x="8555" y="16215"/>
                    <a:pt x="9364" y="17351"/>
                  </a:cubicBezTo>
                  <a:cubicBezTo>
                    <a:pt x="10173" y="18488"/>
                    <a:pt x="10942" y="19625"/>
                    <a:pt x="11730" y="20194"/>
                  </a:cubicBezTo>
                  <a:cubicBezTo>
                    <a:pt x="12519" y="20762"/>
                    <a:pt x="13328" y="20762"/>
                    <a:pt x="14107" y="20762"/>
                  </a:cubicBezTo>
                  <a:cubicBezTo>
                    <a:pt x="14885" y="20762"/>
                    <a:pt x="15634" y="20762"/>
                    <a:pt x="16433" y="20762"/>
                  </a:cubicBezTo>
                  <a:cubicBezTo>
                    <a:pt x="17231" y="20762"/>
                    <a:pt x="18081" y="20762"/>
                    <a:pt x="18809" y="20194"/>
                  </a:cubicBezTo>
                  <a:cubicBezTo>
                    <a:pt x="19537" y="19625"/>
                    <a:pt x="20144" y="18488"/>
                    <a:pt x="20589" y="15646"/>
                  </a:cubicBezTo>
                  <a:cubicBezTo>
                    <a:pt x="21034" y="12804"/>
                    <a:pt x="21317" y="8257"/>
                    <a:pt x="21600" y="3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039972" y="4163483"/>
              <a:ext cx="1862979" cy="1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57" fill="norm" stroke="1" extrusionOk="0">
                  <a:moveTo>
                    <a:pt x="11061" y="0"/>
                  </a:moveTo>
                  <a:cubicBezTo>
                    <a:pt x="9958" y="745"/>
                    <a:pt x="8854" y="1490"/>
                    <a:pt x="7776" y="2607"/>
                  </a:cubicBezTo>
                  <a:cubicBezTo>
                    <a:pt x="6697" y="3724"/>
                    <a:pt x="5643" y="5214"/>
                    <a:pt x="4637" y="7076"/>
                  </a:cubicBezTo>
                  <a:cubicBezTo>
                    <a:pt x="3632" y="8938"/>
                    <a:pt x="2676" y="11172"/>
                    <a:pt x="1940" y="13034"/>
                  </a:cubicBezTo>
                  <a:cubicBezTo>
                    <a:pt x="1205" y="14897"/>
                    <a:pt x="690" y="16386"/>
                    <a:pt x="384" y="17503"/>
                  </a:cubicBezTo>
                  <a:cubicBezTo>
                    <a:pt x="77" y="18621"/>
                    <a:pt x="-21" y="19366"/>
                    <a:pt x="4" y="19986"/>
                  </a:cubicBezTo>
                  <a:cubicBezTo>
                    <a:pt x="28" y="20607"/>
                    <a:pt x="175" y="21103"/>
                    <a:pt x="739" y="21352"/>
                  </a:cubicBezTo>
                  <a:cubicBezTo>
                    <a:pt x="1303" y="21600"/>
                    <a:pt x="2284" y="21600"/>
                    <a:pt x="3215" y="21476"/>
                  </a:cubicBezTo>
                  <a:cubicBezTo>
                    <a:pt x="4147" y="21352"/>
                    <a:pt x="5030" y="21103"/>
                    <a:pt x="5986" y="20607"/>
                  </a:cubicBezTo>
                  <a:cubicBezTo>
                    <a:pt x="6942" y="20110"/>
                    <a:pt x="7972" y="19366"/>
                    <a:pt x="8952" y="18497"/>
                  </a:cubicBezTo>
                  <a:cubicBezTo>
                    <a:pt x="9933" y="17628"/>
                    <a:pt x="10865" y="16634"/>
                    <a:pt x="11796" y="15517"/>
                  </a:cubicBezTo>
                  <a:cubicBezTo>
                    <a:pt x="12728" y="14400"/>
                    <a:pt x="13660" y="13159"/>
                    <a:pt x="14628" y="12041"/>
                  </a:cubicBezTo>
                  <a:cubicBezTo>
                    <a:pt x="15597" y="10924"/>
                    <a:pt x="16602" y="9931"/>
                    <a:pt x="17767" y="8690"/>
                  </a:cubicBezTo>
                  <a:cubicBezTo>
                    <a:pt x="18931" y="7448"/>
                    <a:pt x="20255" y="5959"/>
                    <a:pt x="21579" y="4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8077200" y="4360597"/>
              <a:ext cx="2286000" cy="21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17127"/>
                  </a:moveTo>
                  <a:cubicBezTo>
                    <a:pt x="640" y="16280"/>
                    <a:pt x="1280" y="15433"/>
                    <a:pt x="1960" y="14903"/>
                  </a:cubicBezTo>
                  <a:cubicBezTo>
                    <a:pt x="2640" y="14374"/>
                    <a:pt x="3360" y="14162"/>
                    <a:pt x="4100" y="14162"/>
                  </a:cubicBezTo>
                  <a:cubicBezTo>
                    <a:pt x="4840" y="14162"/>
                    <a:pt x="5600" y="14374"/>
                    <a:pt x="6390" y="14480"/>
                  </a:cubicBezTo>
                  <a:cubicBezTo>
                    <a:pt x="7180" y="14586"/>
                    <a:pt x="8000" y="14586"/>
                    <a:pt x="8760" y="14692"/>
                  </a:cubicBezTo>
                  <a:cubicBezTo>
                    <a:pt x="9520" y="14798"/>
                    <a:pt x="10220" y="15009"/>
                    <a:pt x="10980" y="15115"/>
                  </a:cubicBezTo>
                  <a:cubicBezTo>
                    <a:pt x="11740" y="15221"/>
                    <a:pt x="12560" y="15221"/>
                    <a:pt x="13350" y="15221"/>
                  </a:cubicBezTo>
                  <a:cubicBezTo>
                    <a:pt x="14140" y="15221"/>
                    <a:pt x="14900" y="15221"/>
                    <a:pt x="15370" y="15221"/>
                  </a:cubicBezTo>
                  <a:cubicBezTo>
                    <a:pt x="15840" y="15221"/>
                    <a:pt x="16020" y="15221"/>
                    <a:pt x="16160" y="15327"/>
                  </a:cubicBezTo>
                  <a:cubicBezTo>
                    <a:pt x="16300" y="15433"/>
                    <a:pt x="16400" y="15645"/>
                    <a:pt x="16360" y="15750"/>
                  </a:cubicBezTo>
                  <a:cubicBezTo>
                    <a:pt x="16320" y="15856"/>
                    <a:pt x="16140" y="15856"/>
                    <a:pt x="15670" y="15750"/>
                  </a:cubicBezTo>
                  <a:cubicBezTo>
                    <a:pt x="15200" y="15645"/>
                    <a:pt x="14440" y="15433"/>
                    <a:pt x="13680" y="15009"/>
                  </a:cubicBezTo>
                  <a:cubicBezTo>
                    <a:pt x="12920" y="14586"/>
                    <a:pt x="12160" y="13950"/>
                    <a:pt x="11440" y="13421"/>
                  </a:cubicBezTo>
                  <a:cubicBezTo>
                    <a:pt x="10720" y="12892"/>
                    <a:pt x="10040" y="12468"/>
                    <a:pt x="9350" y="12150"/>
                  </a:cubicBezTo>
                  <a:cubicBezTo>
                    <a:pt x="8660" y="11833"/>
                    <a:pt x="7960" y="11621"/>
                    <a:pt x="7240" y="11515"/>
                  </a:cubicBezTo>
                  <a:cubicBezTo>
                    <a:pt x="6520" y="11409"/>
                    <a:pt x="5780" y="11409"/>
                    <a:pt x="4990" y="11409"/>
                  </a:cubicBezTo>
                  <a:cubicBezTo>
                    <a:pt x="4200" y="11409"/>
                    <a:pt x="3360" y="11409"/>
                    <a:pt x="2560" y="11409"/>
                  </a:cubicBezTo>
                  <a:cubicBezTo>
                    <a:pt x="1760" y="11409"/>
                    <a:pt x="1000" y="11409"/>
                    <a:pt x="570" y="11409"/>
                  </a:cubicBezTo>
                  <a:cubicBezTo>
                    <a:pt x="140" y="11409"/>
                    <a:pt x="40" y="11409"/>
                    <a:pt x="30" y="11092"/>
                  </a:cubicBezTo>
                  <a:cubicBezTo>
                    <a:pt x="20" y="10774"/>
                    <a:pt x="100" y="10139"/>
                    <a:pt x="470" y="9186"/>
                  </a:cubicBezTo>
                  <a:cubicBezTo>
                    <a:pt x="840" y="8233"/>
                    <a:pt x="1500" y="6962"/>
                    <a:pt x="2160" y="5903"/>
                  </a:cubicBezTo>
                  <a:cubicBezTo>
                    <a:pt x="2820" y="4845"/>
                    <a:pt x="3480" y="3998"/>
                    <a:pt x="4210" y="3150"/>
                  </a:cubicBezTo>
                  <a:cubicBezTo>
                    <a:pt x="4940" y="2303"/>
                    <a:pt x="5740" y="1456"/>
                    <a:pt x="6580" y="927"/>
                  </a:cubicBezTo>
                  <a:cubicBezTo>
                    <a:pt x="7420" y="398"/>
                    <a:pt x="8300" y="186"/>
                    <a:pt x="9160" y="80"/>
                  </a:cubicBezTo>
                  <a:cubicBezTo>
                    <a:pt x="10020" y="-26"/>
                    <a:pt x="10860" y="-26"/>
                    <a:pt x="11660" y="80"/>
                  </a:cubicBezTo>
                  <a:cubicBezTo>
                    <a:pt x="12460" y="186"/>
                    <a:pt x="13220" y="398"/>
                    <a:pt x="14000" y="821"/>
                  </a:cubicBezTo>
                  <a:cubicBezTo>
                    <a:pt x="14780" y="1245"/>
                    <a:pt x="15580" y="1880"/>
                    <a:pt x="16190" y="2515"/>
                  </a:cubicBezTo>
                  <a:cubicBezTo>
                    <a:pt x="16800" y="3150"/>
                    <a:pt x="17220" y="3786"/>
                    <a:pt x="17480" y="4315"/>
                  </a:cubicBezTo>
                  <a:cubicBezTo>
                    <a:pt x="17740" y="4845"/>
                    <a:pt x="17840" y="5268"/>
                    <a:pt x="17840" y="5798"/>
                  </a:cubicBezTo>
                  <a:cubicBezTo>
                    <a:pt x="17840" y="6327"/>
                    <a:pt x="17740" y="6962"/>
                    <a:pt x="17310" y="7492"/>
                  </a:cubicBezTo>
                  <a:cubicBezTo>
                    <a:pt x="16880" y="8021"/>
                    <a:pt x="16120" y="8445"/>
                    <a:pt x="15360" y="8762"/>
                  </a:cubicBezTo>
                  <a:cubicBezTo>
                    <a:pt x="14600" y="9080"/>
                    <a:pt x="13840" y="9292"/>
                    <a:pt x="13170" y="9503"/>
                  </a:cubicBezTo>
                  <a:cubicBezTo>
                    <a:pt x="12500" y="9715"/>
                    <a:pt x="11920" y="9927"/>
                    <a:pt x="11330" y="10139"/>
                  </a:cubicBezTo>
                  <a:cubicBezTo>
                    <a:pt x="10740" y="10350"/>
                    <a:pt x="10140" y="10562"/>
                    <a:pt x="9520" y="10774"/>
                  </a:cubicBezTo>
                  <a:cubicBezTo>
                    <a:pt x="8900" y="10986"/>
                    <a:pt x="8260" y="11198"/>
                    <a:pt x="7520" y="11409"/>
                  </a:cubicBezTo>
                  <a:cubicBezTo>
                    <a:pt x="6780" y="11621"/>
                    <a:pt x="5940" y="11833"/>
                    <a:pt x="5150" y="12150"/>
                  </a:cubicBezTo>
                  <a:cubicBezTo>
                    <a:pt x="4360" y="12468"/>
                    <a:pt x="3620" y="12892"/>
                    <a:pt x="3100" y="13315"/>
                  </a:cubicBezTo>
                  <a:cubicBezTo>
                    <a:pt x="2580" y="13739"/>
                    <a:pt x="2280" y="14162"/>
                    <a:pt x="2090" y="14692"/>
                  </a:cubicBezTo>
                  <a:cubicBezTo>
                    <a:pt x="1900" y="15221"/>
                    <a:pt x="1820" y="15856"/>
                    <a:pt x="1820" y="16492"/>
                  </a:cubicBezTo>
                  <a:cubicBezTo>
                    <a:pt x="1820" y="17127"/>
                    <a:pt x="1900" y="17762"/>
                    <a:pt x="2270" y="18398"/>
                  </a:cubicBezTo>
                  <a:cubicBezTo>
                    <a:pt x="2640" y="19033"/>
                    <a:pt x="3300" y="19668"/>
                    <a:pt x="3970" y="19986"/>
                  </a:cubicBezTo>
                  <a:cubicBezTo>
                    <a:pt x="4640" y="20303"/>
                    <a:pt x="5320" y="20303"/>
                    <a:pt x="6080" y="19986"/>
                  </a:cubicBezTo>
                  <a:cubicBezTo>
                    <a:pt x="6840" y="19668"/>
                    <a:pt x="7680" y="19033"/>
                    <a:pt x="8430" y="18398"/>
                  </a:cubicBezTo>
                  <a:cubicBezTo>
                    <a:pt x="9180" y="17762"/>
                    <a:pt x="9840" y="17127"/>
                    <a:pt x="10560" y="16492"/>
                  </a:cubicBezTo>
                  <a:cubicBezTo>
                    <a:pt x="11280" y="15856"/>
                    <a:pt x="12060" y="15221"/>
                    <a:pt x="12820" y="14798"/>
                  </a:cubicBezTo>
                  <a:cubicBezTo>
                    <a:pt x="13580" y="14374"/>
                    <a:pt x="14320" y="14162"/>
                    <a:pt x="15180" y="14056"/>
                  </a:cubicBezTo>
                  <a:cubicBezTo>
                    <a:pt x="16040" y="13950"/>
                    <a:pt x="17020" y="13950"/>
                    <a:pt x="17970" y="14692"/>
                  </a:cubicBezTo>
                  <a:cubicBezTo>
                    <a:pt x="18920" y="15433"/>
                    <a:pt x="19840" y="16915"/>
                    <a:pt x="20440" y="18186"/>
                  </a:cubicBezTo>
                  <a:cubicBezTo>
                    <a:pt x="21040" y="19456"/>
                    <a:pt x="21320" y="20515"/>
                    <a:pt x="2160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67054" y="4384655"/>
              <a:ext cx="238350" cy="66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97" fill="norm" stroke="1" extrusionOk="0">
                  <a:moveTo>
                    <a:pt x="1530" y="6432"/>
                  </a:moveTo>
                  <a:cubicBezTo>
                    <a:pt x="2667" y="8358"/>
                    <a:pt x="3804" y="10284"/>
                    <a:pt x="4467" y="12451"/>
                  </a:cubicBezTo>
                  <a:cubicBezTo>
                    <a:pt x="5130" y="14618"/>
                    <a:pt x="5320" y="17026"/>
                    <a:pt x="5414" y="18436"/>
                  </a:cubicBezTo>
                  <a:cubicBezTo>
                    <a:pt x="5509" y="19846"/>
                    <a:pt x="5509" y="20259"/>
                    <a:pt x="5320" y="20672"/>
                  </a:cubicBezTo>
                  <a:cubicBezTo>
                    <a:pt x="5130" y="21084"/>
                    <a:pt x="4751" y="21497"/>
                    <a:pt x="4278" y="21497"/>
                  </a:cubicBezTo>
                  <a:cubicBezTo>
                    <a:pt x="3804" y="21497"/>
                    <a:pt x="3236" y="21084"/>
                    <a:pt x="2478" y="19708"/>
                  </a:cubicBezTo>
                  <a:cubicBezTo>
                    <a:pt x="1720" y="18333"/>
                    <a:pt x="772" y="15994"/>
                    <a:pt x="299" y="13724"/>
                  </a:cubicBezTo>
                  <a:cubicBezTo>
                    <a:pt x="-175" y="11454"/>
                    <a:pt x="-175" y="9252"/>
                    <a:pt x="962" y="7086"/>
                  </a:cubicBezTo>
                  <a:cubicBezTo>
                    <a:pt x="2099" y="4919"/>
                    <a:pt x="4372" y="2786"/>
                    <a:pt x="5888" y="1617"/>
                  </a:cubicBezTo>
                  <a:cubicBezTo>
                    <a:pt x="7404" y="447"/>
                    <a:pt x="8162" y="241"/>
                    <a:pt x="9014" y="103"/>
                  </a:cubicBezTo>
                  <a:cubicBezTo>
                    <a:pt x="9867" y="-34"/>
                    <a:pt x="10814" y="-103"/>
                    <a:pt x="12520" y="344"/>
                  </a:cubicBezTo>
                  <a:cubicBezTo>
                    <a:pt x="14225" y="791"/>
                    <a:pt x="16688" y="1754"/>
                    <a:pt x="18488" y="3508"/>
                  </a:cubicBezTo>
                  <a:cubicBezTo>
                    <a:pt x="20288" y="5263"/>
                    <a:pt x="21425" y="7808"/>
                    <a:pt x="21330" y="10078"/>
                  </a:cubicBezTo>
                  <a:cubicBezTo>
                    <a:pt x="21236" y="12348"/>
                    <a:pt x="19909" y="14343"/>
                    <a:pt x="18204" y="15891"/>
                  </a:cubicBezTo>
                  <a:cubicBezTo>
                    <a:pt x="16499" y="17438"/>
                    <a:pt x="14414" y="18539"/>
                    <a:pt x="12899" y="19330"/>
                  </a:cubicBezTo>
                  <a:cubicBezTo>
                    <a:pt x="11383" y="20121"/>
                    <a:pt x="10436" y="20603"/>
                    <a:pt x="9488" y="20912"/>
                  </a:cubicBezTo>
                  <a:cubicBezTo>
                    <a:pt x="8541" y="21222"/>
                    <a:pt x="7593" y="21359"/>
                    <a:pt x="6930" y="21153"/>
                  </a:cubicBezTo>
                  <a:cubicBezTo>
                    <a:pt x="6267" y="20947"/>
                    <a:pt x="5888" y="20396"/>
                    <a:pt x="6172" y="19984"/>
                  </a:cubicBezTo>
                  <a:cubicBezTo>
                    <a:pt x="6457" y="19571"/>
                    <a:pt x="7404" y="19296"/>
                    <a:pt x="8351" y="19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60400" y="4722283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692150" y="4830233"/>
              <a:ext cx="18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296347" y="4415530"/>
              <a:ext cx="176853" cy="53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71" fill="norm" stroke="1" extrusionOk="0">
                  <a:moveTo>
                    <a:pt x="21485" y="1099"/>
                  </a:moveTo>
                  <a:cubicBezTo>
                    <a:pt x="20714" y="673"/>
                    <a:pt x="19942" y="248"/>
                    <a:pt x="17371" y="78"/>
                  </a:cubicBezTo>
                  <a:cubicBezTo>
                    <a:pt x="14799" y="-92"/>
                    <a:pt x="10428" y="-7"/>
                    <a:pt x="7599" y="546"/>
                  </a:cubicBezTo>
                  <a:cubicBezTo>
                    <a:pt x="4771" y="1099"/>
                    <a:pt x="3485" y="2119"/>
                    <a:pt x="3356" y="3054"/>
                  </a:cubicBezTo>
                  <a:cubicBezTo>
                    <a:pt x="3228" y="3990"/>
                    <a:pt x="4256" y="4840"/>
                    <a:pt x="5671" y="5776"/>
                  </a:cubicBezTo>
                  <a:cubicBezTo>
                    <a:pt x="7085" y="6711"/>
                    <a:pt x="8885" y="7732"/>
                    <a:pt x="9271" y="8752"/>
                  </a:cubicBezTo>
                  <a:cubicBezTo>
                    <a:pt x="9656" y="9773"/>
                    <a:pt x="8628" y="10793"/>
                    <a:pt x="7599" y="11431"/>
                  </a:cubicBezTo>
                  <a:cubicBezTo>
                    <a:pt x="6571" y="12069"/>
                    <a:pt x="5542" y="12324"/>
                    <a:pt x="5414" y="12621"/>
                  </a:cubicBezTo>
                  <a:cubicBezTo>
                    <a:pt x="5285" y="12919"/>
                    <a:pt x="6056" y="13259"/>
                    <a:pt x="5671" y="14110"/>
                  </a:cubicBezTo>
                  <a:cubicBezTo>
                    <a:pt x="5285" y="14960"/>
                    <a:pt x="3742" y="16321"/>
                    <a:pt x="2456" y="17511"/>
                  </a:cubicBezTo>
                  <a:cubicBezTo>
                    <a:pt x="1171" y="18702"/>
                    <a:pt x="142" y="19722"/>
                    <a:pt x="14" y="20402"/>
                  </a:cubicBezTo>
                  <a:cubicBezTo>
                    <a:pt x="-115" y="21083"/>
                    <a:pt x="656" y="21423"/>
                    <a:pt x="3099" y="21465"/>
                  </a:cubicBezTo>
                  <a:cubicBezTo>
                    <a:pt x="5542" y="21508"/>
                    <a:pt x="9656" y="21253"/>
                    <a:pt x="13771" y="20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568450" y="4544483"/>
              <a:ext cx="2476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31" y="1902"/>
                    <a:pt x="4062" y="3804"/>
                    <a:pt x="7108" y="6589"/>
                  </a:cubicBezTo>
                  <a:cubicBezTo>
                    <a:pt x="10154" y="9374"/>
                    <a:pt x="14215" y="13042"/>
                    <a:pt x="16800" y="15691"/>
                  </a:cubicBezTo>
                  <a:cubicBezTo>
                    <a:pt x="19385" y="18340"/>
                    <a:pt x="20492" y="199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614723" y="4506383"/>
              <a:ext cx="175977" cy="40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69" fill="norm" stroke="1" extrusionOk="0">
                  <a:moveTo>
                    <a:pt x="21378" y="0"/>
                  </a:moveTo>
                  <a:cubicBezTo>
                    <a:pt x="19321" y="783"/>
                    <a:pt x="17264" y="1567"/>
                    <a:pt x="14692" y="3581"/>
                  </a:cubicBezTo>
                  <a:cubicBezTo>
                    <a:pt x="12121" y="5596"/>
                    <a:pt x="9035" y="8841"/>
                    <a:pt x="6464" y="11751"/>
                  </a:cubicBezTo>
                  <a:cubicBezTo>
                    <a:pt x="3892" y="14661"/>
                    <a:pt x="1835" y="17235"/>
                    <a:pt x="807" y="18858"/>
                  </a:cubicBezTo>
                  <a:cubicBezTo>
                    <a:pt x="-222" y="20481"/>
                    <a:pt x="-222" y="21152"/>
                    <a:pt x="549" y="21376"/>
                  </a:cubicBezTo>
                  <a:cubicBezTo>
                    <a:pt x="1321" y="21600"/>
                    <a:pt x="2864" y="21376"/>
                    <a:pt x="4407" y="2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924050" y="4741333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006600" y="4868333"/>
              <a:ext cx="82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254250" y="4861983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565399" y="4861983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927350" y="4900083"/>
              <a:ext cx="63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175000" y="4487333"/>
              <a:ext cx="2667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34"/>
                    <a:pt x="7200" y="4868"/>
                    <a:pt x="10457" y="7758"/>
                  </a:cubicBezTo>
                  <a:cubicBezTo>
                    <a:pt x="13714" y="10648"/>
                    <a:pt x="16629" y="13994"/>
                    <a:pt x="18429" y="16377"/>
                  </a:cubicBezTo>
                  <a:cubicBezTo>
                    <a:pt x="20229" y="18761"/>
                    <a:pt x="20914" y="201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255554" y="4482636"/>
              <a:ext cx="249647" cy="48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34" fill="norm" stroke="1" extrusionOk="0">
                  <a:moveTo>
                    <a:pt x="21408" y="206"/>
                  </a:moveTo>
                  <a:cubicBezTo>
                    <a:pt x="20500" y="20"/>
                    <a:pt x="19593" y="-166"/>
                    <a:pt x="18141" y="253"/>
                  </a:cubicBezTo>
                  <a:cubicBezTo>
                    <a:pt x="16689" y="672"/>
                    <a:pt x="14692" y="1696"/>
                    <a:pt x="12242" y="3837"/>
                  </a:cubicBezTo>
                  <a:cubicBezTo>
                    <a:pt x="9791" y="5979"/>
                    <a:pt x="6887" y="9237"/>
                    <a:pt x="4709" y="12124"/>
                  </a:cubicBezTo>
                  <a:cubicBezTo>
                    <a:pt x="2531" y="15010"/>
                    <a:pt x="1079" y="17524"/>
                    <a:pt x="443" y="19013"/>
                  </a:cubicBezTo>
                  <a:cubicBezTo>
                    <a:pt x="-192" y="20503"/>
                    <a:pt x="-10" y="20968"/>
                    <a:pt x="171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531450" y="4830233"/>
              <a:ext cx="113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4639" y="0"/>
                  </a:moveTo>
                  <a:cubicBezTo>
                    <a:pt x="3839" y="4800"/>
                    <a:pt x="3039" y="9600"/>
                    <a:pt x="2239" y="12900"/>
                  </a:cubicBezTo>
                  <a:cubicBezTo>
                    <a:pt x="1439" y="16200"/>
                    <a:pt x="639" y="18000"/>
                    <a:pt x="239" y="18000"/>
                  </a:cubicBezTo>
                  <a:cubicBezTo>
                    <a:pt x="-161" y="18000"/>
                    <a:pt x="-161" y="16200"/>
                    <a:pt x="1039" y="13350"/>
                  </a:cubicBezTo>
                  <a:cubicBezTo>
                    <a:pt x="2239" y="10500"/>
                    <a:pt x="4639" y="6600"/>
                    <a:pt x="7039" y="4200"/>
                  </a:cubicBezTo>
                  <a:cubicBezTo>
                    <a:pt x="9439" y="1800"/>
                    <a:pt x="11839" y="900"/>
                    <a:pt x="13639" y="1800"/>
                  </a:cubicBezTo>
                  <a:cubicBezTo>
                    <a:pt x="15439" y="2700"/>
                    <a:pt x="16639" y="5400"/>
                    <a:pt x="17839" y="9000"/>
                  </a:cubicBezTo>
                  <a:cubicBezTo>
                    <a:pt x="19039" y="12600"/>
                    <a:pt x="20239" y="17100"/>
                    <a:pt x="214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771899" y="4421373"/>
              <a:ext cx="106540" cy="643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41" fill="norm" stroke="1" extrusionOk="0">
                  <a:moveTo>
                    <a:pt x="7624" y="1570"/>
                  </a:moveTo>
                  <a:cubicBezTo>
                    <a:pt x="7624" y="1074"/>
                    <a:pt x="7624" y="578"/>
                    <a:pt x="9318" y="295"/>
                  </a:cubicBezTo>
                  <a:cubicBezTo>
                    <a:pt x="11012" y="12"/>
                    <a:pt x="14400" y="-59"/>
                    <a:pt x="16729" y="47"/>
                  </a:cubicBezTo>
                  <a:cubicBezTo>
                    <a:pt x="19059" y="153"/>
                    <a:pt x="20329" y="437"/>
                    <a:pt x="20965" y="1145"/>
                  </a:cubicBezTo>
                  <a:cubicBezTo>
                    <a:pt x="21600" y="1853"/>
                    <a:pt x="21600" y="2986"/>
                    <a:pt x="19059" y="4403"/>
                  </a:cubicBezTo>
                  <a:cubicBezTo>
                    <a:pt x="16518" y="5819"/>
                    <a:pt x="11435" y="7519"/>
                    <a:pt x="8047" y="8723"/>
                  </a:cubicBezTo>
                  <a:cubicBezTo>
                    <a:pt x="4659" y="9927"/>
                    <a:pt x="2965" y="10635"/>
                    <a:pt x="3600" y="11662"/>
                  </a:cubicBezTo>
                  <a:cubicBezTo>
                    <a:pt x="4235" y="12689"/>
                    <a:pt x="7200" y="14034"/>
                    <a:pt x="10165" y="15415"/>
                  </a:cubicBezTo>
                  <a:cubicBezTo>
                    <a:pt x="13129" y="16796"/>
                    <a:pt x="16094" y="18212"/>
                    <a:pt x="16094" y="19169"/>
                  </a:cubicBezTo>
                  <a:cubicBezTo>
                    <a:pt x="16094" y="20125"/>
                    <a:pt x="13129" y="20620"/>
                    <a:pt x="9953" y="20939"/>
                  </a:cubicBezTo>
                  <a:cubicBezTo>
                    <a:pt x="6776" y="21258"/>
                    <a:pt x="3388" y="21399"/>
                    <a:pt x="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180703" y="2112433"/>
              <a:ext cx="4541397" cy="276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4" fill="norm" stroke="1" extrusionOk="0">
                  <a:moveTo>
                    <a:pt x="9512" y="646"/>
                  </a:moveTo>
                  <a:cubicBezTo>
                    <a:pt x="9543" y="579"/>
                    <a:pt x="9573" y="513"/>
                    <a:pt x="9598" y="414"/>
                  </a:cubicBezTo>
                  <a:cubicBezTo>
                    <a:pt x="9623" y="314"/>
                    <a:pt x="9643" y="182"/>
                    <a:pt x="9623" y="108"/>
                  </a:cubicBezTo>
                  <a:cubicBezTo>
                    <a:pt x="9603" y="33"/>
                    <a:pt x="9543" y="17"/>
                    <a:pt x="9326" y="8"/>
                  </a:cubicBezTo>
                  <a:cubicBezTo>
                    <a:pt x="9110" y="0"/>
                    <a:pt x="8738" y="0"/>
                    <a:pt x="8355" y="0"/>
                  </a:cubicBezTo>
                  <a:cubicBezTo>
                    <a:pt x="7973" y="0"/>
                    <a:pt x="7581" y="0"/>
                    <a:pt x="7193" y="25"/>
                  </a:cubicBezTo>
                  <a:cubicBezTo>
                    <a:pt x="6806" y="50"/>
                    <a:pt x="6424" y="99"/>
                    <a:pt x="6052" y="199"/>
                  </a:cubicBezTo>
                  <a:cubicBezTo>
                    <a:pt x="5679" y="298"/>
                    <a:pt x="5317" y="447"/>
                    <a:pt x="4945" y="629"/>
                  </a:cubicBezTo>
                  <a:cubicBezTo>
                    <a:pt x="4573" y="811"/>
                    <a:pt x="4190" y="1026"/>
                    <a:pt x="3803" y="1266"/>
                  </a:cubicBezTo>
                  <a:cubicBezTo>
                    <a:pt x="3416" y="1506"/>
                    <a:pt x="3023" y="1771"/>
                    <a:pt x="2661" y="2077"/>
                  </a:cubicBezTo>
                  <a:cubicBezTo>
                    <a:pt x="2299" y="2383"/>
                    <a:pt x="1967" y="2731"/>
                    <a:pt x="1670" y="3128"/>
                  </a:cubicBezTo>
                  <a:cubicBezTo>
                    <a:pt x="1373" y="3526"/>
                    <a:pt x="1112" y="3972"/>
                    <a:pt x="890" y="4461"/>
                  </a:cubicBezTo>
                  <a:cubicBezTo>
                    <a:pt x="669" y="4949"/>
                    <a:pt x="488" y="5479"/>
                    <a:pt x="347" y="6074"/>
                  </a:cubicBezTo>
                  <a:cubicBezTo>
                    <a:pt x="206" y="6670"/>
                    <a:pt x="106" y="7332"/>
                    <a:pt x="50" y="8003"/>
                  </a:cubicBezTo>
                  <a:cubicBezTo>
                    <a:pt x="-5" y="8673"/>
                    <a:pt x="-15" y="9352"/>
                    <a:pt x="20" y="9956"/>
                  </a:cubicBezTo>
                  <a:cubicBezTo>
                    <a:pt x="55" y="10560"/>
                    <a:pt x="136" y="11090"/>
                    <a:pt x="252" y="11611"/>
                  </a:cubicBezTo>
                  <a:cubicBezTo>
                    <a:pt x="367" y="12132"/>
                    <a:pt x="518" y="12646"/>
                    <a:pt x="719" y="13126"/>
                  </a:cubicBezTo>
                  <a:cubicBezTo>
                    <a:pt x="921" y="13606"/>
                    <a:pt x="1172" y="14052"/>
                    <a:pt x="1454" y="14474"/>
                  </a:cubicBezTo>
                  <a:cubicBezTo>
                    <a:pt x="1736" y="14897"/>
                    <a:pt x="2047" y="15294"/>
                    <a:pt x="2395" y="15666"/>
                  </a:cubicBezTo>
                  <a:cubicBezTo>
                    <a:pt x="2742" y="16039"/>
                    <a:pt x="3124" y="16386"/>
                    <a:pt x="3466" y="16676"/>
                  </a:cubicBezTo>
                  <a:cubicBezTo>
                    <a:pt x="3808" y="16966"/>
                    <a:pt x="4110" y="17197"/>
                    <a:pt x="4422" y="17404"/>
                  </a:cubicBezTo>
                  <a:cubicBezTo>
                    <a:pt x="4734" y="17611"/>
                    <a:pt x="5056" y="17793"/>
                    <a:pt x="5398" y="17975"/>
                  </a:cubicBezTo>
                  <a:cubicBezTo>
                    <a:pt x="5740" y="18157"/>
                    <a:pt x="6102" y="18339"/>
                    <a:pt x="6464" y="18513"/>
                  </a:cubicBezTo>
                  <a:cubicBezTo>
                    <a:pt x="6826" y="18687"/>
                    <a:pt x="7188" y="18852"/>
                    <a:pt x="7546" y="19001"/>
                  </a:cubicBezTo>
                  <a:cubicBezTo>
                    <a:pt x="7903" y="19150"/>
                    <a:pt x="8255" y="19283"/>
                    <a:pt x="8597" y="19423"/>
                  </a:cubicBezTo>
                  <a:cubicBezTo>
                    <a:pt x="8939" y="19564"/>
                    <a:pt x="9271" y="19713"/>
                    <a:pt x="9643" y="19870"/>
                  </a:cubicBezTo>
                  <a:cubicBezTo>
                    <a:pt x="10015" y="20028"/>
                    <a:pt x="10428" y="20193"/>
                    <a:pt x="10830" y="20359"/>
                  </a:cubicBezTo>
                  <a:cubicBezTo>
                    <a:pt x="11233" y="20524"/>
                    <a:pt x="11625" y="20690"/>
                    <a:pt x="11997" y="20839"/>
                  </a:cubicBezTo>
                  <a:cubicBezTo>
                    <a:pt x="12370" y="20988"/>
                    <a:pt x="12722" y="21120"/>
                    <a:pt x="13079" y="21228"/>
                  </a:cubicBezTo>
                  <a:cubicBezTo>
                    <a:pt x="13436" y="21335"/>
                    <a:pt x="13798" y="21418"/>
                    <a:pt x="14170" y="21476"/>
                  </a:cubicBezTo>
                  <a:cubicBezTo>
                    <a:pt x="14543" y="21534"/>
                    <a:pt x="14925" y="21567"/>
                    <a:pt x="15312" y="21583"/>
                  </a:cubicBezTo>
                  <a:cubicBezTo>
                    <a:pt x="15700" y="21600"/>
                    <a:pt x="16092" y="21600"/>
                    <a:pt x="16464" y="21559"/>
                  </a:cubicBezTo>
                  <a:cubicBezTo>
                    <a:pt x="16836" y="21517"/>
                    <a:pt x="17189" y="21434"/>
                    <a:pt x="17561" y="21302"/>
                  </a:cubicBezTo>
                  <a:cubicBezTo>
                    <a:pt x="17933" y="21170"/>
                    <a:pt x="18325" y="20988"/>
                    <a:pt x="18678" y="20731"/>
                  </a:cubicBezTo>
                  <a:cubicBezTo>
                    <a:pt x="19030" y="20474"/>
                    <a:pt x="19341" y="20143"/>
                    <a:pt x="19633" y="19705"/>
                  </a:cubicBezTo>
                  <a:cubicBezTo>
                    <a:pt x="19925" y="19266"/>
                    <a:pt x="20197" y="18720"/>
                    <a:pt x="20438" y="18190"/>
                  </a:cubicBezTo>
                  <a:cubicBezTo>
                    <a:pt x="20680" y="17661"/>
                    <a:pt x="20891" y="17148"/>
                    <a:pt x="21077" y="16676"/>
                  </a:cubicBezTo>
                  <a:cubicBezTo>
                    <a:pt x="21263" y="16204"/>
                    <a:pt x="21424" y="15774"/>
                    <a:pt x="21585" y="15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9582150" y="2159000"/>
              <a:ext cx="2133600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871" y="19417"/>
                    <a:pt x="20143" y="17234"/>
                    <a:pt x="19500" y="15396"/>
                  </a:cubicBezTo>
                  <a:cubicBezTo>
                    <a:pt x="18857" y="13557"/>
                    <a:pt x="18300" y="12064"/>
                    <a:pt x="17625" y="10685"/>
                  </a:cubicBezTo>
                  <a:cubicBezTo>
                    <a:pt x="16950" y="9306"/>
                    <a:pt x="16157" y="8043"/>
                    <a:pt x="15439" y="7066"/>
                  </a:cubicBezTo>
                  <a:cubicBezTo>
                    <a:pt x="14721" y="6089"/>
                    <a:pt x="14079" y="5400"/>
                    <a:pt x="13436" y="4826"/>
                  </a:cubicBezTo>
                  <a:cubicBezTo>
                    <a:pt x="12793" y="4251"/>
                    <a:pt x="12150" y="3791"/>
                    <a:pt x="11507" y="3389"/>
                  </a:cubicBezTo>
                  <a:cubicBezTo>
                    <a:pt x="10864" y="2987"/>
                    <a:pt x="10221" y="2643"/>
                    <a:pt x="9439" y="2240"/>
                  </a:cubicBezTo>
                  <a:cubicBezTo>
                    <a:pt x="8657" y="1838"/>
                    <a:pt x="7736" y="1379"/>
                    <a:pt x="6868" y="1034"/>
                  </a:cubicBezTo>
                  <a:cubicBezTo>
                    <a:pt x="6000" y="689"/>
                    <a:pt x="5186" y="460"/>
                    <a:pt x="4254" y="287"/>
                  </a:cubicBezTo>
                  <a:cubicBezTo>
                    <a:pt x="3321" y="115"/>
                    <a:pt x="2271" y="0"/>
                    <a:pt x="1543" y="0"/>
                  </a:cubicBezTo>
                  <a:cubicBezTo>
                    <a:pt x="814" y="0"/>
                    <a:pt x="407" y="115"/>
                    <a:pt x="0" y="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089650" y="1534583"/>
              <a:ext cx="5632450" cy="76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0" y="21060"/>
                  </a:moveTo>
                  <a:cubicBezTo>
                    <a:pt x="252" y="21060"/>
                    <a:pt x="503" y="21060"/>
                    <a:pt x="767" y="21150"/>
                  </a:cubicBezTo>
                  <a:cubicBezTo>
                    <a:pt x="1031" y="21240"/>
                    <a:pt x="1307" y="21420"/>
                    <a:pt x="1599" y="21510"/>
                  </a:cubicBezTo>
                  <a:cubicBezTo>
                    <a:pt x="1891" y="21600"/>
                    <a:pt x="2200" y="21600"/>
                    <a:pt x="2520" y="21570"/>
                  </a:cubicBezTo>
                  <a:cubicBezTo>
                    <a:pt x="2841" y="21540"/>
                    <a:pt x="3174" y="21480"/>
                    <a:pt x="3507" y="21360"/>
                  </a:cubicBezTo>
                  <a:cubicBezTo>
                    <a:pt x="3839" y="21240"/>
                    <a:pt x="4172" y="21060"/>
                    <a:pt x="4513" y="20850"/>
                  </a:cubicBezTo>
                  <a:cubicBezTo>
                    <a:pt x="4854" y="20640"/>
                    <a:pt x="5203" y="20400"/>
                    <a:pt x="5524" y="20190"/>
                  </a:cubicBezTo>
                  <a:cubicBezTo>
                    <a:pt x="5844" y="19980"/>
                    <a:pt x="6137" y="19800"/>
                    <a:pt x="6437" y="19620"/>
                  </a:cubicBezTo>
                  <a:cubicBezTo>
                    <a:pt x="6737" y="19440"/>
                    <a:pt x="7046" y="19260"/>
                    <a:pt x="7358" y="19110"/>
                  </a:cubicBezTo>
                  <a:cubicBezTo>
                    <a:pt x="7671" y="18960"/>
                    <a:pt x="7987" y="18840"/>
                    <a:pt x="8300" y="18720"/>
                  </a:cubicBezTo>
                  <a:cubicBezTo>
                    <a:pt x="8612" y="18600"/>
                    <a:pt x="8921" y="18480"/>
                    <a:pt x="9229" y="18330"/>
                  </a:cubicBezTo>
                  <a:cubicBezTo>
                    <a:pt x="9538" y="18180"/>
                    <a:pt x="9846" y="18000"/>
                    <a:pt x="10151" y="17880"/>
                  </a:cubicBezTo>
                  <a:cubicBezTo>
                    <a:pt x="10455" y="17760"/>
                    <a:pt x="10755" y="17700"/>
                    <a:pt x="11060" y="17670"/>
                  </a:cubicBezTo>
                  <a:cubicBezTo>
                    <a:pt x="11364" y="17640"/>
                    <a:pt x="11673" y="17640"/>
                    <a:pt x="11985" y="17610"/>
                  </a:cubicBezTo>
                  <a:cubicBezTo>
                    <a:pt x="12298" y="17580"/>
                    <a:pt x="12614" y="17520"/>
                    <a:pt x="12906" y="17430"/>
                  </a:cubicBezTo>
                  <a:cubicBezTo>
                    <a:pt x="13199" y="17340"/>
                    <a:pt x="13467" y="17220"/>
                    <a:pt x="13738" y="17070"/>
                  </a:cubicBezTo>
                  <a:cubicBezTo>
                    <a:pt x="14010" y="16920"/>
                    <a:pt x="14286" y="16740"/>
                    <a:pt x="14562" y="16560"/>
                  </a:cubicBezTo>
                  <a:cubicBezTo>
                    <a:pt x="14838" y="16380"/>
                    <a:pt x="15114" y="16200"/>
                    <a:pt x="15411" y="16020"/>
                  </a:cubicBezTo>
                  <a:cubicBezTo>
                    <a:pt x="15707" y="15840"/>
                    <a:pt x="16023" y="15660"/>
                    <a:pt x="16316" y="15480"/>
                  </a:cubicBezTo>
                  <a:cubicBezTo>
                    <a:pt x="16608" y="15300"/>
                    <a:pt x="16876" y="15120"/>
                    <a:pt x="17164" y="14820"/>
                  </a:cubicBezTo>
                  <a:cubicBezTo>
                    <a:pt x="17452" y="14520"/>
                    <a:pt x="17761" y="14100"/>
                    <a:pt x="18069" y="13620"/>
                  </a:cubicBezTo>
                  <a:cubicBezTo>
                    <a:pt x="18377" y="13140"/>
                    <a:pt x="18686" y="12600"/>
                    <a:pt x="18970" y="12000"/>
                  </a:cubicBezTo>
                  <a:cubicBezTo>
                    <a:pt x="19254" y="11400"/>
                    <a:pt x="19514" y="10740"/>
                    <a:pt x="19761" y="10050"/>
                  </a:cubicBezTo>
                  <a:cubicBezTo>
                    <a:pt x="20009" y="9360"/>
                    <a:pt x="20244" y="8640"/>
                    <a:pt x="20484" y="7500"/>
                  </a:cubicBezTo>
                  <a:cubicBezTo>
                    <a:pt x="20723" y="6360"/>
                    <a:pt x="20967" y="4800"/>
                    <a:pt x="21154" y="3480"/>
                  </a:cubicBezTo>
                  <a:cubicBezTo>
                    <a:pt x="21340" y="2160"/>
                    <a:pt x="21470" y="10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5952321" y="0"/>
              <a:ext cx="5776129" cy="227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21591" y="6321"/>
                  </a:moveTo>
                  <a:cubicBezTo>
                    <a:pt x="21385" y="5898"/>
                    <a:pt x="21180" y="5475"/>
                    <a:pt x="20962" y="5053"/>
                  </a:cubicBezTo>
                  <a:cubicBezTo>
                    <a:pt x="20744" y="4630"/>
                    <a:pt x="20515" y="4207"/>
                    <a:pt x="20258" y="3795"/>
                  </a:cubicBezTo>
                  <a:cubicBezTo>
                    <a:pt x="20001" y="3382"/>
                    <a:pt x="19716" y="2979"/>
                    <a:pt x="19419" y="2617"/>
                  </a:cubicBezTo>
                  <a:cubicBezTo>
                    <a:pt x="19122" y="2255"/>
                    <a:pt x="18814" y="1933"/>
                    <a:pt x="18509" y="1661"/>
                  </a:cubicBezTo>
                  <a:cubicBezTo>
                    <a:pt x="18205" y="1389"/>
                    <a:pt x="17904" y="1168"/>
                    <a:pt x="17619" y="986"/>
                  </a:cubicBezTo>
                  <a:cubicBezTo>
                    <a:pt x="17334" y="805"/>
                    <a:pt x="17065" y="664"/>
                    <a:pt x="16792" y="544"/>
                  </a:cubicBezTo>
                  <a:cubicBezTo>
                    <a:pt x="16519" y="423"/>
                    <a:pt x="16242" y="322"/>
                    <a:pt x="15954" y="242"/>
                  </a:cubicBezTo>
                  <a:cubicBezTo>
                    <a:pt x="15665" y="161"/>
                    <a:pt x="15364" y="101"/>
                    <a:pt x="15056" y="60"/>
                  </a:cubicBezTo>
                  <a:cubicBezTo>
                    <a:pt x="14747" y="20"/>
                    <a:pt x="14431" y="0"/>
                    <a:pt x="14114" y="0"/>
                  </a:cubicBezTo>
                  <a:cubicBezTo>
                    <a:pt x="13798" y="0"/>
                    <a:pt x="13481" y="20"/>
                    <a:pt x="13161" y="50"/>
                  </a:cubicBezTo>
                  <a:cubicBezTo>
                    <a:pt x="12840" y="81"/>
                    <a:pt x="12516" y="121"/>
                    <a:pt x="12180" y="171"/>
                  </a:cubicBezTo>
                  <a:cubicBezTo>
                    <a:pt x="11843" y="221"/>
                    <a:pt x="11495" y="282"/>
                    <a:pt x="11191" y="342"/>
                  </a:cubicBezTo>
                  <a:cubicBezTo>
                    <a:pt x="10886" y="403"/>
                    <a:pt x="10625" y="463"/>
                    <a:pt x="10360" y="513"/>
                  </a:cubicBezTo>
                  <a:cubicBezTo>
                    <a:pt x="10095" y="564"/>
                    <a:pt x="9826" y="604"/>
                    <a:pt x="9525" y="664"/>
                  </a:cubicBezTo>
                  <a:cubicBezTo>
                    <a:pt x="9224" y="725"/>
                    <a:pt x="8892" y="805"/>
                    <a:pt x="8580" y="876"/>
                  </a:cubicBezTo>
                  <a:cubicBezTo>
                    <a:pt x="8267" y="946"/>
                    <a:pt x="7974" y="1007"/>
                    <a:pt x="7682" y="1087"/>
                  </a:cubicBezTo>
                  <a:cubicBezTo>
                    <a:pt x="7389" y="1168"/>
                    <a:pt x="7096" y="1268"/>
                    <a:pt x="6803" y="1369"/>
                  </a:cubicBezTo>
                  <a:cubicBezTo>
                    <a:pt x="6511" y="1470"/>
                    <a:pt x="6218" y="1570"/>
                    <a:pt x="5929" y="1691"/>
                  </a:cubicBezTo>
                  <a:cubicBezTo>
                    <a:pt x="5640" y="1812"/>
                    <a:pt x="5355" y="1953"/>
                    <a:pt x="5059" y="2134"/>
                  </a:cubicBezTo>
                  <a:cubicBezTo>
                    <a:pt x="4762" y="2315"/>
                    <a:pt x="4453" y="2536"/>
                    <a:pt x="4165" y="2758"/>
                  </a:cubicBezTo>
                  <a:cubicBezTo>
                    <a:pt x="3876" y="2979"/>
                    <a:pt x="3607" y="3201"/>
                    <a:pt x="3338" y="3452"/>
                  </a:cubicBezTo>
                  <a:cubicBezTo>
                    <a:pt x="3069" y="3704"/>
                    <a:pt x="2800" y="3986"/>
                    <a:pt x="2535" y="4308"/>
                  </a:cubicBezTo>
                  <a:cubicBezTo>
                    <a:pt x="2270" y="4630"/>
                    <a:pt x="2009" y="4992"/>
                    <a:pt x="1771" y="5405"/>
                  </a:cubicBezTo>
                  <a:cubicBezTo>
                    <a:pt x="1534" y="5818"/>
                    <a:pt x="1320" y="6281"/>
                    <a:pt x="1134" y="6834"/>
                  </a:cubicBezTo>
                  <a:cubicBezTo>
                    <a:pt x="948" y="7388"/>
                    <a:pt x="790" y="8032"/>
                    <a:pt x="652" y="8696"/>
                  </a:cubicBezTo>
                  <a:cubicBezTo>
                    <a:pt x="513" y="9361"/>
                    <a:pt x="395" y="10045"/>
                    <a:pt x="296" y="10750"/>
                  </a:cubicBezTo>
                  <a:cubicBezTo>
                    <a:pt x="197" y="11454"/>
                    <a:pt x="118" y="12179"/>
                    <a:pt x="66" y="12894"/>
                  </a:cubicBezTo>
                  <a:cubicBezTo>
                    <a:pt x="15" y="13608"/>
                    <a:pt x="-9" y="14313"/>
                    <a:pt x="3" y="14987"/>
                  </a:cubicBezTo>
                  <a:cubicBezTo>
                    <a:pt x="15" y="15662"/>
                    <a:pt x="62" y="16306"/>
                    <a:pt x="149" y="16889"/>
                  </a:cubicBezTo>
                  <a:cubicBezTo>
                    <a:pt x="236" y="17473"/>
                    <a:pt x="363" y="17997"/>
                    <a:pt x="537" y="18429"/>
                  </a:cubicBezTo>
                  <a:cubicBezTo>
                    <a:pt x="711" y="18862"/>
                    <a:pt x="933" y="19204"/>
                    <a:pt x="1162" y="19476"/>
                  </a:cubicBezTo>
                  <a:cubicBezTo>
                    <a:pt x="1391" y="19748"/>
                    <a:pt x="1629" y="19949"/>
                    <a:pt x="1886" y="20100"/>
                  </a:cubicBezTo>
                  <a:cubicBezTo>
                    <a:pt x="2143" y="20251"/>
                    <a:pt x="2420" y="20352"/>
                    <a:pt x="2697" y="20442"/>
                  </a:cubicBezTo>
                  <a:cubicBezTo>
                    <a:pt x="2974" y="20533"/>
                    <a:pt x="3251" y="20614"/>
                    <a:pt x="3516" y="20755"/>
                  </a:cubicBezTo>
                  <a:cubicBezTo>
                    <a:pt x="3781" y="20895"/>
                    <a:pt x="4034" y="21097"/>
                    <a:pt x="4275" y="21248"/>
                  </a:cubicBezTo>
                  <a:cubicBezTo>
                    <a:pt x="4517" y="21399"/>
                    <a:pt x="4746" y="21499"/>
                    <a:pt x="49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338118" y="6059370"/>
              <a:ext cx="290954" cy="94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66" fill="norm" stroke="1" extrusionOk="0">
                  <a:moveTo>
                    <a:pt x="1964" y="8036"/>
                  </a:moveTo>
                  <a:cubicBezTo>
                    <a:pt x="1964" y="9244"/>
                    <a:pt x="1964" y="10452"/>
                    <a:pt x="1964" y="11829"/>
                  </a:cubicBezTo>
                  <a:cubicBezTo>
                    <a:pt x="1964" y="13206"/>
                    <a:pt x="1964" y="14753"/>
                    <a:pt x="1657" y="16323"/>
                  </a:cubicBezTo>
                  <a:cubicBezTo>
                    <a:pt x="1351" y="17894"/>
                    <a:pt x="738" y="19488"/>
                    <a:pt x="432" y="20406"/>
                  </a:cubicBezTo>
                  <a:cubicBezTo>
                    <a:pt x="125" y="21324"/>
                    <a:pt x="125" y="21566"/>
                    <a:pt x="125" y="21566"/>
                  </a:cubicBezTo>
                  <a:cubicBezTo>
                    <a:pt x="125" y="21566"/>
                    <a:pt x="125" y="21324"/>
                    <a:pt x="125" y="20140"/>
                  </a:cubicBezTo>
                  <a:cubicBezTo>
                    <a:pt x="125" y="18957"/>
                    <a:pt x="125" y="16830"/>
                    <a:pt x="432" y="14873"/>
                  </a:cubicBezTo>
                  <a:cubicBezTo>
                    <a:pt x="738" y="12916"/>
                    <a:pt x="1351" y="11128"/>
                    <a:pt x="2347" y="9365"/>
                  </a:cubicBezTo>
                  <a:cubicBezTo>
                    <a:pt x="3342" y="7601"/>
                    <a:pt x="4721" y="5861"/>
                    <a:pt x="6253" y="4363"/>
                  </a:cubicBezTo>
                  <a:cubicBezTo>
                    <a:pt x="7785" y="2865"/>
                    <a:pt x="9470" y="1609"/>
                    <a:pt x="10619" y="908"/>
                  </a:cubicBezTo>
                  <a:cubicBezTo>
                    <a:pt x="11768" y="208"/>
                    <a:pt x="12381" y="63"/>
                    <a:pt x="13070" y="14"/>
                  </a:cubicBezTo>
                  <a:cubicBezTo>
                    <a:pt x="13759" y="-34"/>
                    <a:pt x="14525" y="14"/>
                    <a:pt x="15674" y="498"/>
                  </a:cubicBezTo>
                  <a:cubicBezTo>
                    <a:pt x="16823" y="981"/>
                    <a:pt x="18355" y="1899"/>
                    <a:pt x="19504" y="3204"/>
                  </a:cubicBezTo>
                  <a:cubicBezTo>
                    <a:pt x="20653" y="4508"/>
                    <a:pt x="21419" y="6200"/>
                    <a:pt x="20883" y="7504"/>
                  </a:cubicBezTo>
                  <a:cubicBezTo>
                    <a:pt x="20347" y="8809"/>
                    <a:pt x="18508" y="9727"/>
                    <a:pt x="15521" y="10331"/>
                  </a:cubicBezTo>
                  <a:cubicBezTo>
                    <a:pt x="12534" y="10935"/>
                    <a:pt x="8398" y="11225"/>
                    <a:pt x="5793" y="11370"/>
                  </a:cubicBezTo>
                  <a:cubicBezTo>
                    <a:pt x="3189" y="11515"/>
                    <a:pt x="2117" y="11515"/>
                    <a:pt x="1274" y="11443"/>
                  </a:cubicBezTo>
                  <a:cubicBezTo>
                    <a:pt x="432" y="11370"/>
                    <a:pt x="-181" y="11225"/>
                    <a:pt x="49" y="11128"/>
                  </a:cubicBezTo>
                  <a:cubicBezTo>
                    <a:pt x="279" y="11032"/>
                    <a:pt x="1351" y="10983"/>
                    <a:pt x="2423" y="1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676400" y="6449483"/>
              <a:ext cx="1778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167"/>
                    <a:pt x="2571" y="335"/>
                    <a:pt x="4243" y="1758"/>
                  </a:cubicBezTo>
                  <a:cubicBezTo>
                    <a:pt x="5914" y="3181"/>
                    <a:pt x="7971" y="5860"/>
                    <a:pt x="10929" y="9377"/>
                  </a:cubicBezTo>
                  <a:cubicBezTo>
                    <a:pt x="13886" y="12893"/>
                    <a:pt x="17743" y="172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695450" y="6487583"/>
              <a:ext cx="146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78" y="3877"/>
                    <a:pt x="10957" y="7754"/>
                    <a:pt x="7357" y="11354"/>
                  </a:cubicBezTo>
                  <a:cubicBezTo>
                    <a:pt x="3757" y="14954"/>
                    <a:pt x="1878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026594" y="6114634"/>
              <a:ext cx="164156" cy="50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61" fill="norm" stroke="1" extrusionOk="0">
                  <a:moveTo>
                    <a:pt x="21476" y="469"/>
                  </a:moveTo>
                  <a:cubicBezTo>
                    <a:pt x="20368" y="198"/>
                    <a:pt x="19261" y="-73"/>
                    <a:pt x="17738" y="17"/>
                  </a:cubicBezTo>
                  <a:cubicBezTo>
                    <a:pt x="16214" y="108"/>
                    <a:pt x="14276" y="560"/>
                    <a:pt x="11645" y="2186"/>
                  </a:cubicBezTo>
                  <a:cubicBezTo>
                    <a:pt x="9014" y="3813"/>
                    <a:pt x="5691" y="6615"/>
                    <a:pt x="3476" y="9281"/>
                  </a:cubicBezTo>
                  <a:cubicBezTo>
                    <a:pt x="1261" y="11947"/>
                    <a:pt x="153" y="14478"/>
                    <a:pt x="14" y="16330"/>
                  </a:cubicBezTo>
                  <a:cubicBezTo>
                    <a:pt x="-124" y="18183"/>
                    <a:pt x="707" y="19358"/>
                    <a:pt x="2368" y="20126"/>
                  </a:cubicBezTo>
                  <a:cubicBezTo>
                    <a:pt x="4030" y="20894"/>
                    <a:pt x="6522" y="21256"/>
                    <a:pt x="8045" y="21391"/>
                  </a:cubicBezTo>
                  <a:cubicBezTo>
                    <a:pt x="9568" y="21527"/>
                    <a:pt x="10122" y="21437"/>
                    <a:pt x="10676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181849" y="6214533"/>
              <a:ext cx="2502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1456" y="0"/>
                  </a:moveTo>
                  <a:cubicBezTo>
                    <a:pt x="18733" y="4347"/>
                    <a:pt x="16011" y="8694"/>
                    <a:pt x="13651" y="11751"/>
                  </a:cubicBezTo>
                  <a:cubicBezTo>
                    <a:pt x="11291" y="14808"/>
                    <a:pt x="9295" y="16574"/>
                    <a:pt x="7480" y="17592"/>
                  </a:cubicBezTo>
                  <a:cubicBezTo>
                    <a:pt x="5664" y="18611"/>
                    <a:pt x="4031" y="18883"/>
                    <a:pt x="2851" y="18815"/>
                  </a:cubicBezTo>
                  <a:cubicBezTo>
                    <a:pt x="1671" y="18747"/>
                    <a:pt x="945" y="18340"/>
                    <a:pt x="491" y="17389"/>
                  </a:cubicBezTo>
                  <a:cubicBezTo>
                    <a:pt x="38" y="16438"/>
                    <a:pt x="-144" y="14943"/>
                    <a:pt x="128" y="13857"/>
                  </a:cubicBezTo>
                  <a:cubicBezTo>
                    <a:pt x="401" y="12770"/>
                    <a:pt x="1127" y="12091"/>
                    <a:pt x="2579" y="11819"/>
                  </a:cubicBezTo>
                  <a:cubicBezTo>
                    <a:pt x="4031" y="11547"/>
                    <a:pt x="6209" y="11683"/>
                    <a:pt x="9022" y="13109"/>
                  </a:cubicBezTo>
                  <a:cubicBezTo>
                    <a:pt x="11836" y="14536"/>
                    <a:pt x="15285" y="17253"/>
                    <a:pt x="17281" y="18883"/>
                  </a:cubicBezTo>
                  <a:cubicBezTo>
                    <a:pt x="19278" y="20513"/>
                    <a:pt x="19822" y="21057"/>
                    <a:pt x="203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527300" y="6074833"/>
              <a:ext cx="172432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6395" y="0"/>
                  </a:moveTo>
                  <a:cubicBezTo>
                    <a:pt x="17436" y="237"/>
                    <a:pt x="18477" y="475"/>
                    <a:pt x="19258" y="1464"/>
                  </a:cubicBezTo>
                  <a:cubicBezTo>
                    <a:pt x="20039" y="2453"/>
                    <a:pt x="20559" y="4193"/>
                    <a:pt x="20949" y="6211"/>
                  </a:cubicBezTo>
                  <a:cubicBezTo>
                    <a:pt x="21340" y="8229"/>
                    <a:pt x="21600" y="10523"/>
                    <a:pt x="19128" y="13015"/>
                  </a:cubicBezTo>
                  <a:cubicBezTo>
                    <a:pt x="16655" y="15508"/>
                    <a:pt x="11451" y="18198"/>
                    <a:pt x="7807" y="19662"/>
                  </a:cubicBezTo>
                  <a:cubicBezTo>
                    <a:pt x="4164" y="21125"/>
                    <a:pt x="2082" y="213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716454" y="5471327"/>
              <a:ext cx="347296" cy="49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5" fill="norm" stroke="1" extrusionOk="0">
                  <a:moveTo>
                    <a:pt x="8126" y="11971"/>
                  </a:moveTo>
                  <a:cubicBezTo>
                    <a:pt x="6424" y="14288"/>
                    <a:pt x="4723" y="16606"/>
                    <a:pt x="3675" y="18043"/>
                  </a:cubicBezTo>
                  <a:cubicBezTo>
                    <a:pt x="2628" y="19480"/>
                    <a:pt x="2235" y="20036"/>
                    <a:pt x="1712" y="20546"/>
                  </a:cubicBezTo>
                  <a:cubicBezTo>
                    <a:pt x="1188" y="21055"/>
                    <a:pt x="534" y="21519"/>
                    <a:pt x="206" y="21473"/>
                  </a:cubicBezTo>
                  <a:cubicBezTo>
                    <a:pt x="-121" y="21426"/>
                    <a:pt x="-121" y="20870"/>
                    <a:pt x="664" y="19062"/>
                  </a:cubicBezTo>
                  <a:cubicBezTo>
                    <a:pt x="1450" y="17255"/>
                    <a:pt x="3021" y="14195"/>
                    <a:pt x="4919" y="11322"/>
                  </a:cubicBezTo>
                  <a:cubicBezTo>
                    <a:pt x="6817" y="8448"/>
                    <a:pt x="9043" y="5759"/>
                    <a:pt x="10352" y="4137"/>
                  </a:cubicBezTo>
                  <a:cubicBezTo>
                    <a:pt x="11661" y="2515"/>
                    <a:pt x="12054" y="1958"/>
                    <a:pt x="12577" y="1356"/>
                  </a:cubicBezTo>
                  <a:cubicBezTo>
                    <a:pt x="13101" y="753"/>
                    <a:pt x="13755" y="104"/>
                    <a:pt x="14148" y="12"/>
                  </a:cubicBezTo>
                  <a:cubicBezTo>
                    <a:pt x="14541" y="-81"/>
                    <a:pt x="14672" y="383"/>
                    <a:pt x="15326" y="2098"/>
                  </a:cubicBezTo>
                  <a:cubicBezTo>
                    <a:pt x="15981" y="3813"/>
                    <a:pt x="17159" y="6779"/>
                    <a:pt x="18075" y="9050"/>
                  </a:cubicBezTo>
                  <a:cubicBezTo>
                    <a:pt x="18992" y="11322"/>
                    <a:pt x="19646" y="12898"/>
                    <a:pt x="20170" y="14195"/>
                  </a:cubicBezTo>
                  <a:cubicBezTo>
                    <a:pt x="20694" y="15493"/>
                    <a:pt x="21086" y="16513"/>
                    <a:pt x="21479" y="17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124200" y="6319489"/>
              <a:ext cx="2540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40" y="11918"/>
                    <a:pt x="10080" y="3818"/>
                    <a:pt x="13680" y="1118"/>
                  </a:cubicBezTo>
                  <a:cubicBezTo>
                    <a:pt x="17280" y="-1582"/>
                    <a:pt x="1944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136900" y="6443133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9200"/>
                    <a:pt x="7784" y="16800"/>
                    <a:pt x="11384" y="13200"/>
                  </a:cubicBezTo>
                  <a:cubicBezTo>
                    <a:pt x="14984" y="9600"/>
                    <a:pt x="18292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4809066" y="5833533"/>
              <a:ext cx="648030" cy="47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81" fill="norm" stroke="1" extrusionOk="0">
                  <a:moveTo>
                    <a:pt x="16605" y="0"/>
                  </a:moveTo>
                  <a:cubicBezTo>
                    <a:pt x="15338" y="1344"/>
                    <a:pt x="14072" y="2688"/>
                    <a:pt x="12524" y="4032"/>
                  </a:cubicBezTo>
                  <a:cubicBezTo>
                    <a:pt x="10976" y="5376"/>
                    <a:pt x="9147" y="6720"/>
                    <a:pt x="8021" y="7632"/>
                  </a:cubicBezTo>
                  <a:cubicBezTo>
                    <a:pt x="6895" y="8544"/>
                    <a:pt x="6473" y="9024"/>
                    <a:pt x="6156" y="9504"/>
                  </a:cubicBezTo>
                  <a:cubicBezTo>
                    <a:pt x="5840" y="9984"/>
                    <a:pt x="5629" y="10464"/>
                    <a:pt x="5734" y="10704"/>
                  </a:cubicBezTo>
                  <a:cubicBezTo>
                    <a:pt x="5840" y="10944"/>
                    <a:pt x="6262" y="10944"/>
                    <a:pt x="7388" y="10896"/>
                  </a:cubicBezTo>
                  <a:cubicBezTo>
                    <a:pt x="8513" y="10848"/>
                    <a:pt x="10343" y="10752"/>
                    <a:pt x="11468" y="10704"/>
                  </a:cubicBezTo>
                  <a:cubicBezTo>
                    <a:pt x="12594" y="10656"/>
                    <a:pt x="13016" y="10656"/>
                    <a:pt x="13157" y="10896"/>
                  </a:cubicBezTo>
                  <a:cubicBezTo>
                    <a:pt x="13298" y="11136"/>
                    <a:pt x="13157" y="11616"/>
                    <a:pt x="12418" y="12384"/>
                  </a:cubicBezTo>
                  <a:cubicBezTo>
                    <a:pt x="11679" y="13152"/>
                    <a:pt x="10343" y="14208"/>
                    <a:pt x="8830" y="15168"/>
                  </a:cubicBezTo>
                  <a:cubicBezTo>
                    <a:pt x="7317" y="16128"/>
                    <a:pt x="5629" y="16992"/>
                    <a:pt x="4397" y="17616"/>
                  </a:cubicBezTo>
                  <a:cubicBezTo>
                    <a:pt x="3166" y="18240"/>
                    <a:pt x="2392" y="18624"/>
                    <a:pt x="1829" y="18912"/>
                  </a:cubicBezTo>
                  <a:cubicBezTo>
                    <a:pt x="1266" y="19200"/>
                    <a:pt x="915" y="19392"/>
                    <a:pt x="598" y="19680"/>
                  </a:cubicBezTo>
                  <a:cubicBezTo>
                    <a:pt x="281" y="19968"/>
                    <a:pt x="0" y="20352"/>
                    <a:pt x="0" y="20688"/>
                  </a:cubicBezTo>
                  <a:cubicBezTo>
                    <a:pt x="0" y="21024"/>
                    <a:pt x="281" y="21312"/>
                    <a:pt x="1266" y="21456"/>
                  </a:cubicBezTo>
                  <a:cubicBezTo>
                    <a:pt x="2251" y="21600"/>
                    <a:pt x="3940" y="21600"/>
                    <a:pt x="6121" y="21552"/>
                  </a:cubicBezTo>
                  <a:cubicBezTo>
                    <a:pt x="8302" y="21504"/>
                    <a:pt x="10976" y="21408"/>
                    <a:pt x="13263" y="21216"/>
                  </a:cubicBezTo>
                  <a:cubicBezTo>
                    <a:pt x="15549" y="21024"/>
                    <a:pt x="17449" y="20736"/>
                    <a:pt x="18610" y="20496"/>
                  </a:cubicBezTo>
                  <a:cubicBezTo>
                    <a:pt x="19771" y="20256"/>
                    <a:pt x="20193" y="20064"/>
                    <a:pt x="20615" y="19968"/>
                  </a:cubicBezTo>
                  <a:cubicBezTo>
                    <a:pt x="21037" y="19872"/>
                    <a:pt x="21459" y="19872"/>
                    <a:pt x="21530" y="20016"/>
                  </a:cubicBezTo>
                  <a:cubicBezTo>
                    <a:pt x="21600" y="20160"/>
                    <a:pt x="21319" y="20448"/>
                    <a:pt x="21037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4902200" y="6474883"/>
              <a:ext cx="1" cy="1079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4918942" y="6332931"/>
              <a:ext cx="58136" cy="6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0250" fill="norm" stroke="1" extrusionOk="0">
                  <a:moveTo>
                    <a:pt x="7515" y="2581"/>
                  </a:moveTo>
                  <a:cubicBezTo>
                    <a:pt x="5281" y="5123"/>
                    <a:pt x="3046" y="7664"/>
                    <a:pt x="1556" y="10523"/>
                  </a:cubicBezTo>
                  <a:cubicBezTo>
                    <a:pt x="67" y="13381"/>
                    <a:pt x="-678" y="16558"/>
                    <a:pt x="812" y="18464"/>
                  </a:cubicBezTo>
                  <a:cubicBezTo>
                    <a:pt x="2301" y="20370"/>
                    <a:pt x="6025" y="21005"/>
                    <a:pt x="9750" y="19099"/>
                  </a:cubicBezTo>
                  <a:cubicBezTo>
                    <a:pt x="13474" y="17193"/>
                    <a:pt x="17198" y="12746"/>
                    <a:pt x="19060" y="8934"/>
                  </a:cubicBezTo>
                  <a:cubicBezTo>
                    <a:pt x="20922" y="5123"/>
                    <a:pt x="20922" y="1946"/>
                    <a:pt x="19060" y="676"/>
                  </a:cubicBezTo>
                  <a:cubicBezTo>
                    <a:pt x="17198" y="-595"/>
                    <a:pt x="13474" y="40"/>
                    <a:pt x="10122" y="1629"/>
                  </a:cubicBezTo>
                  <a:cubicBezTo>
                    <a:pt x="6770" y="3217"/>
                    <a:pt x="3791" y="5758"/>
                    <a:pt x="4908" y="7981"/>
                  </a:cubicBezTo>
                  <a:cubicBezTo>
                    <a:pt x="6025" y="10205"/>
                    <a:pt x="11239" y="12111"/>
                    <a:pt x="16453" y="14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5035550" y="6487583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5048249" y="6538383"/>
              <a:ext cx="1079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1271" y="9600"/>
                    <a:pt x="2541" y="19200"/>
                    <a:pt x="6141" y="20400"/>
                  </a:cubicBezTo>
                  <a:cubicBezTo>
                    <a:pt x="9741" y="21600"/>
                    <a:pt x="15671" y="144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5270500" y="6455833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105399" y="5563514"/>
              <a:ext cx="156635" cy="20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2003"/>
                  </a:moveTo>
                  <a:cubicBezTo>
                    <a:pt x="876" y="14379"/>
                    <a:pt x="1751" y="16755"/>
                    <a:pt x="2189" y="18483"/>
                  </a:cubicBezTo>
                  <a:cubicBezTo>
                    <a:pt x="2627" y="20211"/>
                    <a:pt x="2627" y="21291"/>
                    <a:pt x="2481" y="21291"/>
                  </a:cubicBezTo>
                  <a:cubicBezTo>
                    <a:pt x="2335" y="21291"/>
                    <a:pt x="2043" y="20211"/>
                    <a:pt x="2335" y="17079"/>
                  </a:cubicBezTo>
                  <a:cubicBezTo>
                    <a:pt x="2627" y="13947"/>
                    <a:pt x="3503" y="8763"/>
                    <a:pt x="5108" y="5415"/>
                  </a:cubicBezTo>
                  <a:cubicBezTo>
                    <a:pt x="6714" y="2067"/>
                    <a:pt x="9049" y="555"/>
                    <a:pt x="11530" y="123"/>
                  </a:cubicBezTo>
                  <a:cubicBezTo>
                    <a:pt x="14011" y="-309"/>
                    <a:pt x="16638" y="339"/>
                    <a:pt x="18535" y="3039"/>
                  </a:cubicBezTo>
                  <a:cubicBezTo>
                    <a:pt x="20432" y="5739"/>
                    <a:pt x="21600" y="10491"/>
                    <a:pt x="21600" y="13515"/>
                  </a:cubicBezTo>
                  <a:cubicBezTo>
                    <a:pt x="21600" y="16539"/>
                    <a:pt x="20432" y="17835"/>
                    <a:pt x="19265" y="19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892800" y="5890683"/>
              <a:ext cx="698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212"/>
                    <a:pt x="17673" y="6425"/>
                    <a:pt x="15709" y="9415"/>
                  </a:cubicBezTo>
                  <a:cubicBezTo>
                    <a:pt x="13745" y="12406"/>
                    <a:pt x="11782" y="15175"/>
                    <a:pt x="9164" y="17169"/>
                  </a:cubicBezTo>
                  <a:cubicBezTo>
                    <a:pt x="6545" y="19163"/>
                    <a:pt x="3273" y="203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5727700" y="5888054"/>
              <a:ext cx="406400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0" y="20112"/>
                  </a:moveTo>
                  <a:cubicBezTo>
                    <a:pt x="2812" y="12257"/>
                    <a:pt x="5625" y="4403"/>
                    <a:pt x="8662" y="1457"/>
                  </a:cubicBezTo>
                  <a:cubicBezTo>
                    <a:pt x="11700" y="-1488"/>
                    <a:pt x="14962" y="476"/>
                    <a:pt x="17156" y="3421"/>
                  </a:cubicBezTo>
                  <a:cubicBezTo>
                    <a:pt x="19350" y="6367"/>
                    <a:pt x="20475" y="10294"/>
                    <a:pt x="21600" y="14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689600" y="6290733"/>
              <a:ext cx="4064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10800"/>
                    <a:pt x="5850" y="21600"/>
                    <a:pt x="9450" y="21600"/>
                  </a:cubicBezTo>
                  <a:cubicBezTo>
                    <a:pt x="13050" y="21600"/>
                    <a:pt x="17325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6340274" y="5801238"/>
              <a:ext cx="263727" cy="59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43" fill="norm" stroke="1" extrusionOk="0">
                  <a:moveTo>
                    <a:pt x="21530" y="1393"/>
                  </a:moveTo>
                  <a:cubicBezTo>
                    <a:pt x="21530" y="1012"/>
                    <a:pt x="21530" y="630"/>
                    <a:pt x="21098" y="363"/>
                  </a:cubicBezTo>
                  <a:cubicBezTo>
                    <a:pt x="20666" y="96"/>
                    <a:pt x="19802" y="-57"/>
                    <a:pt x="18938" y="19"/>
                  </a:cubicBezTo>
                  <a:cubicBezTo>
                    <a:pt x="18074" y="96"/>
                    <a:pt x="17210" y="401"/>
                    <a:pt x="15396" y="1355"/>
                  </a:cubicBezTo>
                  <a:cubicBezTo>
                    <a:pt x="13581" y="2309"/>
                    <a:pt x="10816" y="3912"/>
                    <a:pt x="8224" y="5935"/>
                  </a:cubicBezTo>
                  <a:cubicBezTo>
                    <a:pt x="5632" y="7957"/>
                    <a:pt x="3213" y="10400"/>
                    <a:pt x="1831" y="12804"/>
                  </a:cubicBezTo>
                  <a:cubicBezTo>
                    <a:pt x="448" y="15208"/>
                    <a:pt x="103" y="17574"/>
                    <a:pt x="16" y="18986"/>
                  </a:cubicBezTo>
                  <a:cubicBezTo>
                    <a:pt x="-70" y="20398"/>
                    <a:pt x="103" y="20856"/>
                    <a:pt x="2608" y="21123"/>
                  </a:cubicBezTo>
                  <a:cubicBezTo>
                    <a:pt x="5114" y="21390"/>
                    <a:pt x="9952" y="21467"/>
                    <a:pt x="14791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6661150" y="5979583"/>
              <a:ext cx="2349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1" y="581"/>
                    <a:pt x="3503" y="1161"/>
                    <a:pt x="5838" y="2961"/>
                  </a:cubicBezTo>
                  <a:cubicBezTo>
                    <a:pt x="8173" y="4761"/>
                    <a:pt x="11092" y="7781"/>
                    <a:pt x="13232" y="10452"/>
                  </a:cubicBezTo>
                  <a:cubicBezTo>
                    <a:pt x="15373" y="13123"/>
                    <a:pt x="16735" y="15445"/>
                    <a:pt x="18000" y="17245"/>
                  </a:cubicBezTo>
                  <a:cubicBezTo>
                    <a:pt x="19265" y="19045"/>
                    <a:pt x="20432" y="203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6724649" y="5966883"/>
              <a:ext cx="1841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1724"/>
                    <a:pt x="17628" y="3448"/>
                    <a:pt x="14772" y="5831"/>
                  </a:cubicBezTo>
                  <a:cubicBezTo>
                    <a:pt x="11917" y="8214"/>
                    <a:pt x="8193" y="11256"/>
                    <a:pt x="5586" y="13994"/>
                  </a:cubicBezTo>
                  <a:cubicBezTo>
                    <a:pt x="2979" y="16732"/>
                    <a:pt x="1490" y="191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6978650" y="6290733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200"/>
                    <a:pt x="12000" y="2400"/>
                    <a:pt x="8400" y="6000"/>
                  </a:cubicBezTo>
                  <a:cubicBezTo>
                    <a:pt x="4800" y="9600"/>
                    <a:pt x="2400" y="15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6984999" y="6142566"/>
              <a:ext cx="57691" cy="5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306" fill="norm" stroke="1" extrusionOk="0">
                  <a:moveTo>
                    <a:pt x="13886" y="831"/>
                  </a:moveTo>
                  <a:cubicBezTo>
                    <a:pt x="10029" y="3323"/>
                    <a:pt x="6171" y="5815"/>
                    <a:pt x="4243" y="9138"/>
                  </a:cubicBezTo>
                  <a:cubicBezTo>
                    <a:pt x="2314" y="12461"/>
                    <a:pt x="2314" y="16615"/>
                    <a:pt x="4243" y="18692"/>
                  </a:cubicBezTo>
                  <a:cubicBezTo>
                    <a:pt x="6171" y="20769"/>
                    <a:pt x="10029" y="20769"/>
                    <a:pt x="13500" y="19107"/>
                  </a:cubicBezTo>
                  <a:cubicBezTo>
                    <a:pt x="16971" y="17446"/>
                    <a:pt x="20057" y="14123"/>
                    <a:pt x="20829" y="10384"/>
                  </a:cubicBezTo>
                  <a:cubicBezTo>
                    <a:pt x="21600" y="6646"/>
                    <a:pt x="20057" y="2492"/>
                    <a:pt x="16971" y="831"/>
                  </a:cubicBezTo>
                  <a:cubicBezTo>
                    <a:pt x="13886" y="-831"/>
                    <a:pt x="9257" y="0"/>
                    <a:pt x="6171" y="3323"/>
                  </a:cubicBezTo>
                  <a:cubicBezTo>
                    <a:pt x="3086" y="6646"/>
                    <a:pt x="1543" y="12461"/>
                    <a:pt x="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7181850" y="6134876"/>
              <a:ext cx="1651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15" y="2735"/>
                    <a:pt x="11631" y="-1585"/>
                    <a:pt x="15231" y="575"/>
                  </a:cubicBezTo>
                  <a:cubicBezTo>
                    <a:pt x="18831" y="2735"/>
                    <a:pt x="20215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7187094" y="6227233"/>
              <a:ext cx="197956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914" fill="norm" stroke="1" extrusionOk="0">
                  <a:moveTo>
                    <a:pt x="3567" y="0"/>
                  </a:moveTo>
                  <a:cubicBezTo>
                    <a:pt x="1728" y="7200"/>
                    <a:pt x="-110" y="14400"/>
                    <a:pt x="5" y="18000"/>
                  </a:cubicBezTo>
                  <a:cubicBezTo>
                    <a:pt x="120" y="21600"/>
                    <a:pt x="2188" y="21600"/>
                    <a:pt x="6094" y="19440"/>
                  </a:cubicBezTo>
                  <a:cubicBezTo>
                    <a:pt x="10001" y="17280"/>
                    <a:pt x="15745" y="12960"/>
                    <a:pt x="21490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7471039" y="6068483"/>
              <a:ext cx="237861" cy="22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11" fill="norm" stroke="1" extrusionOk="0">
                  <a:moveTo>
                    <a:pt x="21481" y="0"/>
                  </a:moveTo>
                  <a:cubicBezTo>
                    <a:pt x="20334" y="3230"/>
                    <a:pt x="19187" y="6460"/>
                    <a:pt x="17180" y="9589"/>
                  </a:cubicBezTo>
                  <a:cubicBezTo>
                    <a:pt x="15173" y="12718"/>
                    <a:pt x="12306" y="15746"/>
                    <a:pt x="10012" y="17764"/>
                  </a:cubicBezTo>
                  <a:cubicBezTo>
                    <a:pt x="7718" y="19783"/>
                    <a:pt x="5998" y="20793"/>
                    <a:pt x="4660" y="21196"/>
                  </a:cubicBezTo>
                  <a:cubicBezTo>
                    <a:pt x="3322" y="21600"/>
                    <a:pt x="2366" y="21398"/>
                    <a:pt x="1601" y="20893"/>
                  </a:cubicBezTo>
                  <a:cubicBezTo>
                    <a:pt x="837" y="20389"/>
                    <a:pt x="263" y="19581"/>
                    <a:pt x="72" y="18269"/>
                  </a:cubicBezTo>
                  <a:cubicBezTo>
                    <a:pt x="-119" y="16957"/>
                    <a:pt x="72" y="15140"/>
                    <a:pt x="646" y="13929"/>
                  </a:cubicBezTo>
                  <a:cubicBezTo>
                    <a:pt x="1219" y="12718"/>
                    <a:pt x="2175" y="12112"/>
                    <a:pt x="3704" y="12112"/>
                  </a:cubicBezTo>
                  <a:cubicBezTo>
                    <a:pt x="5233" y="12112"/>
                    <a:pt x="7336" y="12718"/>
                    <a:pt x="10012" y="14232"/>
                  </a:cubicBezTo>
                  <a:cubicBezTo>
                    <a:pt x="12688" y="15746"/>
                    <a:pt x="15938" y="18168"/>
                    <a:pt x="19187" y="20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816850" y="5941483"/>
              <a:ext cx="16516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600" fill="norm" stroke="1" extrusionOk="0">
                  <a:moveTo>
                    <a:pt x="12150" y="0"/>
                  </a:moveTo>
                  <a:cubicBezTo>
                    <a:pt x="15120" y="2057"/>
                    <a:pt x="18090" y="4114"/>
                    <a:pt x="19710" y="6686"/>
                  </a:cubicBezTo>
                  <a:cubicBezTo>
                    <a:pt x="21330" y="9257"/>
                    <a:pt x="21600" y="12343"/>
                    <a:pt x="19980" y="14709"/>
                  </a:cubicBezTo>
                  <a:cubicBezTo>
                    <a:pt x="18360" y="17074"/>
                    <a:pt x="14850" y="18720"/>
                    <a:pt x="11205" y="19749"/>
                  </a:cubicBezTo>
                  <a:cubicBezTo>
                    <a:pt x="7560" y="20777"/>
                    <a:pt x="3780" y="21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4787900" y="6773597"/>
              <a:ext cx="3100287" cy="8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31" fill="norm" stroke="1" extrusionOk="0">
                  <a:moveTo>
                    <a:pt x="0" y="21531"/>
                  </a:moveTo>
                  <a:cubicBezTo>
                    <a:pt x="619" y="21531"/>
                    <a:pt x="1238" y="21531"/>
                    <a:pt x="1798" y="20700"/>
                  </a:cubicBezTo>
                  <a:cubicBezTo>
                    <a:pt x="2357" y="19869"/>
                    <a:pt x="2858" y="18208"/>
                    <a:pt x="3381" y="16546"/>
                  </a:cubicBezTo>
                  <a:cubicBezTo>
                    <a:pt x="3905" y="14885"/>
                    <a:pt x="4450" y="13223"/>
                    <a:pt x="4980" y="11839"/>
                  </a:cubicBezTo>
                  <a:cubicBezTo>
                    <a:pt x="5511" y="10454"/>
                    <a:pt x="6026" y="9346"/>
                    <a:pt x="6593" y="8239"/>
                  </a:cubicBezTo>
                  <a:cubicBezTo>
                    <a:pt x="7161" y="7131"/>
                    <a:pt x="7780" y="6023"/>
                    <a:pt x="8332" y="5469"/>
                  </a:cubicBezTo>
                  <a:cubicBezTo>
                    <a:pt x="8885" y="4916"/>
                    <a:pt x="9371" y="4916"/>
                    <a:pt x="9879" y="4639"/>
                  </a:cubicBezTo>
                  <a:cubicBezTo>
                    <a:pt x="10387" y="4362"/>
                    <a:pt x="10918" y="3808"/>
                    <a:pt x="11441" y="3531"/>
                  </a:cubicBezTo>
                  <a:cubicBezTo>
                    <a:pt x="11964" y="3254"/>
                    <a:pt x="12480" y="3254"/>
                    <a:pt x="12995" y="2977"/>
                  </a:cubicBezTo>
                  <a:cubicBezTo>
                    <a:pt x="13511" y="2700"/>
                    <a:pt x="14027" y="2146"/>
                    <a:pt x="14609" y="1869"/>
                  </a:cubicBezTo>
                  <a:cubicBezTo>
                    <a:pt x="15191" y="1593"/>
                    <a:pt x="15839" y="1593"/>
                    <a:pt x="16458" y="1593"/>
                  </a:cubicBezTo>
                  <a:cubicBezTo>
                    <a:pt x="17077" y="1593"/>
                    <a:pt x="17666" y="1593"/>
                    <a:pt x="18263" y="1593"/>
                  </a:cubicBezTo>
                  <a:cubicBezTo>
                    <a:pt x="18859" y="1593"/>
                    <a:pt x="19464" y="1593"/>
                    <a:pt x="19965" y="1316"/>
                  </a:cubicBezTo>
                  <a:cubicBezTo>
                    <a:pt x="20465" y="1039"/>
                    <a:pt x="20863" y="485"/>
                    <a:pt x="21136" y="208"/>
                  </a:cubicBezTo>
                  <a:cubicBezTo>
                    <a:pt x="21408" y="-69"/>
                    <a:pt x="21556" y="-69"/>
                    <a:pt x="21578" y="208"/>
                  </a:cubicBezTo>
                  <a:cubicBezTo>
                    <a:pt x="21600" y="485"/>
                    <a:pt x="21497" y="1039"/>
                    <a:pt x="21342" y="1593"/>
                  </a:cubicBezTo>
                  <a:cubicBezTo>
                    <a:pt x="21187" y="2146"/>
                    <a:pt x="20981" y="2700"/>
                    <a:pt x="20775" y="3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825880" y="7003306"/>
              <a:ext cx="330534" cy="2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89" fill="norm" stroke="1" extrusionOk="0">
                  <a:moveTo>
                    <a:pt x="1048" y="4003"/>
                  </a:moveTo>
                  <a:cubicBezTo>
                    <a:pt x="1185" y="7603"/>
                    <a:pt x="1323" y="11203"/>
                    <a:pt x="1254" y="13518"/>
                  </a:cubicBezTo>
                  <a:cubicBezTo>
                    <a:pt x="1185" y="15832"/>
                    <a:pt x="910" y="16860"/>
                    <a:pt x="635" y="17803"/>
                  </a:cubicBezTo>
                  <a:cubicBezTo>
                    <a:pt x="360" y="18746"/>
                    <a:pt x="85" y="19603"/>
                    <a:pt x="16" y="19603"/>
                  </a:cubicBezTo>
                  <a:cubicBezTo>
                    <a:pt x="-53" y="19603"/>
                    <a:pt x="85" y="18746"/>
                    <a:pt x="772" y="16603"/>
                  </a:cubicBezTo>
                  <a:cubicBezTo>
                    <a:pt x="1460" y="14460"/>
                    <a:pt x="2699" y="11032"/>
                    <a:pt x="4006" y="8375"/>
                  </a:cubicBezTo>
                  <a:cubicBezTo>
                    <a:pt x="5313" y="5718"/>
                    <a:pt x="6688" y="3832"/>
                    <a:pt x="7995" y="2546"/>
                  </a:cubicBezTo>
                  <a:cubicBezTo>
                    <a:pt x="9302" y="1260"/>
                    <a:pt x="10541" y="575"/>
                    <a:pt x="11848" y="232"/>
                  </a:cubicBezTo>
                  <a:cubicBezTo>
                    <a:pt x="13155" y="-111"/>
                    <a:pt x="14530" y="-111"/>
                    <a:pt x="15975" y="489"/>
                  </a:cubicBezTo>
                  <a:cubicBezTo>
                    <a:pt x="17420" y="1089"/>
                    <a:pt x="18933" y="2289"/>
                    <a:pt x="19965" y="3746"/>
                  </a:cubicBezTo>
                  <a:cubicBezTo>
                    <a:pt x="20997" y="5203"/>
                    <a:pt x="21547" y="6918"/>
                    <a:pt x="21478" y="9489"/>
                  </a:cubicBezTo>
                  <a:cubicBezTo>
                    <a:pt x="21409" y="12060"/>
                    <a:pt x="20722" y="15489"/>
                    <a:pt x="20515" y="17632"/>
                  </a:cubicBezTo>
                  <a:cubicBezTo>
                    <a:pt x="20309" y="19775"/>
                    <a:pt x="20584" y="20632"/>
                    <a:pt x="20859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8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19036" y="5279862"/>
              <a:ext cx="7819192" cy="2235893"/>
            </a:xfrm>
            <a:prstGeom prst="rect">
              <a:avLst/>
            </a:prstGeom>
            <a:effectLst/>
          </p:spPr>
        </p:pic>
        <p:pic>
          <p:nvPicPr>
            <p:cNvPr id="148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029700" y="6248725"/>
              <a:ext cx="203200" cy="260026"/>
            </a:xfrm>
            <a:prstGeom prst="rect">
              <a:avLst/>
            </a:prstGeom>
            <a:effectLst/>
          </p:spPr>
        </p:pic>
        <p:pic>
          <p:nvPicPr>
            <p:cNvPr id="148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268629" y="6270486"/>
              <a:ext cx="218271" cy="204398"/>
            </a:xfrm>
            <a:prstGeom prst="rect">
              <a:avLst/>
            </a:prstGeom>
            <a:effectLst/>
          </p:spPr>
        </p:pic>
        <p:pic>
          <p:nvPicPr>
            <p:cNvPr id="148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493779" y="6243893"/>
              <a:ext cx="168540" cy="433673"/>
            </a:xfrm>
            <a:prstGeom prst="rect">
              <a:avLst/>
            </a:prstGeom>
            <a:effectLst/>
          </p:spPr>
        </p:pic>
        <p:pic>
          <p:nvPicPr>
            <p:cNvPr id="1488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671050" y="6290733"/>
              <a:ext cx="44450" cy="158751"/>
            </a:xfrm>
            <a:prstGeom prst="rect">
              <a:avLst/>
            </a:prstGeom>
            <a:effectLst/>
          </p:spPr>
        </p:pic>
        <p:pic>
          <p:nvPicPr>
            <p:cNvPr id="149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650777" y="6200707"/>
              <a:ext cx="39323" cy="64627"/>
            </a:xfrm>
            <a:prstGeom prst="rect">
              <a:avLst/>
            </a:prstGeom>
            <a:effectLst/>
          </p:spPr>
        </p:pic>
        <p:pic>
          <p:nvPicPr>
            <p:cNvPr id="149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729379" y="6246283"/>
              <a:ext cx="144871" cy="198863"/>
            </a:xfrm>
            <a:prstGeom prst="rect">
              <a:avLst/>
            </a:prstGeom>
            <a:effectLst/>
          </p:spPr>
        </p:pic>
        <p:pic>
          <p:nvPicPr>
            <p:cNvPr id="1494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861550" y="6278033"/>
              <a:ext cx="25400" cy="171451"/>
            </a:xfrm>
            <a:prstGeom prst="rect">
              <a:avLst/>
            </a:prstGeom>
            <a:effectLst/>
          </p:spPr>
        </p:pic>
        <p:pic>
          <p:nvPicPr>
            <p:cNvPr id="149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886949" y="6209179"/>
              <a:ext cx="50801" cy="56155"/>
            </a:xfrm>
            <a:prstGeom prst="rect">
              <a:avLst/>
            </a:prstGeom>
            <a:effectLst/>
          </p:spPr>
        </p:pic>
        <p:pic>
          <p:nvPicPr>
            <p:cNvPr id="149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908359" y="6057501"/>
              <a:ext cx="427190" cy="404683"/>
            </a:xfrm>
            <a:prstGeom prst="rect">
              <a:avLst/>
            </a:prstGeom>
            <a:effectLst/>
          </p:spPr>
        </p:pic>
        <p:pic>
          <p:nvPicPr>
            <p:cNvPr id="150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614829" y="5990456"/>
              <a:ext cx="228567" cy="446328"/>
            </a:xfrm>
            <a:prstGeom prst="rect">
              <a:avLst/>
            </a:prstGeom>
            <a:effectLst/>
          </p:spPr>
        </p:pic>
        <p:pic>
          <p:nvPicPr>
            <p:cNvPr id="150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846163" y="6028266"/>
              <a:ext cx="296765" cy="370418"/>
            </a:xfrm>
            <a:prstGeom prst="rect">
              <a:avLst/>
            </a:prstGeom>
            <a:effectLst/>
          </p:spPr>
        </p:pic>
        <p:pic>
          <p:nvPicPr>
            <p:cNvPr id="150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150599" y="6074833"/>
              <a:ext cx="127001" cy="368301"/>
            </a:xfrm>
            <a:prstGeom prst="rect">
              <a:avLst/>
            </a:prstGeom>
            <a:effectLst/>
          </p:spPr>
        </p:pic>
        <p:pic>
          <p:nvPicPr>
            <p:cNvPr id="150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195050" y="6042499"/>
              <a:ext cx="234950" cy="102185"/>
            </a:xfrm>
            <a:prstGeom prst="rect">
              <a:avLst/>
            </a:prstGeom>
            <a:effectLst/>
          </p:spPr>
        </p:pic>
        <p:pic>
          <p:nvPicPr>
            <p:cNvPr id="1508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137900" y="6252633"/>
              <a:ext cx="228600" cy="50801"/>
            </a:xfrm>
            <a:prstGeom prst="rect">
              <a:avLst/>
            </a:prstGeom>
            <a:effectLst/>
          </p:spPr>
        </p:pic>
        <p:pic>
          <p:nvPicPr>
            <p:cNvPr id="151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353550" y="7169257"/>
              <a:ext cx="260350" cy="261572"/>
            </a:xfrm>
            <a:prstGeom prst="rect">
              <a:avLst/>
            </a:prstGeom>
            <a:effectLst/>
          </p:spPr>
        </p:pic>
        <p:pic>
          <p:nvPicPr>
            <p:cNvPr id="151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754925" y="6974281"/>
              <a:ext cx="221927" cy="446119"/>
            </a:xfrm>
            <a:prstGeom prst="rect">
              <a:avLst/>
            </a:prstGeom>
            <a:effectLst/>
          </p:spPr>
        </p:pic>
        <p:pic>
          <p:nvPicPr>
            <p:cNvPr id="151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961627" y="7003648"/>
              <a:ext cx="387286" cy="488193"/>
            </a:xfrm>
            <a:prstGeom prst="rect">
              <a:avLst/>
            </a:prstGeom>
            <a:effectLst/>
          </p:spPr>
        </p:pic>
        <p:pic>
          <p:nvPicPr>
            <p:cNvPr id="151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356850" y="7052733"/>
              <a:ext cx="152400" cy="374651"/>
            </a:xfrm>
            <a:prstGeom prst="rect">
              <a:avLst/>
            </a:prstGeom>
            <a:effectLst/>
          </p:spPr>
        </p:pic>
        <p:pic>
          <p:nvPicPr>
            <p:cNvPr id="151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445749" y="6949472"/>
              <a:ext cx="254001" cy="96912"/>
            </a:xfrm>
            <a:prstGeom prst="rect">
              <a:avLst/>
            </a:prstGeom>
            <a:effectLst/>
          </p:spPr>
        </p:pic>
        <p:pic>
          <p:nvPicPr>
            <p:cNvPr id="1520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394950" y="7192433"/>
              <a:ext cx="254000" cy="571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7" name="Drawing"/>
          <p:cNvGrpSpPr/>
          <p:nvPr/>
        </p:nvGrpSpPr>
        <p:grpSpPr>
          <a:xfrm>
            <a:off x="583002" y="879178"/>
            <a:ext cx="12072548" cy="8372772"/>
            <a:chOff x="-12700" y="-38100"/>
            <a:chExt cx="12072547" cy="8372771"/>
          </a:xfrm>
        </p:grpSpPr>
        <p:sp>
          <p:nvSpPr>
            <p:cNvPr id="1524" name="Line"/>
            <p:cNvSpPr/>
            <p:nvPr/>
          </p:nvSpPr>
          <p:spPr>
            <a:xfrm>
              <a:off x="1447474" y="754786"/>
              <a:ext cx="188908" cy="66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404" fill="norm" stroke="1" extrusionOk="0">
                  <a:moveTo>
                    <a:pt x="2258" y="6929"/>
                  </a:moveTo>
                  <a:cubicBezTo>
                    <a:pt x="2722" y="9329"/>
                    <a:pt x="3187" y="11729"/>
                    <a:pt x="3535" y="13992"/>
                  </a:cubicBezTo>
                  <a:cubicBezTo>
                    <a:pt x="3884" y="16255"/>
                    <a:pt x="4116" y="18380"/>
                    <a:pt x="4232" y="19683"/>
                  </a:cubicBezTo>
                  <a:cubicBezTo>
                    <a:pt x="4348" y="20986"/>
                    <a:pt x="4348" y="21466"/>
                    <a:pt x="4232" y="21397"/>
                  </a:cubicBezTo>
                  <a:cubicBezTo>
                    <a:pt x="4116" y="21329"/>
                    <a:pt x="3884" y="20712"/>
                    <a:pt x="3187" y="19169"/>
                  </a:cubicBezTo>
                  <a:cubicBezTo>
                    <a:pt x="2490" y="17626"/>
                    <a:pt x="1329" y="15157"/>
                    <a:pt x="632" y="12586"/>
                  </a:cubicBezTo>
                  <a:cubicBezTo>
                    <a:pt x="-65" y="10015"/>
                    <a:pt x="-297" y="7340"/>
                    <a:pt x="516" y="5249"/>
                  </a:cubicBezTo>
                  <a:cubicBezTo>
                    <a:pt x="1329" y="3157"/>
                    <a:pt x="3187" y="1649"/>
                    <a:pt x="5509" y="826"/>
                  </a:cubicBezTo>
                  <a:cubicBezTo>
                    <a:pt x="7832" y="3"/>
                    <a:pt x="10619" y="-134"/>
                    <a:pt x="13174" y="106"/>
                  </a:cubicBezTo>
                  <a:cubicBezTo>
                    <a:pt x="15729" y="346"/>
                    <a:pt x="18051" y="963"/>
                    <a:pt x="19445" y="1752"/>
                  </a:cubicBezTo>
                  <a:cubicBezTo>
                    <a:pt x="20838" y="2540"/>
                    <a:pt x="21303" y="3500"/>
                    <a:pt x="19793" y="4632"/>
                  </a:cubicBezTo>
                  <a:cubicBezTo>
                    <a:pt x="18284" y="5763"/>
                    <a:pt x="14800" y="7066"/>
                    <a:pt x="12361" y="7820"/>
                  </a:cubicBezTo>
                  <a:cubicBezTo>
                    <a:pt x="9922" y="8575"/>
                    <a:pt x="8529" y="8780"/>
                    <a:pt x="6671" y="8917"/>
                  </a:cubicBezTo>
                  <a:cubicBezTo>
                    <a:pt x="4813" y="9055"/>
                    <a:pt x="2490" y="9123"/>
                    <a:pt x="2142" y="9123"/>
                  </a:cubicBezTo>
                  <a:cubicBezTo>
                    <a:pt x="1793" y="9123"/>
                    <a:pt x="3419" y="9055"/>
                    <a:pt x="5045" y="8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645847" y="1032171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708"/>
                    <a:pt x="8229" y="9415"/>
                    <a:pt x="11486" y="12877"/>
                  </a:cubicBezTo>
                  <a:cubicBezTo>
                    <a:pt x="14743" y="16338"/>
                    <a:pt x="17143" y="18554"/>
                    <a:pt x="18686" y="19800"/>
                  </a:cubicBezTo>
                  <a:cubicBezTo>
                    <a:pt x="20229" y="21046"/>
                    <a:pt x="20914" y="213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662268" y="1032171"/>
              <a:ext cx="7883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5485" y="4364"/>
                    <a:pt x="9801" y="8727"/>
                    <a:pt x="6390" y="11673"/>
                  </a:cubicBezTo>
                  <a:cubicBezTo>
                    <a:pt x="2980" y="14618"/>
                    <a:pt x="1843" y="16145"/>
                    <a:pt x="990" y="17564"/>
                  </a:cubicBezTo>
                  <a:cubicBezTo>
                    <a:pt x="137" y="18982"/>
                    <a:pt x="-431" y="20291"/>
                    <a:pt x="422" y="20945"/>
                  </a:cubicBezTo>
                  <a:cubicBezTo>
                    <a:pt x="1274" y="21600"/>
                    <a:pt x="3548" y="21600"/>
                    <a:pt x="58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834335" y="809358"/>
              <a:ext cx="84563" cy="2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83" fill="norm" stroke="1" extrusionOk="0">
                  <a:moveTo>
                    <a:pt x="21047" y="518"/>
                  </a:moveTo>
                  <a:cubicBezTo>
                    <a:pt x="17886" y="201"/>
                    <a:pt x="14725" y="-117"/>
                    <a:pt x="12354" y="42"/>
                  </a:cubicBezTo>
                  <a:cubicBezTo>
                    <a:pt x="9984" y="201"/>
                    <a:pt x="8403" y="836"/>
                    <a:pt x="6296" y="3457"/>
                  </a:cubicBezTo>
                  <a:cubicBezTo>
                    <a:pt x="4188" y="6077"/>
                    <a:pt x="1554" y="10683"/>
                    <a:pt x="501" y="13780"/>
                  </a:cubicBezTo>
                  <a:cubicBezTo>
                    <a:pt x="-553" y="16877"/>
                    <a:pt x="-26" y="18465"/>
                    <a:pt x="2871" y="19498"/>
                  </a:cubicBezTo>
                  <a:cubicBezTo>
                    <a:pt x="5769" y="20530"/>
                    <a:pt x="11037" y="21007"/>
                    <a:pt x="16306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920103" y="860721"/>
              <a:ext cx="176595" cy="17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49" fill="norm" stroke="1" extrusionOk="0">
                  <a:moveTo>
                    <a:pt x="17596" y="0"/>
                  </a:moveTo>
                  <a:cubicBezTo>
                    <a:pt x="16053" y="5657"/>
                    <a:pt x="14510" y="11314"/>
                    <a:pt x="12324" y="15043"/>
                  </a:cubicBezTo>
                  <a:cubicBezTo>
                    <a:pt x="10139" y="18771"/>
                    <a:pt x="7310" y="20571"/>
                    <a:pt x="5382" y="21086"/>
                  </a:cubicBezTo>
                  <a:cubicBezTo>
                    <a:pt x="3453" y="21600"/>
                    <a:pt x="2424" y="20829"/>
                    <a:pt x="1653" y="19800"/>
                  </a:cubicBezTo>
                  <a:cubicBezTo>
                    <a:pt x="882" y="18771"/>
                    <a:pt x="367" y="17486"/>
                    <a:pt x="110" y="16200"/>
                  </a:cubicBezTo>
                  <a:cubicBezTo>
                    <a:pt x="-147" y="14914"/>
                    <a:pt x="-147" y="13629"/>
                    <a:pt x="2296" y="13371"/>
                  </a:cubicBezTo>
                  <a:cubicBezTo>
                    <a:pt x="4739" y="13114"/>
                    <a:pt x="9624" y="13886"/>
                    <a:pt x="13224" y="15300"/>
                  </a:cubicBezTo>
                  <a:cubicBezTo>
                    <a:pt x="16824" y="16714"/>
                    <a:pt x="19139" y="18771"/>
                    <a:pt x="21453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179247" y="771821"/>
              <a:ext cx="7009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600" fill="norm" stroke="1" extrusionOk="0">
                  <a:moveTo>
                    <a:pt x="0" y="0"/>
                  </a:moveTo>
                  <a:cubicBezTo>
                    <a:pt x="6789" y="2118"/>
                    <a:pt x="13577" y="4235"/>
                    <a:pt x="17280" y="6635"/>
                  </a:cubicBezTo>
                  <a:cubicBezTo>
                    <a:pt x="20983" y="9035"/>
                    <a:pt x="21600" y="11718"/>
                    <a:pt x="18206" y="14259"/>
                  </a:cubicBezTo>
                  <a:cubicBezTo>
                    <a:pt x="14811" y="16800"/>
                    <a:pt x="7406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625445" y="358364"/>
              <a:ext cx="337903" cy="26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83" fill="norm" stroke="1" extrusionOk="0">
                  <a:moveTo>
                    <a:pt x="6928" y="7532"/>
                  </a:moveTo>
                  <a:cubicBezTo>
                    <a:pt x="5318" y="10855"/>
                    <a:pt x="3708" y="14178"/>
                    <a:pt x="2769" y="16255"/>
                  </a:cubicBezTo>
                  <a:cubicBezTo>
                    <a:pt x="1829" y="18332"/>
                    <a:pt x="1561" y="19163"/>
                    <a:pt x="1226" y="19911"/>
                  </a:cubicBezTo>
                  <a:cubicBezTo>
                    <a:pt x="890" y="20658"/>
                    <a:pt x="488" y="21323"/>
                    <a:pt x="219" y="21157"/>
                  </a:cubicBezTo>
                  <a:cubicBezTo>
                    <a:pt x="-49" y="20991"/>
                    <a:pt x="-183" y="19994"/>
                    <a:pt x="488" y="17169"/>
                  </a:cubicBezTo>
                  <a:cubicBezTo>
                    <a:pt x="1159" y="14345"/>
                    <a:pt x="2634" y="9692"/>
                    <a:pt x="3708" y="6535"/>
                  </a:cubicBezTo>
                  <a:cubicBezTo>
                    <a:pt x="4781" y="3378"/>
                    <a:pt x="5452" y="1717"/>
                    <a:pt x="6123" y="803"/>
                  </a:cubicBezTo>
                  <a:cubicBezTo>
                    <a:pt x="6793" y="-111"/>
                    <a:pt x="7464" y="-277"/>
                    <a:pt x="8336" y="471"/>
                  </a:cubicBezTo>
                  <a:cubicBezTo>
                    <a:pt x="9208" y="1218"/>
                    <a:pt x="10282" y="2880"/>
                    <a:pt x="11824" y="5372"/>
                  </a:cubicBezTo>
                  <a:cubicBezTo>
                    <a:pt x="13367" y="7865"/>
                    <a:pt x="15380" y="11188"/>
                    <a:pt x="16587" y="13181"/>
                  </a:cubicBezTo>
                  <a:cubicBezTo>
                    <a:pt x="17795" y="15175"/>
                    <a:pt x="18197" y="15840"/>
                    <a:pt x="18667" y="16754"/>
                  </a:cubicBezTo>
                  <a:cubicBezTo>
                    <a:pt x="19136" y="17668"/>
                    <a:pt x="19673" y="18831"/>
                    <a:pt x="20142" y="19080"/>
                  </a:cubicBezTo>
                  <a:cubicBezTo>
                    <a:pt x="20612" y="19329"/>
                    <a:pt x="21015" y="18665"/>
                    <a:pt x="21417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560247" y="857727"/>
              <a:ext cx="146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57" y="11918"/>
                    <a:pt x="7513" y="3818"/>
                    <a:pt x="11113" y="1118"/>
                  </a:cubicBezTo>
                  <a:cubicBezTo>
                    <a:pt x="14713" y="-1582"/>
                    <a:pt x="1815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569682" y="955971"/>
              <a:ext cx="181066" cy="3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28" fill="norm" stroke="1" extrusionOk="0">
                  <a:moveTo>
                    <a:pt x="1894" y="10800"/>
                  </a:moveTo>
                  <a:cubicBezTo>
                    <a:pt x="890" y="14400"/>
                    <a:pt x="-115" y="18000"/>
                    <a:pt x="11" y="19800"/>
                  </a:cubicBezTo>
                  <a:cubicBezTo>
                    <a:pt x="136" y="21600"/>
                    <a:pt x="1392" y="21600"/>
                    <a:pt x="4908" y="18600"/>
                  </a:cubicBezTo>
                  <a:cubicBezTo>
                    <a:pt x="8425" y="15600"/>
                    <a:pt x="14201" y="9600"/>
                    <a:pt x="17341" y="6000"/>
                  </a:cubicBezTo>
                  <a:cubicBezTo>
                    <a:pt x="20480" y="2400"/>
                    <a:pt x="20983" y="1200"/>
                    <a:pt x="214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349990" y="454321"/>
              <a:ext cx="296108" cy="3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8" fill="norm" stroke="1" extrusionOk="0">
                  <a:moveTo>
                    <a:pt x="21430" y="0"/>
                  </a:moveTo>
                  <a:cubicBezTo>
                    <a:pt x="16681" y="2102"/>
                    <a:pt x="11932" y="4203"/>
                    <a:pt x="8715" y="5721"/>
                  </a:cubicBezTo>
                  <a:cubicBezTo>
                    <a:pt x="5498" y="7239"/>
                    <a:pt x="3813" y="8173"/>
                    <a:pt x="2664" y="8815"/>
                  </a:cubicBezTo>
                  <a:cubicBezTo>
                    <a:pt x="1515" y="9457"/>
                    <a:pt x="902" y="9808"/>
                    <a:pt x="902" y="10216"/>
                  </a:cubicBezTo>
                  <a:cubicBezTo>
                    <a:pt x="902" y="10625"/>
                    <a:pt x="1515" y="11092"/>
                    <a:pt x="2894" y="11325"/>
                  </a:cubicBezTo>
                  <a:cubicBezTo>
                    <a:pt x="4273" y="11559"/>
                    <a:pt x="6417" y="11559"/>
                    <a:pt x="8102" y="11559"/>
                  </a:cubicBezTo>
                  <a:cubicBezTo>
                    <a:pt x="9787" y="11559"/>
                    <a:pt x="11013" y="11559"/>
                    <a:pt x="11779" y="11851"/>
                  </a:cubicBezTo>
                  <a:cubicBezTo>
                    <a:pt x="12545" y="12143"/>
                    <a:pt x="12851" y="12726"/>
                    <a:pt x="12621" y="13194"/>
                  </a:cubicBezTo>
                  <a:cubicBezTo>
                    <a:pt x="12392" y="13661"/>
                    <a:pt x="11626" y="14011"/>
                    <a:pt x="9941" y="14770"/>
                  </a:cubicBezTo>
                  <a:cubicBezTo>
                    <a:pt x="8256" y="15529"/>
                    <a:pt x="5651" y="16696"/>
                    <a:pt x="3966" y="17572"/>
                  </a:cubicBezTo>
                  <a:cubicBezTo>
                    <a:pt x="2281" y="18448"/>
                    <a:pt x="1515" y="19031"/>
                    <a:pt x="902" y="19615"/>
                  </a:cubicBezTo>
                  <a:cubicBezTo>
                    <a:pt x="290" y="20199"/>
                    <a:pt x="-170" y="20783"/>
                    <a:pt x="60" y="21133"/>
                  </a:cubicBezTo>
                  <a:cubicBezTo>
                    <a:pt x="290" y="21483"/>
                    <a:pt x="1209" y="21600"/>
                    <a:pt x="3966" y="21366"/>
                  </a:cubicBezTo>
                  <a:cubicBezTo>
                    <a:pt x="6724" y="21133"/>
                    <a:pt x="11319" y="20549"/>
                    <a:pt x="14383" y="20374"/>
                  </a:cubicBezTo>
                  <a:cubicBezTo>
                    <a:pt x="17447" y="20199"/>
                    <a:pt x="18979" y="20432"/>
                    <a:pt x="20511" y="20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982647" y="499769"/>
              <a:ext cx="19051" cy="26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14400" y="2490"/>
                  </a:moveTo>
                  <a:cubicBezTo>
                    <a:pt x="16800" y="1290"/>
                    <a:pt x="19200" y="90"/>
                    <a:pt x="20400" y="5"/>
                  </a:cubicBezTo>
                  <a:cubicBezTo>
                    <a:pt x="21600" y="-81"/>
                    <a:pt x="21600" y="948"/>
                    <a:pt x="21600" y="3948"/>
                  </a:cubicBezTo>
                  <a:cubicBezTo>
                    <a:pt x="21600" y="6948"/>
                    <a:pt x="21600" y="11919"/>
                    <a:pt x="20400" y="15348"/>
                  </a:cubicBezTo>
                  <a:cubicBezTo>
                    <a:pt x="19200" y="18776"/>
                    <a:pt x="16800" y="20662"/>
                    <a:pt x="13200" y="21090"/>
                  </a:cubicBezTo>
                  <a:cubicBezTo>
                    <a:pt x="9600" y="21519"/>
                    <a:pt x="4800" y="20490"/>
                    <a:pt x="0" y="19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861997" y="495307"/>
              <a:ext cx="273051" cy="3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21138"/>
                  </a:moveTo>
                  <a:cubicBezTo>
                    <a:pt x="167" y="14785"/>
                    <a:pt x="335" y="8432"/>
                    <a:pt x="1005" y="5256"/>
                  </a:cubicBezTo>
                  <a:cubicBezTo>
                    <a:pt x="1674" y="2079"/>
                    <a:pt x="2847" y="2079"/>
                    <a:pt x="5860" y="1444"/>
                  </a:cubicBezTo>
                  <a:cubicBezTo>
                    <a:pt x="8874" y="809"/>
                    <a:pt x="13730" y="-462"/>
                    <a:pt x="16660" y="173"/>
                  </a:cubicBezTo>
                  <a:cubicBezTo>
                    <a:pt x="19591" y="809"/>
                    <a:pt x="20595" y="3350"/>
                    <a:pt x="21600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887397" y="784521"/>
              <a:ext cx="1968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2787" y="17280"/>
                    <a:pt x="5574" y="21600"/>
                    <a:pt x="9174" y="19440"/>
                  </a:cubicBezTo>
                  <a:cubicBezTo>
                    <a:pt x="12774" y="17280"/>
                    <a:pt x="17187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305506" y="456787"/>
              <a:ext cx="153392" cy="35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90" fill="norm" stroke="1" extrusionOk="0">
                  <a:moveTo>
                    <a:pt x="21153" y="2953"/>
                  </a:moveTo>
                  <a:cubicBezTo>
                    <a:pt x="19985" y="1918"/>
                    <a:pt x="18818" y="884"/>
                    <a:pt x="17504" y="366"/>
                  </a:cubicBezTo>
                  <a:cubicBezTo>
                    <a:pt x="16191" y="-151"/>
                    <a:pt x="14731" y="-151"/>
                    <a:pt x="12980" y="560"/>
                  </a:cubicBezTo>
                  <a:cubicBezTo>
                    <a:pt x="11229" y="1272"/>
                    <a:pt x="9185" y="2695"/>
                    <a:pt x="6850" y="4958"/>
                  </a:cubicBezTo>
                  <a:cubicBezTo>
                    <a:pt x="4515" y="7221"/>
                    <a:pt x="1888" y="10326"/>
                    <a:pt x="721" y="12977"/>
                  </a:cubicBezTo>
                  <a:cubicBezTo>
                    <a:pt x="-447" y="15629"/>
                    <a:pt x="-155" y="17827"/>
                    <a:pt x="1304" y="19250"/>
                  </a:cubicBezTo>
                  <a:cubicBezTo>
                    <a:pt x="2764" y="20673"/>
                    <a:pt x="5391" y="21320"/>
                    <a:pt x="8018" y="21384"/>
                  </a:cubicBezTo>
                  <a:cubicBezTo>
                    <a:pt x="10645" y="21449"/>
                    <a:pt x="13272" y="20932"/>
                    <a:pt x="15899" y="20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477462" y="517821"/>
              <a:ext cx="15288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731" y="0"/>
                  </a:moveTo>
                  <a:cubicBezTo>
                    <a:pt x="1547" y="502"/>
                    <a:pt x="364" y="1005"/>
                    <a:pt x="68" y="1674"/>
                  </a:cubicBezTo>
                  <a:cubicBezTo>
                    <a:pt x="-228" y="2344"/>
                    <a:pt x="364" y="3181"/>
                    <a:pt x="3471" y="5609"/>
                  </a:cubicBezTo>
                  <a:cubicBezTo>
                    <a:pt x="6577" y="8037"/>
                    <a:pt x="12199" y="12056"/>
                    <a:pt x="15602" y="14986"/>
                  </a:cubicBezTo>
                  <a:cubicBezTo>
                    <a:pt x="19005" y="17916"/>
                    <a:pt x="20188" y="19758"/>
                    <a:pt x="213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4510491" y="492421"/>
              <a:ext cx="15160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0"/>
                  </a:moveTo>
                  <a:cubicBezTo>
                    <a:pt x="17587" y="2492"/>
                    <a:pt x="13687" y="4985"/>
                    <a:pt x="10387" y="7823"/>
                  </a:cubicBezTo>
                  <a:cubicBezTo>
                    <a:pt x="7087" y="10662"/>
                    <a:pt x="4387" y="13846"/>
                    <a:pt x="2737" y="15785"/>
                  </a:cubicBezTo>
                  <a:cubicBezTo>
                    <a:pt x="1087" y="17723"/>
                    <a:pt x="487" y="18415"/>
                    <a:pt x="187" y="19177"/>
                  </a:cubicBezTo>
                  <a:cubicBezTo>
                    <a:pt x="-113" y="19938"/>
                    <a:pt x="-113" y="20769"/>
                    <a:pt x="637" y="21185"/>
                  </a:cubicBezTo>
                  <a:cubicBezTo>
                    <a:pt x="1387" y="21600"/>
                    <a:pt x="2887" y="21600"/>
                    <a:pt x="43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719247" y="682921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739998" y="583438"/>
              <a:ext cx="53119" cy="4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6" h="20159" fill="norm" stroke="1" extrusionOk="0">
                  <a:moveTo>
                    <a:pt x="8957" y="13745"/>
                  </a:moveTo>
                  <a:cubicBezTo>
                    <a:pt x="11357" y="17673"/>
                    <a:pt x="13757" y="21600"/>
                    <a:pt x="16157" y="19636"/>
                  </a:cubicBezTo>
                  <a:cubicBezTo>
                    <a:pt x="18557" y="17673"/>
                    <a:pt x="20957" y="9818"/>
                    <a:pt x="19757" y="5400"/>
                  </a:cubicBezTo>
                  <a:cubicBezTo>
                    <a:pt x="18557" y="982"/>
                    <a:pt x="13757" y="0"/>
                    <a:pt x="9357" y="0"/>
                  </a:cubicBezTo>
                  <a:cubicBezTo>
                    <a:pt x="4957" y="0"/>
                    <a:pt x="957" y="982"/>
                    <a:pt x="157" y="3436"/>
                  </a:cubicBezTo>
                  <a:cubicBezTo>
                    <a:pt x="-643" y="5891"/>
                    <a:pt x="1757" y="9818"/>
                    <a:pt x="4157" y="13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4935147" y="599148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4903397" y="689271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115857" y="498771"/>
              <a:ext cx="174891" cy="21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88" fill="norm" stroke="1" extrusionOk="0">
                  <a:moveTo>
                    <a:pt x="21502" y="0"/>
                  </a:moveTo>
                  <a:cubicBezTo>
                    <a:pt x="18119" y="5243"/>
                    <a:pt x="14736" y="10485"/>
                    <a:pt x="12003" y="13946"/>
                  </a:cubicBezTo>
                  <a:cubicBezTo>
                    <a:pt x="9271" y="17406"/>
                    <a:pt x="7189" y="19083"/>
                    <a:pt x="5497" y="20132"/>
                  </a:cubicBezTo>
                  <a:cubicBezTo>
                    <a:pt x="3806" y="21181"/>
                    <a:pt x="2504" y="21600"/>
                    <a:pt x="1594" y="21285"/>
                  </a:cubicBezTo>
                  <a:cubicBezTo>
                    <a:pt x="683" y="20971"/>
                    <a:pt x="162" y="19922"/>
                    <a:pt x="32" y="18664"/>
                  </a:cubicBezTo>
                  <a:cubicBezTo>
                    <a:pt x="-98" y="17406"/>
                    <a:pt x="162" y="15938"/>
                    <a:pt x="813" y="14889"/>
                  </a:cubicBezTo>
                  <a:cubicBezTo>
                    <a:pt x="1463" y="13841"/>
                    <a:pt x="2504" y="13212"/>
                    <a:pt x="3675" y="12792"/>
                  </a:cubicBezTo>
                  <a:cubicBezTo>
                    <a:pt x="4847" y="12373"/>
                    <a:pt x="6148" y="12163"/>
                    <a:pt x="8750" y="13212"/>
                  </a:cubicBezTo>
                  <a:cubicBezTo>
                    <a:pt x="11353" y="14260"/>
                    <a:pt x="15256" y="16567"/>
                    <a:pt x="19160" y="18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303447" y="435271"/>
              <a:ext cx="10821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14954" y="0"/>
                  </a:moveTo>
                  <a:cubicBezTo>
                    <a:pt x="17862" y="1614"/>
                    <a:pt x="20769" y="3228"/>
                    <a:pt x="21185" y="5648"/>
                  </a:cubicBezTo>
                  <a:cubicBezTo>
                    <a:pt x="21600" y="8069"/>
                    <a:pt x="19523" y="11297"/>
                    <a:pt x="15577" y="14090"/>
                  </a:cubicBezTo>
                  <a:cubicBezTo>
                    <a:pt x="11631" y="16883"/>
                    <a:pt x="5815" y="192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500047" y="924584"/>
              <a:ext cx="1746251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890" y="19843"/>
                    <a:pt x="1780" y="18182"/>
                    <a:pt x="2644" y="15967"/>
                  </a:cubicBezTo>
                  <a:cubicBezTo>
                    <a:pt x="3508" y="13751"/>
                    <a:pt x="4346" y="10982"/>
                    <a:pt x="5197" y="8767"/>
                  </a:cubicBezTo>
                  <a:cubicBezTo>
                    <a:pt x="6048" y="6551"/>
                    <a:pt x="6912" y="4890"/>
                    <a:pt x="7855" y="3505"/>
                  </a:cubicBezTo>
                  <a:cubicBezTo>
                    <a:pt x="8797" y="2120"/>
                    <a:pt x="9818" y="1013"/>
                    <a:pt x="10852" y="459"/>
                  </a:cubicBezTo>
                  <a:cubicBezTo>
                    <a:pt x="11887" y="-95"/>
                    <a:pt x="12934" y="-95"/>
                    <a:pt x="13942" y="182"/>
                  </a:cubicBezTo>
                  <a:cubicBezTo>
                    <a:pt x="14950" y="459"/>
                    <a:pt x="15919" y="1013"/>
                    <a:pt x="16913" y="1843"/>
                  </a:cubicBezTo>
                  <a:cubicBezTo>
                    <a:pt x="17908" y="2674"/>
                    <a:pt x="18929" y="3782"/>
                    <a:pt x="19689" y="4613"/>
                  </a:cubicBezTo>
                  <a:cubicBezTo>
                    <a:pt x="20448" y="5443"/>
                    <a:pt x="20945" y="5997"/>
                    <a:pt x="21220" y="5720"/>
                  </a:cubicBezTo>
                  <a:cubicBezTo>
                    <a:pt x="21495" y="5443"/>
                    <a:pt x="21548" y="4336"/>
                    <a:pt x="21600" y="3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4241773" y="1090500"/>
              <a:ext cx="210775" cy="27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07" fill="norm" stroke="1" extrusionOk="0">
                  <a:moveTo>
                    <a:pt x="2717" y="4892"/>
                  </a:moveTo>
                  <a:cubicBezTo>
                    <a:pt x="2285" y="8879"/>
                    <a:pt x="1853" y="12867"/>
                    <a:pt x="1637" y="15359"/>
                  </a:cubicBezTo>
                  <a:cubicBezTo>
                    <a:pt x="1421" y="17852"/>
                    <a:pt x="1421" y="18849"/>
                    <a:pt x="1313" y="19762"/>
                  </a:cubicBezTo>
                  <a:cubicBezTo>
                    <a:pt x="1205" y="20676"/>
                    <a:pt x="989" y="21507"/>
                    <a:pt x="665" y="21507"/>
                  </a:cubicBezTo>
                  <a:cubicBezTo>
                    <a:pt x="341" y="21507"/>
                    <a:pt x="-91" y="20676"/>
                    <a:pt x="17" y="18765"/>
                  </a:cubicBezTo>
                  <a:cubicBezTo>
                    <a:pt x="125" y="16855"/>
                    <a:pt x="773" y="13864"/>
                    <a:pt x="1745" y="10956"/>
                  </a:cubicBezTo>
                  <a:cubicBezTo>
                    <a:pt x="2717" y="8049"/>
                    <a:pt x="4013" y="5224"/>
                    <a:pt x="5525" y="3396"/>
                  </a:cubicBezTo>
                  <a:cubicBezTo>
                    <a:pt x="7037" y="1569"/>
                    <a:pt x="8765" y="738"/>
                    <a:pt x="10169" y="322"/>
                  </a:cubicBezTo>
                  <a:cubicBezTo>
                    <a:pt x="11573" y="-93"/>
                    <a:pt x="12653" y="-93"/>
                    <a:pt x="13625" y="239"/>
                  </a:cubicBezTo>
                  <a:cubicBezTo>
                    <a:pt x="14597" y="572"/>
                    <a:pt x="15461" y="1236"/>
                    <a:pt x="16325" y="3147"/>
                  </a:cubicBezTo>
                  <a:cubicBezTo>
                    <a:pt x="17189" y="5058"/>
                    <a:pt x="18053" y="8215"/>
                    <a:pt x="18485" y="10624"/>
                  </a:cubicBezTo>
                  <a:cubicBezTo>
                    <a:pt x="18917" y="13033"/>
                    <a:pt x="18917" y="14695"/>
                    <a:pt x="19349" y="15775"/>
                  </a:cubicBezTo>
                  <a:cubicBezTo>
                    <a:pt x="19781" y="16855"/>
                    <a:pt x="20645" y="17353"/>
                    <a:pt x="21509" y="17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4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103547" y="111421"/>
              <a:ext cx="5956301" cy="1688738"/>
            </a:xfrm>
            <a:prstGeom prst="rect">
              <a:avLst/>
            </a:prstGeom>
            <a:effectLst/>
          </p:spPr>
        </p:pic>
        <p:pic>
          <p:nvPicPr>
            <p:cNvPr id="155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478197" y="213021"/>
              <a:ext cx="279401" cy="374651"/>
            </a:xfrm>
            <a:prstGeom prst="rect">
              <a:avLst/>
            </a:prstGeom>
            <a:effectLst/>
          </p:spPr>
        </p:pic>
        <p:pic>
          <p:nvPicPr>
            <p:cNvPr id="155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604668" y="117771"/>
              <a:ext cx="171980" cy="479516"/>
            </a:xfrm>
            <a:prstGeom prst="rect">
              <a:avLst/>
            </a:prstGeom>
            <a:effectLst/>
          </p:spPr>
        </p:pic>
        <p:pic>
          <p:nvPicPr>
            <p:cNvPr id="155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843503" y="435271"/>
              <a:ext cx="41095" cy="177801"/>
            </a:xfrm>
            <a:prstGeom prst="rect">
              <a:avLst/>
            </a:prstGeom>
            <a:effectLst/>
          </p:spPr>
        </p:pic>
        <p:pic>
          <p:nvPicPr>
            <p:cNvPr id="155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841470" y="308249"/>
              <a:ext cx="65613" cy="84775"/>
            </a:xfrm>
            <a:prstGeom prst="rect">
              <a:avLst/>
            </a:prstGeom>
            <a:effectLst/>
          </p:spPr>
        </p:pic>
        <p:pic>
          <p:nvPicPr>
            <p:cNvPr id="1558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087797" y="25112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560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094147" y="42892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56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499417" y="159922"/>
              <a:ext cx="197981" cy="372717"/>
            </a:xfrm>
            <a:prstGeom prst="rect">
              <a:avLst/>
            </a:prstGeom>
            <a:effectLst/>
          </p:spPr>
        </p:pic>
        <p:pic>
          <p:nvPicPr>
            <p:cNvPr id="156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741847" y="157755"/>
              <a:ext cx="165101" cy="302808"/>
            </a:xfrm>
            <a:prstGeom prst="rect">
              <a:avLst/>
            </a:prstGeom>
            <a:effectLst/>
          </p:spPr>
        </p:pic>
        <p:pic>
          <p:nvPicPr>
            <p:cNvPr id="156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522647" y="848021"/>
              <a:ext cx="49889" cy="323851"/>
            </a:xfrm>
            <a:prstGeom prst="rect">
              <a:avLst/>
            </a:prstGeom>
            <a:effectLst/>
          </p:spPr>
        </p:pic>
        <p:pic>
          <p:nvPicPr>
            <p:cNvPr id="156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401997" y="858780"/>
              <a:ext cx="285751" cy="59092"/>
            </a:xfrm>
            <a:prstGeom prst="rect">
              <a:avLst/>
            </a:prstGeom>
            <a:effectLst/>
          </p:spPr>
        </p:pic>
        <p:pic>
          <p:nvPicPr>
            <p:cNvPr id="157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433747" y="1152821"/>
              <a:ext cx="247651" cy="57151"/>
            </a:xfrm>
            <a:prstGeom prst="rect">
              <a:avLst/>
            </a:prstGeom>
            <a:effectLst/>
          </p:spPr>
        </p:pic>
        <p:pic>
          <p:nvPicPr>
            <p:cNvPr id="157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738585" y="849750"/>
              <a:ext cx="126963" cy="323927"/>
            </a:xfrm>
            <a:prstGeom prst="rect">
              <a:avLst/>
            </a:prstGeom>
            <a:effectLst/>
          </p:spPr>
        </p:pic>
        <p:pic>
          <p:nvPicPr>
            <p:cNvPr id="157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903647" y="905171"/>
              <a:ext cx="190501" cy="254001"/>
            </a:xfrm>
            <a:prstGeom prst="rect">
              <a:avLst/>
            </a:prstGeom>
            <a:effectLst/>
          </p:spPr>
        </p:pic>
        <p:pic>
          <p:nvPicPr>
            <p:cNvPr id="157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948154" y="828971"/>
              <a:ext cx="145994" cy="355601"/>
            </a:xfrm>
            <a:prstGeom prst="rect">
              <a:avLst/>
            </a:prstGeom>
            <a:effectLst/>
          </p:spPr>
        </p:pic>
        <p:pic>
          <p:nvPicPr>
            <p:cNvPr id="157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119547" y="1063921"/>
              <a:ext cx="44451" cy="127001"/>
            </a:xfrm>
            <a:prstGeom prst="rect">
              <a:avLst/>
            </a:prstGeom>
            <a:effectLst/>
          </p:spPr>
        </p:pic>
        <p:pic>
          <p:nvPicPr>
            <p:cNvPr id="158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125897" y="955971"/>
              <a:ext cx="65703" cy="57151"/>
            </a:xfrm>
            <a:prstGeom prst="rect">
              <a:avLst/>
            </a:prstGeom>
            <a:effectLst/>
          </p:spPr>
        </p:pic>
        <p:pic>
          <p:nvPicPr>
            <p:cNvPr id="158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297347" y="980148"/>
              <a:ext cx="114301" cy="39324"/>
            </a:xfrm>
            <a:prstGeom prst="rect">
              <a:avLst/>
            </a:prstGeom>
            <a:effectLst/>
          </p:spPr>
        </p:pic>
        <p:pic>
          <p:nvPicPr>
            <p:cNvPr id="1584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284647" y="1063921"/>
              <a:ext cx="177801" cy="57151"/>
            </a:xfrm>
            <a:prstGeom prst="rect">
              <a:avLst/>
            </a:prstGeom>
            <a:effectLst/>
          </p:spPr>
        </p:pic>
        <p:pic>
          <p:nvPicPr>
            <p:cNvPr id="158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489553" y="892471"/>
              <a:ext cx="214195" cy="217414"/>
            </a:xfrm>
            <a:prstGeom prst="rect">
              <a:avLst/>
            </a:prstGeom>
            <a:effectLst/>
          </p:spPr>
        </p:pic>
        <p:pic>
          <p:nvPicPr>
            <p:cNvPr id="158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754547" y="816271"/>
              <a:ext cx="71967" cy="374651"/>
            </a:xfrm>
            <a:prstGeom prst="rect">
              <a:avLst/>
            </a:prstGeom>
            <a:effectLst/>
          </p:spPr>
        </p:pic>
        <p:pic>
          <p:nvPicPr>
            <p:cNvPr id="1590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989497" y="867071"/>
              <a:ext cx="57151" cy="76201"/>
            </a:xfrm>
            <a:prstGeom prst="rect">
              <a:avLst/>
            </a:prstGeom>
            <a:effectLst/>
          </p:spPr>
        </p:pic>
        <p:pic>
          <p:nvPicPr>
            <p:cNvPr id="1592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014897" y="108297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59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446140" y="723437"/>
              <a:ext cx="216458" cy="431501"/>
            </a:xfrm>
            <a:prstGeom prst="rect">
              <a:avLst/>
            </a:prstGeom>
            <a:effectLst/>
          </p:spPr>
        </p:pic>
        <p:pic>
          <p:nvPicPr>
            <p:cNvPr id="159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681647" y="778171"/>
              <a:ext cx="171451" cy="271306"/>
            </a:xfrm>
            <a:prstGeom prst="rect">
              <a:avLst/>
            </a:prstGeom>
            <a:effectLst/>
          </p:spPr>
        </p:pic>
        <p:pic>
          <p:nvPicPr>
            <p:cNvPr id="159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522647" y="1376250"/>
              <a:ext cx="151355" cy="441425"/>
            </a:xfrm>
            <a:prstGeom prst="rect">
              <a:avLst/>
            </a:prstGeom>
            <a:effectLst/>
          </p:spPr>
        </p:pic>
        <p:pic>
          <p:nvPicPr>
            <p:cNvPr id="160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668697" y="1616371"/>
              <a:ext cx="146051" cy="139701"/>
            </a:xfrm>
            <a:prstGeom prst="rect">
              <a:avLst/>
            </a:prstGeom>
            <a:effectLst/>
          </p:spPr>
        </p:pic>
        <p:pic>
          <p:nvPicPr>
            <p:cNvPr id="1602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713147" y="1603671"/>
              <a:ext cx="101601" cy="184151"/>
            </a:xfrm>
            <a:prstGeom prst="rect">
              <a:avLst/>
            </a:prstGeom>
            <a:effectLst/>
          </p:spPr>
        </p:pic>
        <p:pic>
          <p:nvPicPr>
            <p:cNvPr id="160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853641" y="1463971"/>
              <a:ext cx="119857" cy="262467"/>
            </a:xfrm>
            <a:prstGeom prst="rect">
              <a:avLst/>
            </a:prstGeom>
            <a:effectLst/>
          </p:spPr>
        </p:pic>
        <p:pic>
          <p:nvPicPr>
            <p:cNvPr id="160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947563" y="1514771"/>
              <a:ext cx="152935" cy="214956"/>
            </a:xfrm>
            <a:prstGeom prst="rect">
              <a:avLst/>
            </a:prstGeom>
            <a:effectLst/>
          </p:spPr>
        </p:pic>
        <p:pic>
          <p:nvPicPr>
            <p:cNvPr id="160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7144947" y="1451221"/>
              <a:ext cx="84014" cy="336601"/>
            </a:xfrm>
            <a:prstGeom prst="rect">
              <a:avLst/>
            </a:prstGeom>
            <a:effectLst/>
          </p:spPr>
        </p:pic>
        <p:pic>
          <p:nvPicPr>
            <p:cNvPr id="161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663720" y="1250188"/>
              <a:ext cx="258978" cy="168337"/>
            </a:xfrm>
            <a:prstGeom prst="rect">
              <a:avLst/>
            </a:prstGeom>
            <a:effectLst/>
          </p:spPr>
        </p:pic>
        <p:pic>
          <p:nvPicPr>
            <p:cNvPr id="1612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7456097" y="1463971"/>
              <a:ext cx="25401" cy="57151"/>
            </a:xfrm>
            <a:prstGeom prst="rect">
              <a:avLst/>
            </a:prstGeom>
            <a:effectLst/>
          </p:spPr>
        </p:pic>
        <p:pic>
          <p:nvPicPr>
            <p:cNvPr id="1614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475147" y="164812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61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7771010" y="1363654"/>
              <a:ext cx="199438" cy="370277"/>
            </a:xfrm>
            <a:prstGeom prst="rect">
              <a:avLst/>
            </a:prstGeom>
            <a:effectLst/>
          </p:spPr>
        </p:pic>
        <p:pic>
          <p:nvPicPr>
            <p:cNvPr id="161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976797" y="1375071"/>
              <a:ext cx="247651" cy="286749"/>
            </a:xfrm>
            <a:prstGeom prst="rect">
              <a:avLst/>
            </a:prstGeom>
            <a:effectLst/>
          </p:spPr>
        </p:pic>
        <p:pic>
          <p:nvPicPr>
            <p:cNvPr id="162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8357797" y="28871"/>
              <a:ext cx="933451" cy="442174"/>
            </a:xfrm>
            <a:prstGeom prst="rect">
              <a:avLst/>
            </a:prstGeom>
            <a:effectLst/>
          </p:spPr>
        </p:pic>
        <p:pic>
          <p:nvPicPr>
            <p:cNvPr id="162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9169374" y="562271"/>
              <a:ext cx="953724" cy="531661"/>
            </a:xfrm>
            <a:prstGeom prst="rect">
              <a:avLst/>
            </a:prstGeom>
            <a:effectLst/>
          </p:spPr>
        </p:pic>
        <p:pic>
          <p:nvPicPr>
            <p:cNvPr id="162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8662597" y="1292521"/>
              <a:ext cx="825501" cy="486044"/>
            </a:xfrm>
            <a:prstGeom prst="rect">
              <a:avLst/>
            </a:prstGeom>
            <a:effectLst/>
          </p:spPr>
        </p:pic>
        <p:pic>
          <p:nvPicPr>
            <p:cNvPr id="1626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366447" y="1400471"/>
              <a:ext cx="730251" cy="171451"/>
            </a:xfrm>
            <a:prstGeom prst="rect">
              <a:avLst/>
            </a:prstGeom>
            <a:effectLst/>
          </p:spPr>
        </p:pic>
        <p:pic>
          <p:nvPicPr>
            <p:cNvPr id="162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495563" y="1483021"/>
              <a:ext cx="690035" cy="189434"/>
            </a:xfrm>
            <a:prstGeom prst="rect">
              <a:avLst/>
            </a:prstGeom>
            <a:effectLst/>
          </p:spPr>
        </p:pic>
        <p:pic>
          <p:nvPicPr>
            <p:cNvPr id="163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248690" y="1823909"/>
              <a:ext cx="219358" cy="414075"/>
            </a:xfrm>
            <a:prstGeom prst="rect">
              <a:avLst/>
            </a:prstGeom>
            <a:effectLst/>
          </p:spPr>
        </p:pic>
        <p:pic>
          <p:nvPicPr>
            <p:cNvPr id="163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499797" y="1864021"/>
              <a:ext cx="177801" cy="289011"/>
            </a:xfrm>
            <a:prstGeom prst="rect">
              <a:avLst/>
            </a:prstGeom>
            <a:effectLst/>
          </p:spPr>
        </p:pic>
        <p:pic>
          <p:nvPicPr>
            <p:cNvPr id="1634" name="Line Line" descr="Line Lin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741097" y="2187871"/>
              <a:ext cx="44451" cy="88901"/>
            </a:xfrm>
            <a:prstGeom prst="rect">
              <a:avLst/>
            </a:prstGeom>
            <a:effectLst/>
          </p:spPr>
        </p:pic>
        <p:pic>
          <p:nvPicPr>
            <p:cNvPr id="1636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198722" y="1813221"/>
              <a:ext cx="106346" cy="375150"/>
            </a:xfrm>
            <a:prstGeom prst="rect">
              <a:avLst/>
            </a:prstGeom>
            <a:effectLst/>
          </p:spPr>
        </p:pic>
        <p:pic>
          <p:nvPicPr>
            <p:cNvPr id="1638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2327221" y="1978359"/>
              <a:ext cx="156827" cy="187378"/>
            </a:xfrm>
            <a:prstGeom prst="rect">
              <a:avLst/>
            </a:prstGeom>
            <a:effectLst/>
          </p:spPr>
        </p:pic>
        <p:pic>
          <p:nvPicPr>
            <p:cNvPr id="1640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2533543" y="1980692"/>
              <a:ext cx="725205" cy="195025"/>
            </a:xfrm>
            <a:prstGeom prst="rect">
              <a:avLst/>
            </a:prstGeom>
            <a:effectLst/>
          </p:spPr>
        </p:pic>
        <p:pic>
          <p:nvPicPr>
            <p:cNvPr id="1642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650003" y="1726061"/>
              <a:ext cx="218345" cy="455812"/>
            </a:xfrm>
            <a:prstGeom prst="rect">
              <a:avLst/>
            </a:prstGeom>
            <a:effectLst/>
          </p:spPr>
        </p:pic>
        <p:pic>
          <p:nvPicPr>
            <p:cNvPr id="1644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3861997" y="1902121"/>
              <a:ext cx="63501" cy="107951"/>
            </a:xfrm>
            <a:prstGeom prst="rect">
              <a:avLst/>
            </a:prstGeom>
            <a:effectLst/>
          </p:spPr>
        </p:pic>
        <p:pic>
          <p:nvPicPr>
            <p:cNvPr id="1646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912240" y="1707087"/>
              <a:ext cx="299008" cy="464999"/>
            </a:xfrm>
            <a:prstGeom prst="rect">
              <a:avLst/>
            </a:prstGeom>
            <a:effectLst/>
          </p:spPr>
        </p:pic>
        <p:pic>
          <p:nvPicPr>
            <p:cNvPr id="1648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4184047" y="1896950"/>
              <a:ext cx="524666" cy="226474"/>
            </a:xfrm>
            <a:prstGeom prst="rect">
              <a:avLst/>
            </a:prstGeom>
            <a:effectLst/>
          </p:spPr>
        </p:pic>
        <p:pic>
          <p:nvPicPr>
            <p:cNvPr id="1650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4771493" y="1711621"/>
              <a:ext cx="112855" cy="385426"/>
            </a:xfrm>
            <a:prstGeom prst="rect">
              <a:avLst/>
            </a:prstGeom>
            <a:effectLst/>
          </p:spPr>
        </p:pic>
        <p:pic>
          <p:nvPicPr>
            <p:cNvPr id="1652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4720243" y="1851321"/>
              <a:ext cx="208555" cy="107951"/>
            </a:xfrm>
            <a:prstGeom prst="rect">
              <a:avLst/>
            </a:prstGeom>
            <a:effectLst/>
          </p:spPr>
        </p:pic>
        <p:pic>
          <p:nvPicPr>
            <p:cNvPr id="1654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5394663" y="1953864"/>
              <a:ext cx="111985" cy="272383"/>
            </a:xfrm>
            <a:prstGeom prst="rect">
              <a:avLst/>
            </a:prstGeom>
            <a:effectLst/>
          </p:spPr>
        </p:pic>
        <p:pic>
          <p:nvPicPr>
            <p:cNvPr id="1656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5611166" y="1806871"/>
              <a:ext cx="73282" cy="400047"/>
            </a:xfrm>
            <a:prstGeom prst="rect">
              <a:avLst/>
            </a:prstGeom>
            <a:effectLst/>
          </p:spPr>
        </p:pic>
        <p:pic>
          <p:nvPicPr>
            <p:cNvPr id="1658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5535169" y="1756194"/>
              <a:ext cx="751718" cy="431562"/>
            </a:xfrm>
            <a:prstGeom prst="rect">
              <a:avLst/>
            </a:prstGeom>
            <a:effectLst/>
          </p:spPr>
        </p:pic>
        <p:pic>
          <p:nvPicPr>
            <p:cNvPr id="1660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6310150" y="1825921"/>
              <a:ext cx="168083" cy="387351"/>
            </a:xfrm>
            <a:prstGeom prst="rect">
              <a:avLst/>
            </a:prstGeom>
            <a:effectLst/>
          </p:spPr>
        </p:pic>
        <p:pic>
          <p:nvPicPr>
            <p:cNvPr id="1662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6287697" y="1902121"/>
              <a:ext cx="222251" cy="101601"/>
            </a:xfrm>
            <a:prstGeom prst="rect">
              <a:avLst/>
            </a:prstGeom>
            <a:effectLst/>
          </p:spPr>
        </p:pic>
        <p:pic>
          <p:nvPicPr>
            <p:cNvPr id="1664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6955626" y="2092621"/>
              <a:ext cx="202022" cy="143647"/>
            </a:xfrm>
            <a:prstGeom prst="rect">
              <a:avLst/>
            </a:prstGeom>
            <a:effectLst/>
          </p:spPr>
        </p:pic>
        <p:pic>
          <p:nvPicPr>
            <p:cNvPr id="1666" name="Line Line" descr="Line Lin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7189397" y="2137071"/>
              <a:ext cx="25401" cy="127001"/>
            </a:xfrm>
            <a:prstGeom prst="rect">
              <a:avLst/>
            </a:prstGeom>
            <a:effectLst/>
          </p:spPr>
        </p:pic>
        <p:pic>
          <p:nvPicPr>
            <p:cNvPr id="1668" name="Line Line" descr="Line Lin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7221147" y="2029121"/>
              <a:ext cx="31751" cy="82551"/>
            </a:xfrm>
            <a:prstGeom prst="rect">
              <a:avLst/>
            </a:prstGeom>
            <a:effectLst/>
          </p:spPr>
        </p:pic>
        <p:pic>
          <p:nvPicPr>
            <p:cNvPr id="1670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7284647" y="1940221"/>
              <a:ext cx="44451" cy="317501"/>
            </a:xfrm>
            <a:prstGeom prst="rect">
              <a:avLst/>
            </a:prstGeom>
            <a:effectLst/>
          </p:spPr>
        </p:pic>
        <p:pic>
          <p:nvPicPr>
            <p:cNvPr id="1672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7382790" y="1952921"/>
              <a:ext cx="35208" cy="342901"/>
            </a:xfrm>
            <a:prstGeom prst="rect">
              <a:avLst/>
            </a:prstGeom>
            <a:effectLst/>
          </p:spPr>
        </p:pic>
        <p:pic>
          <p:nvPicPr>
            <p:cNvPr id="1674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7671525" y="1906354"/>
              <a:ext cx="491539" cy="515556"/>
            </a:xfrm>
            <a:prstGeom prst="rect">
              <a:avLst/>
            </a:prstGeom>
            <a:effectLst/>
          </p:spPr>
        </p:pic>
        <p:pic>
          <p:nvPicPr>
            <p:cNvPr id="1676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8034943" y="2086271"/>
              <a:ext cx="189505" cy="76201"/>
            </a:xfrm>
            <a:prstGeom prst="rect">
              <a:avLst/>
            </a:prstGeom>
            <a:effectLst/>
          </p:spPr>
        </p:pic>
        <p:pic>
          <p:nvPicPr>
            <p:cNvPr id="1678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8619236" y="1898821"/>
              <a:ext cx="297362" cy="365960"/>
            </a:xfrm>
            <a:prstGeom prst="rect">
              <a:avLst/>
            </a:prstGeom>
            <a:effectLst/>
          </p:spPr>
        </p:pic>
        <p:pic>
          <p:nvPicPr>
            <p:cNvPr id="1680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8895344" y="1864650"/>
              <a:ext cx="719754" cy="398474"/>
            </a:xfrm>
            <a:prstGeom prst="rect">
              <a:avLst/>
            </a:prstGeom>
            <a:effectLst/>
          </p:spPr>
        </p:pic>
        <p:pic>
          <p:nvPicPr>
            <p:cNvPr id="1682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9651256" y="1840738"/>
              <a:ext cx="159750" cy="406363"/>
            </a:xfrm>
            <a:prstGeom prst="rect">
              <a:avLst/>
            </a:prstGeom>
            <a:effectLst/>
          </p:spPr>
        </p:pic>
        <p:pic>
          <p:nvPicPr>
            <p:cNvPr id="1684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9604290" y="2016421"/>
              <a:ext cx="226708" cy="69851"/>
            </a:xfrm>
            <a:prstGeom prst="rect">
              <a:avLst/>
            </a:prstGeom>
            <a:effectLst/>
          </p:spPr>
        </p:pic>
        <p:pic>
          <p:nvPicPr>
            <p:cNvPr id="1686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0340737" y="2079261"/>
              <a:ext cx="411011" cy="226175"/>
            </a:xfrm>
            <a:prstGeom prst="rect">
              <a:avLst/>
            </a:prstGeom>
            <a:effectLst/>
          </p:spPr>
        </p:pic>
        <p:pic>
          <p:nvPicPr>
            <p:cNvPr id="1688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10738256" y="2062194"/>
              <a:ext cx="343692" cy="238655"/>
            </a:xfrm>
            <a:prstGeom prst="rect">
              <a:avLst/>
            </a:prstGeom>
            <a:effectLst/>
          </p:spPr>
        </p:pic>
        <p:pic>
          <p:nvPicPr>
            <p:cNvPr id="1690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11088297" y="2094358"/>
              <a:ext cx="122527" cy="188764"/>
            </a:xfrm>
            <a:prstGeom prst="rect">
              <a:avLst/>
            </a:prstGeom>
            <a:effectLst/>
          </p:spPr>
        </p:pic>
        <p:pic>
          <p:nvPicPr>
            <p:cNvPr id="1692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1234347" y="2079921"/>
              <a:ext cx="209551" cy="189555"/>
            </a:xfrm>
            <a:prstGeom prst="rect">
              <a:avLst/>
            </a:prstGeom>
            <a:effectLst/>
          </p:spPr>
        </p:pic>
        <p:pic>
          <p:nvPicPr>
            <p:cNvPr id="1694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11342297" y="2077477"/>
              <a:ext cx="146051" cy="226811"/>
            </a:xfrm>
            <a:prstGeom prst="rect">
              <a:avLst/>
            </a:prstGeom>
            <a:effectLst/>
          </p:spPr>
        </p:pic>
        <p:sp>
          <p:nvSpPr>
            <p:cNvPr id="1696" name="Line"/>
            <p:cNvSpPr/>
            <p:nvPr/>
          </p:nvSpPr>
          <p:spPr>
            <a:xfrm>
              <a:off x="1023972" y="3218688"/>
              <a:ext cx="190076" cy="46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78" fill="norm" stroke="1" extrusionOk="0">
                  <a:moveTo>
                    <a:pt x="6432" y="6616"/>
                  </a:moveTo>
                  <a:cubicBezTo>
                    <a:pt x="5232" y="8270"/>
                    <a:pt x="4032" y="9924"/>
                    <a:pt x="3072" y="12259"/>
                  </a:cubicBezTo>
                  <a:cubicBezTo>
                    <a:pt x="2112" y="14595"/>
                    <a:pt x="1392" y="17611"/>
                    <a:pt x="912" y="19362"/>
                  </a:cubicBezTo>
                  <a:cubicBezTo>
                    <a:pt x="432" y="21114"/>
                    <a:pt x="192" y="21600"/>
                    <a:pt x="72" y="21454"/>
                  </a:cubicBezTo>
                  <a:cubicBezTo>
                    <a:pt x="-48" y="21308"/>
                    <a:pt x="-48" y="20530"/>
                    <a:pt x="312" y="18243"/>
                  </a:cubicBezTo>
                  <a:cubicBezTo>
                    <a:pt x="672" y="15957"/>
                    <a:pt x="1392" y="12162"/>
                    <a:pt x="2712" y="9000"/>
                  </a:cubicBezTo>
                  <a:cubicBezTo>
                    <a:pt x="4032" y="5838"/>
                    <a:pt x="5952" y="3308"/>
                    <a:pt x="7392" y="1849"/>
                  </a:cubicBezTo>
                  <a:cubicBezTo>
                    <a:pt x="8832" y="389"/>
                    <a:pt x="9792" y="0"/>
                    <a:pt x="10632" y="0"/>
                  </a:cubicBezTo>
                  <a:cubicBezTo>
                    <a:pt x="11472" y="0"/>
                    <a:pt x="12192" y="389"/>
                    <a:pt x="13272" y="1751"/>
                  </a:cubicBezTo>
                  <a:cubicBezTo>
                    <a:pt x="14352" y="3114"/>
                    <a:pt x="15792" y="5449"/>
                    <a:pt x="16992" y="8124"/>
                  </a:cubicBezTo>
                  <a:cubicBezTo>
                    <a:pt x="18192" y="10800"/>
                    <a:pt x="19152" y="13816"/>
                    <a:pt x="19872" y="15957"/>
                  </a:cubicBezTo>
                  <a:cubicBezTo>
                    <a:pt x="20592" y="18097"/>
                    <a:pt x="21072" y="19362"/>
                    <a:pt x="21552" y="20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087047" y="3489621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309722" y="3309704"/>
              <a:ext cx="234163" cy="35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83" fill="norm" stroke="1" extrusionOk="0">
                  <a:moveTo>
                    <a:pt x="1129" y="884"/>
                  </a:moveTo>
                  <a:cubicBezTo>
                    <a:pt x="739" y="4042"/>
                    <a:pt x="350" y="7200"/>
                    <a:pt x="350" y="10295"/>
                  </a:cubicBezTo>
                  <a:cubicBezTo>
                    <a:pt x="350" y="13389"/>
                    <a:pt x="739" y="16421"/>
                    <a:pt x="934" y="18316"/>
                  </a:cubicBezTo>
                  <a:cubicBezTo>
                    <a:pt x="1129" y="20211"/>
                    <a:pt x="1129" y="20968"/>
                    <a:pt x="1129" y="20968"/>
                  </a:cubicBezTo>
                  <a:cubicBezTo>
                    <a:pt x="1129" y="20968"/>
                    <a:pt x="1129" y="20211"/>
                    <a:pt x="1031" y="17684"/>
                  </a:cubicBezTo>
                  <a:cubicBezTo>
                    <a:pt x="934" y="15158"/>
                    <a:pt x="739" y="10863"/>
                    <a:pt x="545" y="7832"/>
                  </a:cubicBezTo>
                  <a:cubicBezTo>
                    <a:pt x="350" y="4800"/>
                    <a:pt x="156" y="3032"/>
                    <a:pt x="58" y="1832"/>
                  </a:cubicBezTo>
                  <a:cubicBezTo>
                    <a:pt x="-39" y="632"/>
                    <a:pt x="-39" y="0"/>
                    <a:pt x="253" y="0"/>
                  </a:cubicBezTo>
                  <a:cubicBezTo>
                    <a:pt x="545" y="0"/>
                    <a:pt x="1129" y="632"/>
                    <a:pt x="2783" y="3347"/>
                  </a:cubicBezTo>
                  <a:cubicBezTo>
                    <a:pt x="4437" y="6063"/>
                    <a:pt x="7161" y="10863"/>
                    <a:pt x="9204" y="14211"/>
                  </a:cubicBezTo>
                  <a:cubicBezTo>
                    <a:pt x="11247" y="17558"/>
                    <a:pt x="12610" y="19453"/>
                    <a:pt x="13875" y="20463"/>
                  </a:cubicBezTo>
                  <a:cubicBezTo>
                    <a:pt x="15139" y="21474"/>
                    <a:pt x="16307" y="21600"/>
                    <a:pt x="17377" y="21095"/>
                  </a:cubicBezTo>
                  <a:cubicBezTo>
                    <a:pt x="18447" y="20589"/>
                    <a:pt x="19420" y="19453"/>
                    <a:pt x="20102" y="16674"/>
                  </a:cubicBezTo>
                  <a:cubicBezTo>
                    <a:pt x="20783" y="13895"/>
                    <a:pt x="21172" y="9474"/>
                    <a:pt x="21366" y="6884"/>
                  </a:cubicBezTo>
                  <a:cubicBezTo>
                    <a:pt x="21561" y="4295"/>
                    <a:pt x="21561" y="3537"/>
                    <a:pt x="21464" y="2779"/>
                  </a:cubicBezTo>
                  <a:cubicBezTo>
                    <a:pt x="21366" y="2021"/>
                    <a:pt x="21172" y="1263"/>
                    <a:pt x="20880" y="1263"/>
                  </a:cubicBezTo>
                  <a:cubicBezTo>
                    <a:pt x="20588" y="1263"/>
                    <a:pt x="20199" y="2021"/>
                    <a:pt x="19810" y="2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696647" y="343247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734747" y="3635671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414197" y="3235751"/>
              <a:ext cx="142403" cy="47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54" fill="norm" stroke="1" extrusionOk="0">
                  <a:moveTo>
                    <a:pt x="0" y="8236"/>
                  </a:moveTo>
                  <a:cubicBezTo>
                    <a:pt x="939" y="10794"/>
                    <a:pt x="1878" y="13352"/>
                    <a:pt x="2661" y="15341"/>
                  </a:cubicBezTo>
                  <a:cubicBezTo>
                    <a:pt x="3443" y="17331"/>
                    <a:pt x="4070" y="18752"/>
                    <a:pt x="4383" y="19794"/>
                  </a:cubicBezTo>
                  <a:cubicBezTo>
                    <a:pt x="4696" y="20836"/>
                    <a:pt x="4696" y="21499"/>
                    <a:pt x="4383" y="21452"/>
                  </a:cubicBezTo>
                  <a:cubicBezTo>
                    <a:pt x="4070" y="21404"/>
                    <a:pt x="3443" y="20646"/>
                    <a:pt x="2817" y="18420"/>
                  </a:cubicBezTo>
                  <a:cubicBezTo>
                    <a:pt x="2191" y="16194"/>
                    <a:pt x="1565" y="12499"/>
                    <a:pt x="1409" y="9373"/>
                  </a:cubicBezTo>
                  <a:cubicBezTo>
                    <a:pt x="1252" y="6246"/>
                    <a:pt x="1565" y="3688"/>
                    <a:pt x="2348" y="2173"/>
                  </a:cubicBezTo>
                  <a:cubicBezTo>
                    <a:pt x="3130" y="657"/>
                    <a:pt x="4383" y="183"/>
                    <a:pt x="5791" y="41"/>
                  </a:cubicBezTo>
                  <a:cubicBezTo>
                    <a:pt x="7200" y="-101"/>
                    <a:pt x="8765" y="88"/>
                    <a:pt x="11426" y="1131"/>
                  </a:cubicBezTo>
                  <a:cubicBezTo>
                    <a:pt x="14087" y="2173"/>
                    <a:pt x="17843" y="4067"/>
                    <a:pt x="19722" y="6436"/>
                  </a:cubicBezTo>
                  <a:cubicBezTo>
                    <a:pt x="21600" y="8804"/>
                    <a:pt x="21600" y="11646"/>
                    <a:pt x="19096" y="13967"/>
                  </a:cubicBezTo>
                  <a:cubicBezTo>
                    <a:pt x="16591" y="16288"/>
                    <a:pt x="11583" y="18088"/>
                    <a:pt x="7983" y="19131"/>
                  </a:cubicBezTo>
                  <a:cubicBezTo>
                    <a:pt x="4383" y="20173"/>
                    <a:pt x="2191" y="20457"/>
                    <a:pt x="0" y="20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642797" y="3635671"/>
              <a:ext cx="1" cy="146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744397" y="3495971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763447" y="3610271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062842" y="3250829"/>
              <a:ext cx="138756" cy="48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88" fill="norm" stroke="1" extrusionOk="0">
                  <a:moveTo>
                    <a:pt x="21454" y="2730"/>
                  </a:moveTo>
                  <a:cubicBezTo>
                    <a:pt x="18836" y="1783"/>
                    <a:pt x="16218" y="835"/>
                    <a:pt x="12945" y="362"/>
                  </a:cubicBezTo>
                  <a:cubicBezTo>
                    <a:pt x="9672" y="-112"/>
                    <a:pt x="5745" y="-112"/>
                    <a:pt x="3290" y="314"/>
                  </a:cubicBezTo>
                  <a:cubicBezTo>
                    <a:pt x="836" y="741"/>
                    <a:pt x="-146" y="1593"/>
                    <a:pt x="18" y="2446"/>
                  </a:cubicBezTo>
                  <a:cubicBezTo>
                    <a:pt x="181" y="3299"/>
                    <a:pt x="1490" y="4151"/>
                    <a:pt x="3618" y="5146"/>
                  </a:cubicBezTo>
                  <a:cubicBezTo>
                    <a:pt x="5745" y="6141"/>
                    <a:pt x="8690" y="7277"/>
                    <a:pt x="9672" y="8604"/>
                  </a:cubicBezTo>
                  <a:cubicBezTo>
                    <a:pt x="10654" y="9930"/>
                    <a:pt x="9672" y="11446"/>
                    <a:pt x="8527" y="12393"/>
                  </a:cubicBezTo>
                  <a:cubicBezTo>
                    <a:pt x="7381" y="13341"/>
                    <a:pt x="6072" y="13720"/>
                    <a:pt x="4599" y="14004"/>
                  </a:cubicBezTo>
                  <a:cubicBezTo>
                    <a:pt x="3127" y="14288"/>
                    <a:pt x="1490" y="14477"/>
                    <a:pt x="1163" y="14999"/>
                  </a:cubicBezTo>
                  <a:cubicBezTo>
                    <a:pt x="836" y="15520"/>
                    <a:pt x="1818" y="16372"/>
                    <a:pt x="4599" y="17509"/>
                  </a:cubicBezTo>
                  <a:cubicBezTo>
                    <a:pt x="7381" y="18646"/>
                    <a:pt x="11963" y="20067"/>
                    <a:pt x="16545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446197" y="3275855"/>
              <a:ext cx="104502" cy="55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517" fill="norm" stroke="1" extrusionOk="0">
                  <a:moveTo>
                    <a:pt x="0" y="910"/>
                  </a:moveTo>
                  <a:cubicBezTo>
                    <a:pt x="2541" y="579"/>
                    <a:pt x="5082" y="248"/>
                    <a:pt x="7624" y="83"/>
                  </a:cubicBezTo>
                  <a:cubicBezTo>
                    <a:pt x="10165" y="-83"/>
                    <a:pt x="12706" y="-83"/>
                    <a:pt x="13341" y="910"/>
                  </a:cubicBezTo>
                  <a:cubicBezTo>
                    <a:pt x="13976" y="1903"/>
                    <a:pt x="12706" y="3889"/>
                    <a:pt x="10588" y="5255"/>
                  </a:cubicBezTo>
                  <a:cubicBezTo>
                    <a:pt x="8471" y="6620"/>
                    <a:pt x="5506" y="7365"/>
                    <a:pt x="3388" y="8027"/>
                  </a:cubicBezTo>
                  <a:cubicBezTo>
                    <a:pt x="1271" y="8689"/>
                    <a:pt x="0" y="9269"/>
                    <a:pt x="424" y="9641"/>
                  </a:cubicBezTo>
                  <a:cubicBezTo>
                    <a:pt x="847" y="10014"/>
                    <a:pt x="2965" y="10179"/>
                    <a:pt x="6353" y="10469"/>
                  </a:cubicBezTo>
                  <a:cubicBezTo>
                    <a:pt x="9741" y="10758"/>
                    <a:pt x="14400" y="11172"/>
                    <a:pt x="17365" y="12041"/>
                  </a:cubicBezTo>
                  <a:cubicBezTo>
                    <a:pt x="20329" y="12910"/>
                    <a:pt x="21600" y="14234"/>
                    <a:pt x="20541" y="15765"/>
                  </a:cubicBezTo>
                  <a:cubicBezTo>
                    <a:pt x="19482" y="17296"/>
                    <a:pt x="16094" y="19034"/>
                    <a:pt x="13129" y="20027"/>
                  </a:cubicBezTo>
                  <a:cubicBezTo>
                    <a:pt x="10165" y="21020"/>
                    <a:pt x="7624" y="21269"/>
                    <a:pt x="5082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385997" y="3558908"/>
              <a:ext cx="279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36" y="11375"/>
                    <a:pt x="10473" y="2735"/>
                    <a:pt x="14073" y="575"/>
                  </a:cubicBezTo>
                  <a:cubicBezTo>
                    <a:pt x="17673" y="-1585"/>
                    <a:pt x="1963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385443" y="3642021"/>
              <a:ext cx="368855" cy="10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40" fill="norm" stroke="1" extrusionOk="0">
                  <a:moveTo>
                    <a:pt x="3346" y="12150"/>
                  </a:moveTo>
                  <a:cubicBezTo>
                    <a:pt x="2487" y="13950"/>
                    <a:pt x="1628" y="15750"/>
                    <a:pt x="953" y="17325"/>
                  </a:cubicBezTo>
                  <a:cubicBezTo>
                    <a:pt x="278" y="18900"/>
                    <a:pt x="-213" y="20250"/>
                    <a:pt x="94" y="20925"/>
                  </a:cubicBezTo>
                  <a:cubicBezTo>
                    <a:pt x="401" y="21600"/>
                    <a:pt x="1505" y="21600"/>
                    <a:pt x="4021" y="19800"/>
                  </a:cubicBezTo>
                  <a:cubicBezTo>
                    <a:pt x="6537" y="18000"/>
                    <a:pt x="10464" y="14400"/>
                    <a:pt x="13594" y="10800"/>
                  </a:cubicBezTo>
                  <a:cubicBezTo>
                    <a:pt x="16723" y="7200"/>
                    <a:pt x="19055" y="3600"/>
                    <a:pt x="213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644659" y="3502321"/>
              <a:ext cx="18454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600" fill="norm" stroke="1" extrusionOk="0">
                  <a:moveTo>
                    <a:pt x="3750" y="0"/>
                  </a:moveTo>
                  <a:cubicBezTo>
                    <a:pt x="2089" y="0"/>
                    <a:pt x="427" y="0"/>
                    <a:pt x="71" y="245"/>
                  </a:cubicBezTo>
                  <a:cubicBezTo>
                    <a:pt x="-285" y="491"/>
                    <a:pt x="664" y="982"/>
                    <a:pt x="3869" y="1882"/>
                  </a:cubicBezTo>
                  <a:cubicBezTo>
                    <a:pt x="7073" y="2782"/>
                    <a:pt x="12533" y="4091"/>
                    <a:pt x="16093" y="5155"/>
                  </a:cubicBezTo>
                  <a:cubicBezTo>
                    <a:pt x="19653" y="6218"/>
                    <a:pt x="21315" y="7036"/>
                    <a:pt x="20484" y="9245"/>
                  </a:cubicBezTo>
                  <a:cubicBezTo>
                    <a:pt x="19653" y="11455"/>
                    <a:pt x="16330" y="15055"/>
                    <a:pt x="13601" y="17345"/>
                  </a:cubicBezTo>
                  <a:cubicBezTo>
                    <a:pt x="10871" y="19636"/>
                    <a:pt x="8735" y="20618"/>
                    <a:pt x="65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552280" y="3402407"/>
              <a:ext cx="187761" cy="70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84" fill="norm" stroke="1" extrusionOk="0">
                  <a:moveTo>
                    <a:pt x="3840" y="7879"/>
                  </a:moveTo>
                  <a:cubicBezTo>
                    <a:pt x="3120" y="9104"/>
                    <a:pt x="2400" y="10329"/>
                    <a:pt x="2400" y="12135"/>
                  </a:cubicBezTo>
                  <a:cubicBezTo>
                    <a:pt x="2400" y="13940"/>
                    <a:pt x="3120" y="16326"/>
                    <a:pt x="3480" y="17873"/>
                  </a:cubicBezTo>
                  <a:cubicBezTo>
                    <a:pt x="3840" y="19421"/>
                    <a:pt x="3840" y="20130"/>
                    <a:pt x="3720" y="20646"/>
                  </a:cubicBezTo>
                  <a:cubicBezTo>
                    <a:pt x="3600" y="21162"/>
                    <a:pt x="3360" y="21484"/>
                    <a:pt x="3120" y="21484"/>
                  </a:cubicBezTo>
                  <a:cubicBezTo>
                    <a:pt x="2880" y="21484"/>
                    <a:pt x="2640" y="21162"/>
                    <a:pt x="2280" y="19808"/>
                  </a:cubicBezTo>
                  <a:cubicBezTo>
                    <a:pt x="1920" y="18454"/>
                    <a:pt x="1440" y="16068"/>
                    <a:pt x="1200" y="13811"/>
                  </a:cubicBezTo>
                  <a:cubicBezTo>
                    <a:pt x="960" y="11554"/>
                    <a:pt x="960" y="9427"/>
                    <a:pt x="1800" y="7363"/>
                  </a:cubicBezTo>
                  <a:cubicBezTo>
                    <a:pt x="2640" y="5300"/>
                    <a:pt x="4320" y="3301"/>
                    <a:pt x="6600" y="2044"/>
                  </a:cubicBezTo>
                  <a:cubicBezTo>
                    <a:pt x="8880" y="787"/>
                    <a:pt x="11760" y="271"/>
                    <a:pt x="13800" y="77"/>
                  </a:cubicBezTo>
                  <a:cubicBezTo>
                    <a:pt x="15840" y="-116"/>
                    <a:pt x="17040" y="13"/>
                    <a:pt x="18480" y="916"/>
                  </a:cubicBezTo>
                  <a:cubicBezTo>
                    <a:pt x="19920" y="1818"/>
                    <a:pt x="21600" y="3495"/>
                    <a:pt x="21240" y="4945"/>
                  </a:cubicBezTo>
                  <a:cubicBezTo>
                    <a:pt x="20880" y="6396"/>
                    <a:pt x="18480" y="7621"/>
                    <a:pt x="15000" y="8427"/>
                  </a:cubicBezTo>
                  <a:cubicBezTo>
                    <a:pt x="11520" y="9233"/>
                    <a:pt x="6960" y="9620"/>
                    <a:pt x="4080" y="9781"/>
                  </a:cubicBezTo>
                  <a:cubicBezTo>
                    <a:pt x="1200" y="9943"/>
                    <a:pt x="0" y="9878"/>
                    <a:pt x="0" y="9749"/>
                  </a:cubicBezTo>
                  <a:cubicBezTo>
                    <a:pt x="0" y="9620"/>
                    <a:pt x="1200" y="9427"/>
                    <a:pt x="2400" y="9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6802047" y="3642021"/>
              <a:ext cx="139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236"/>
                    <a:pt x="11782" y="10473"/>
                    <a:pt x="15382" y="14073"/>
                  </a:cubicBezTo>
                  <a:cubicBezTo>
                    <a:pt x="18982" y="17673"/>
                    <a:pt x="20291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6861313" y="3635671"/>
              <a:ext cx="7408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11" y="6032"/>
                    <a:pt x="8023" y="12065"/>
                    <a:pt x="4320" y="15568"/>
                  </a:cubicBezTo>
                  <a:cubicBezTo>
                    <a:pt x="617" y="19070"/>
                    <a:pt x="0" y="20043"/>
                    <a:pt x="0" y="20627"/>
                  </a:cubicBezTo>
                  <a:cubicBezTo>
                    <a:pt x="0" y="21211"/>
                    <a:pt x="617" y="21405"/>
                    <a:pt x="12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087797" y="3357817"/>
              <a:ext cx="167778" cy="44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6" fill="norm" stroke="1" extrusionOk="0">
                  <a:moveTo>
                    <a:pt x="21060" y="2968"/>
                  </a:moveTo>
                  <a:cubicBezTo>
                    <a:pt x="21330" y="2258"/>
                    <a:pt x="21600" y="1549"/>
                    <a:pt x="21195" y="1041"/>
                  </a:cubicBezTo>
                  <a:cubicBezTo>
                    <a:pt x="20790" y="534"/>
                    <a:pt x="19710" y="230"/>
                    <a:pt x="18495" y="78"/>
                  </a:cubicBezTo>
                  <a:cubicBezTo>
                    <a:pt x="17280" y="-74"/>
                    <a:pt x="15930" y="-74"/>
                    <a:pt x="13635" y="737"/>
                  </a:cubicBezTo>
                  <a:cubicBezTo>
                    <a:pt x="11340" y="1549"/>
                    <a:pt x="8100" y="3171"/>
                    <a:pt x="5265" y="5706"/>
                  </a:cubicBezTo>
                  <a:cubicBezTo>
                    <a:pt x="2430" y="8241"/>
                    <a:pt x="0" y="11689"/>
                    <a:pt x="0" y="14377"/>
                  </a:cubicBezTo>
                  <a:cubicBezTo>
                    <a:pt x="0" y="17064"/>
                    <a:pt x="2430" y="18991"/>
                    <a:pt x="6210" y="20056"/>
                  </a:cubicBezTo>
                  <a:cubicBezTo>
                    <a:pt x="9990" y="21120"/>
                    <a:pt x="15120" y="21323"/>
                    <a:pt x="20250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7387255" y="3451033"/>
              <a:ext cx="174450" cy="30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68" fill="norm" stroke="1" extrusionOk="0">
                  <a:moveTo>
                    <a:pt x="16849" y="1356"/>
                  </a:moveTo>
                  <a:cubicBezTo>
                    <a:pt x="16078" y="769"/>
                    <a:pt x="15307" y="181"/>
                    <a:pt x="14278" y="34"/>
                  </a:cubicBezTo>
                  <a:cubicBezTo>
                    <a:pt x="13249" y="-113"/>
                    <a:pt x="11964" y="181"/>
                    <a:pt x="10164" y="1650"/>
                  </a:cubicBezTo>
                  <a:cubicBezTo>
                    <a:pt x="8364" y="3120"/>
                    <a:pt x="6049" y="5765"/>
                    <a:pt x="4249" y="8409"/>
                  </a:cubicBezTo>
                  <a:cubicBezTo>
                    <a:pt x="2449" y="11054"/>
                    <a:pt x="1164" y="13699"/>
                    <a:pt x="521" y="15536"/>
                  </a:cubicBezTo>
                  <a:cubicBezTo>
                    <a:pt x="-122" y="17373"/>
                    <a:pt x="-122" y="18401"/>
                    <a:pt x="264" y="19209"/>
                  </a:cubicBezTo>
                  <a:cubicBezTo>
                    <a:pt x="649" y="20018"/>
                    <a:pt x="1421" y="20605"/>
                    <a:pt x="2578" y="20973"/>
                  </a:cubicBezTo>
                  <a:cubicBezTo>
                    <a:pt x="3735" y="21340"/>
                    <a:pt x="5278" y="21487"/>
                    <a:pt x="7849" y="20679"/>
                  </a:cubicBezTo>
                  <a:cubicBezTo>
                    <a:pt x="10421" y="19871"/>
                    <a:pt x="14021" y="18107"/>
                    <a:pt x="16592" y="15389"/>
                  </a:cubicBezTo>
                  <a:cubicBezTo>
                    <a:pt x="19164" y="12671"/>
                    <a:pt x="20707" y="8997"/>
                    <a:pt x="21092" y="6426"/>
                  </a:cubicBezTo>
                  <a:cubicBezTo>
                    <a:pt x="21478" y="3854"/>
                    <a:pt x="20707" y="2385"/>
                    <a:pt x="19678" y="1503"/>
                  </a:cubicBezTo>
                  <a:cubicBezTo>
                    <a:pt x="18649" y="622"/>
                    <a:pt x="17364" y="328"/>
                    <a:pt x="16078" y="401"/>
                  </a:cubicBezTo>
                  <a:cubicBezTo>
                    <a:pt x="14792" y="475"/>
                    <a:pt x="13507" y="916"/>
                    <a:pt x="13378" y="1650"/>
                  </a:cubicBezTo>
                  <a:cubicBezTo>
                    <a:pt x="13249" y="2385"/>
                    <a:pt x="14278" y="3414"/>
                    <a:pt x="15307" y="4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7621197" y="3642021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7735497" y="3434588"/>
              <a:ext cx="139211" cy="27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59" fill="norm" stroke="1" extrusionOk="0">
                  <a:moveTo>
                    <a:pt x="5803" y="3822"/>
                  </a:moveTo>
                  <a:cubicBezTo>
                    <a:pt x="6125" y="2991"/>
                    <a:pt x="6448" y="2160"/>
                    <a:pt x="8543" y="1412"/>
                  </a:cubicBezTo>
                  <a:cubicBezTo>
                    <a:pt x="10639" y="665"/>
                    <a:pt x="14507" y="0"/>
                    <a:pt x="16925" y="0"/>
                  </a:cubicBezTo>
                  <a:cubicBezTo>
                    <a:pt x="19343" y="0"/>
                    <a:pt x="20310" y="665"/>
                    <a:pt x="19827" y="2243"/>
                  </a:cubicBezTo>
                  <a:cubicBezTo>
                    <a:pt x="19343" y="3822"/>
                    <a:pt x="17409" y="6314"/>
                    <a:pt x="15797" y="7892"/>
                  </a:cubicBezTo>
                  <a:cubicBezTo>
                    <a:pt x="14185" y="9471"/>
                    <a:pt x="12896" y="10135"/>
                    <a:pt x="13379" y="10385"/>
                  </a:cubicBezTo>
                  <a:cubicBezTo>
                    <a:pt x="13863" y="10634"/>
                    <a:pt x="16119" y="10468"/>
                    <a:pt x="18054" y="10800"/>
                  </a:cubicBezTo>
                  <a:cubicBezTo>
                    <a:pt x="19988" y="11132"/>
                    <a:pt x="21600" y="11963"/>
                    <a:pt x="21116" y="13625"/>
                  </a:cubicBezTo>
                  <a:cubicBezTo>
                    <a:pt x="20633" y="15286"/>
                    <a:pt x="18054" y="17778"/>
                    <a:pt x="15636" y="19357"/>
                  </a:cubicBezTo>
                  <a:cubicBezTo>
                    <a:pt x="13218" y="20935"/>
                    <a:pt x="10961" y="21600"/>
                    <a:pt x="8382" y="21434"/>
                  </a:cubicBezTo>
                  <a:cubicBezTo>
                    <a:pt x="5803" y="21268"/>
                    <a:pt x="2901" y="20271"/>
                    <a:pt x="0" y="19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7767247" y="3343571"/>
              <a:ext cx="28841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5496" y="0"/>
                  </a:moveTo>
                  <a:cubicBezTo>
                    <a:pt x="17530" y="1056"/>
                    <a:pt x="19565" y="2112"/>
                    <a:pt x="20583" y="3936"/>
                  </a:cubicBezTo>
                  <a:cubicBezTo>
                    <a:pt x="21600" y="5760"/>
                    <a:pt x="21600" y="8352"/>
                    <a:pt x="20426" y="10704"/>
                  </a:cubicBezTo>
                  <a:cubicBezTo>
                    <a:pt x="19252" y="13056"/>
                    <a:pt x="16904" y="15168"/>
                    <a:pt x="13304" y="16944"/>
                  </a:cubicBezTo>
                  <a:cubicBezTo>
                    <a:pt x="9704" y="18720"/>
                    <a:pt x="4852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7035780" y="2798124"/>
              <a:ext cx="267918" cy="44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39" fill="norm" stroke="1" extrusionOk="0">
                  <a:moveTo>
                    <a:pt x="5711" y="12687"/>
                  </a:moveTo>
                  <a:cubicBezTo>
                    <a:pt x="4180" y="15210"/>
                    <a:pt x="2649" y="17733"/>
                    <a:pt x="1629" y="19298"/>
                  </a:cubicBezTo>
                  <a:cubicBezTo>
                    <a:pt x="608" y="20862"/>
                    <a:pt x="98" y="21468"/>
                    <a:pt x="13" y="21317"/>
                  </a:cubicBezTo>
                  <a:cubicBezTo>
                    <a:pt x="-72" y="21165"/>
                    <a:pt x="268" y="20257"/>
                    <a:pt x="1034" y="18036"/>
                  </a:cubicBezTo>
                  <a:cubicBezTo>
                    <a:pt x="1799" y="15816"/>
                    <a:pt x="2989" y="12283"/>
                    <a:pt x="4435" y="9305"/>
                  </a:cubicBezTo>
                  <a:cubicBezTo>
                    <a:pt x="5881" y="6328"/>
                    <a:pt x="7582" y="3905"/>
                    <a:pt x="8857" y="2391"/>
                  </a:cubicBezTo>
                  <a:cubicBezTo>
                    <a:pt x="10133" y="877"/>
                    <a:pt x="10983" y="272"/>
                    <a:pt x="11834" y="70"/>
                  </a:cubicBezTo>
                  <a:cubicBezTo>
                    <a:pt x="12684" y="-132"/>
                    <a:pt x="13534" y="70"/>
                    <a:pt x="14300" y="1130"/>
                  </a:cubicBezTo>
                  <a:cubicBezTo>
                    <a:pt x="15065" y="2189"/>
                    <a:pt x="15745" y="4107"/>
                    <a:pt x="16171" y="6378"/>
                  </a:cubicBezTo>
                  <a:cubicBezTo>
                    <a:pt x="16596" y="8649"/>
                    <a:pt x="16766" y="11274"/>
                    <a:pt x="17191" y="13141"/>
                  </a:cubicBezTo>
                  <a:cubicBezTo>
                    <a:pt x="17616" y="15008"/>
                    <a:pt x="18297" y="16118"/>
                    <a:pt x="19062" y="16825"/>
                  </a:cubicBezTo>
                  <a:cubicBezTo>
                    <a:pt x="19827" y="17532"/>
                    <a:pt x="20678" y="17834"/>
                    <a:pt x="21528" y="18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8592747" y="3610271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8592747" y="3699171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9285691" y="3475703"/>
              <a:ext cx="160778" cy="30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61" fill="norm" stroke="1" extrusionOk="0">
                  <a:moveTo>
                    <a:pt x="16726" y="1874"/>
                  </a:moveTo>
                  <a:cubicBezTo>
                    <a:pt x="15604" y="1427"/>
                    <a:pt x="14482" y="980"/>
                    <a:pt x="13220" y="905"/>
                  </a:cubicBezTo>
                  <a:cubicBezTo>
                    <a:pt x="11957" y="831"/>
                    <a:pt x="10555" y="1129"/>
                    <a:pt x="8591" y="2693"/>
                  </a:cubicBezTo>
                  <a:cubicBezTo>
                    <a:pt x="6627" y="4257"/>
                    <a:pt x="4103" y="7087"/>
                    <a:pt x="2560" y="9620"/>
                  </a:cubicBezTo>
                  <a:cubicBezTo>
                    <a:pt x="1017" y="12152"/>
                    <a:pt x="456" y="14387"/>
                    <a:pt x="176" y="15876"/>
                  </a:cubicBezTo>
                  <a:cubicBezTo>
                    <a:pt x="-105" y="17366"/>
                    <a:pt x="-105" y="18111"/>
                    <a:pt x="596" y="18930"/>
                  </a:cubicBezTo>
                  <a:cubicBezTo>
                    <a:pt x="1298" y="19749"/>
                    <a:pt x="2700" y="20643"/>
                    <a:pt x="4524" y="21090"/>
                  </a:cubicBezTo>
                  <a:cubicBezTo>
                    <a:pt x="6347" y="21537"/>
                    <a:pt x="8591" y="21537"/>
                    <a:pt x="11396" y="20271"/>
                  </a:cubicBezTo>
                  <a:cubicBezTo>
                    <a:pt x="14201" y="19005"/>
                    <a:pt x="17568" y="16472"/>
                    <a:pt x="19391" y="13418"/>
                  </a:cubicBezTo>
                  <a:cubicBezTo>
                    <a:pt x="21214" y="10365"/>
                    <a:pt x="21495" y="6789"/>
                    <a:pt x="21214" y="4555"/>
                  </a:cubicBezTo>
                  <a:cubicBezTo>
                    <a:pt x="20934" y="2320"/>
                    <a:pt x="20092" y="1427"/>
                    <a:pt x="18970" y="831"/>
                  </a:cubicBezTo>
                  <a:cubicBezTo>
                    <a:pt x="17848" y="235"/>
                    <a:pt x="16446" y="-63"/>
                    <a:pt x="14903" y="11"/>
                  </a:cubicBezTo>
                  <a:cubicBezTo>
                    <a:pt x="13360" y="86"/>
                    <a:pt x="11677" y="533"/>
                    <a:pt x="11256" y="1725"/>
                  </a:cubicBezTo>
                  <a:cubicBezTo>
                    <a:pt x="10835" y="2916"/>
                    <a:pt x="11677" y="4853"/>
                    <a:pt x="12518" y="6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9538897" y="3692821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9700595" y="3439348"/>
              <a:ext cx="116761" cy="36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43" fill="norm" stroke="1" extrusionOk="0">
                  <a:moveTo>
                    <a:pt x="19134" y="2204"/>
                  </a:moveTo>
                  <a:cubicBezTo>
                    <a:pt x="20291" y="1211"/>
                    <a:pt x="21448" y="217"/>
                    <a:pt x="21255" y="31"/>
                  </a:cubicBezTo>
                  <a:cubicBezTo>
                    <a:pt x="21062" y="-155"/>
                    <a:pt x="19519" y="466"/>
                    <a:pt x="15855" y="2638"/>
                  </a:cubicBezTo>
                  <a:cubicBezTo>
                    <a:pt x="12191" y="4811"/>
                    <a:pt x="6405" y="8535"/>
                    <a:pt x="3319" y="11514"/>
                  </a:cubicBezTo>
                  <a:cubicBezTo>
                    <a:pt x="234" y="14493"/>
                    <a:pt x="-152" y="16728"/>
                    <a:pt x="41" y="18217"/>
                  </a:cubicBezTo>
                  <a:cubicBezTo>
                    <a:pt x="234" y="19707"/>
                    <a:pt x="1005" y="20452"/>
                    <a:pt x="3319" y="20886"/>
                  </a:cubicBezTo>
                  <a:cubicBezTo>
                    <a:pt x="5634" y="21321"/>
                    <a:pt x="9491" y="21445"/>
                    <a:pt x="12384" y="21259"/>
                  </a:cubicBezTo>
                  <a:cubicBezTo>
                    <a:pt x="15277" y="21073"/>
                    <a:pt x="17205" y="20576"/>
                    <a:pt x="18169" y="19831"/>
                  </a:cubicBezTo>
                  <a:cubicBezTo>
                    <a:pt x="19134" y="19086"/>
                    <a:pt x="19134" y="18093"/>
                    <a:pt x="16434" y="17224"/>
                  </a:cubicBezTo>
                  <a:cubicBezTo>
                    <a:pt x="13734" y="16355"/>
                    <a:pt x="8334" y="15611"/>
                    <a:pt x="2934" y="14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154732" y="4413493"/>
              <a:ext cx="179966" cy="42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98" fill="norm" stroke="1" extrusionOk="0">
                  <a:moveTo>
                    <a:pt x="5532" y="7617"/>
                  </a:moveTo>
                  <a:cubicBezTo>
                    <a:pt x="4527" y="10857"/>
                    <a:pt x="3522" y="14097"/>
                    <a:pt x="2895" y="16149"/>
                  </a:cubicBezTo>
                  <a:cubicBezTo>
                    <a:pt x="2267" y="18201"/>
                    <a:pt x="2015" y="19065"/>
                    <a:pt x="1639" y="19875"/>
                  </a:cubicBezTo>
                  <a:cubicBezTo>
                    <a:pt x="1262" y="20685"/>
                    <a:pt x="760" y="21441"/>
                    <a:pt x="383" y="21495"/>
                  </a:cubicBezTo>
                  <a:cubicBezTo>
                    <a:pt x="6" y="21549"/>
                    <a:pt x="-245" y="20901"/>
                    <a:pt x="383" y="18849"/>
                  </a:cubicBezTo>
                  <a:cubicBezTo>
                    <a:pt x="1011" y="16797"/>
                    <a:pt x="2518" y="13341"/>
                    <a:pt x="4653" y="10209"/>
                  </a:cubicBezTo>
                  <a:cubicBezTo>
                    <a:pt x="6788" y="7077"/>
                    <a:pt x="9550" y="4269"/>
                    <a:pt x="11811" y="2487"/>
                  </a:cubicBezTo>
                  <a:cubicBezTo>
                    <a:pt x="14071" y="705"/>
                    <a:pt x="15829" y="-51"/>
                    <a:pt x="16960" y="3"/>
                  </a:cubicBezTo>
                  <a:cubicBezTo>
                    <a:pt x="18090" y="57"/>
                    <a:pt x="18592" y="921"/>
                    <a:pt x="19095" y="2973"/>
                  </a:cubicBezTo>
                  <a:cubicBezTo>
                    <a:pt x="19597" y="5025"/>
                    <a:pt x="20099" y="8265"/>
                    <a:pt x="20476" y="11451"/>
                  </a:cubicBezTo>
                  <a:cubicBezTo>
                    <a:pt x="20853" y="14637"/>
                    <a:pt x="21104" y="17769"/>
                    <a:pt x="21355" y="20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220397" y="4683421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519317" y="4427974"/>
              <a:ext cx="124813" cy="40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88" fill="norm" stroke="1" extrusionOk="0">
                  <a:moveTo>
                    <a:pt x="3160" y="6184"/>
                  </a:moveTo>
                  <a:cubicBezTo>
                    <a:pt x="2440" y="9577"/>
                    <a:pt x="1720" y="12969"/>
                    <a:pt x="1360" y="14948"/>
                  </a:cubicBezTo>
                  <a:cubicBezTo>
                    <a:pt x="1000" y="16927"/>
                    <a:pt x="1000" y="17493"/>
                    <a:pt x="1000" y="18341"/>
                  </a:cubicBezTo>
                  <a:cubicBezTo>
                    <a:pt x="1000" y="19189"/>
                    <a:pt x="1000" y="20320"/>
                    <a:pt x="820" y="20546"/>
                  </a:cubicBezTo>
                  <a:cubicBezTo>
                    <a:pt x="640" y="20772"/>
                    <a:pt x="280" y="20094"/>
                    <a:pt x="100" y="17493"/>
                  </a:cubicBezTo>
                  <a:cubicBezTo>
                    <a:pt x="-80" y="14892"/>
                    <a:pt x="-80" y="10368"/>
                    <a:pt x="640" y="7145"/>
                  </a:cubicBezTo>
                  <a:cubicBezTo>
                    <a:pt x="1360" y="3922"/>
                    <a:pt x="2800" y="2000"/>
                    <a:pt x="4420" y="982"/>
                  </a:cubicBezTo>
                  <a:cubicBezTo>
                    <a:pt x="6040" y="-36"/>
                    <a:pt x="7840" y="-149"/>
                    <a:pt x="9460" y="134"/>
                  </a:cubicBezTo>
                  <a:cubicBezTo>
                    <a:pt x="11080" y="416"/>
                    <a:pt x="12520" y="1095"/>
                    <a:pt x="13600" y="2452"/>
                  </a:cubicBezTo>
                  <a:cubicBezTo>
                    <a:pt x="14680" y="3809"/>
                    <a:pt x="15400" y="5845"/>
                    <a:pt x="15400" y="7202"/>
                  </a:cubicBezTo>
                  <a:cubicBezTo>
                    <a:pt x="15400" y="8559"/>
                    <a:pt x="14680" y="9237"/>
                    <a:pt x="13780" y="9916"/>
                  </a:cubicBezTo>
                  <a:cubicBezTo>
                    <a:pt x="12880" y="10594"/>
                    <a:pt x="11800" y="11273"/>
                    <a:pt x="12340" y="11782"/>
                  </a:cubicBezTo>
                  <a:cubicBezTo>
                    <a:pt x="12880" y="12291"/>
                    <a:pt x="15040" y="12630"/>
                    <a:pt x="17020" y="13422"/>
                  </a:cubicBezTo>
                  <a:cubicBezTo>
                    <a:pt x="19000" y="14213"/>
                    <a:pt x="20800" y="15457"/>
                    <a:pt x="21160" y="16588"/>
                  </a:cubicBezTo>
                  <a:cubicBezTo>
                    <a:pt x="21520" y="17719"/>
                    <a:pt x="20440" y="18737"/>
                    <a:pt x="18100" y="19528"/>
                  </a:cubicBezTo>
                  <a:cubicBezTo>
                    <a:pt x="15760" y="20320"/>
                    <a:pt x="12160" y="20886"/>
                    <a:pt x="9280" y="21168"/>
                  </a:cubicBezTo>
                  <a:cubicBezTo>
                    <a:pt x="6400" y="21451"/>
                    <a:pt x="4240" y="21451"/>
                    <a:pt x="2620" y="21225"/>
                  </a:cubicBezTo>
                  <a:cubicBezTo>
                    <a:pt x="1000" y="20999"/>
                    <a:pt x="-80" y="20546"/>
                    <a:pt x="460" y="19755"/>
                  </a:cubicBezTo>
                  <a:cubicBezTo>
                    <a:pt x="1000" y="18963"/>
                    <a:pt x="3160" y="17832"/>
                    <a:pt x="5320" y="16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785547" y="4575471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779197" y="4734221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2585375" y="4410664"/>
              <a:ext cx="190812" cy="45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150" fill="norm" stroke="1" extrusionOk="0">
                  <a:moveTo>
                    <a:pt x="6923" y="7610"/>
                  </a:moveTo>
                  <a:cubicBezTo>
                    <a:pt x="6234" y="10054"/>
                    <a:pt x="5545" y="12497"/>
                    <a:pt x="5085" y="14599"/>
                  </a:cubicBezTo>
                  <a:cubicBezTo>
                    <a:pt x="4626" y="16700"/>
                    <a:pt x="4396" y="18459"/>
                    <a:pt x="4166" y="19583"/>
                  </a:cubicBezTo>
                  <a:cubicBezTo>
                    <a:pt x="3936" y="20707"/>
                    <a:pt x="3706" y="21196"/>
                    <a:pt x="3247" y="21147"/>
                  </a:cubicBezTo>
                  <a:cubicBezTo>
                    <a:pt x="2787" y="21098"/>
                    <a:pt x="2098" y="20512"/>
                    <a:pt x="1523" y="18508"/>
                  </a:cubicBezTo>
                  <a:cubicBezTo>
                    <a:pt x="949" y="16505"/>
                    <a:pt x="489" y="13084"/>
                    <a:pt x="834" y="9858"/>
                  </a:cubicBezTo>
                  <a:cubicBezTo>
                    <a:pt x="1179" y="6633"/>
                    <a:pt x="2328" y="3603"/>
                    <a:pt x="4281" y="1844"/>
                  </a:cubicBezTo>
                  <a:cubicBezTo>
                    <a:pt x="6234" y="85"/>
                    <a:pt x="8991" y="-404"/>
                    <a:pt x="12094" y="329"/>
                  </a:cubicBezTo>
                  <a:cubicBezTo>
                    <a:pt x="15196" y="1062"/>
                    <a:pt x="18643" y="3017"/>
                    <a:pt x="20021" y="5558"/>
                  </a:cubicBezTo>
                  <a:cubicBezTo>
                    <a:pt x="21400" y="8099"/>
                    <a:pt x="20711" y="11227"/>
                    <a:pt x="18068" y="13768"/>
                  </a:cubicBezTo>
                  <a:cubicBezTo>
                    <a:pt x="15426" y="16309"/>
                    <a:pt x="10830" y="18264"/>
                    <a:pt x="7843" y="19339"/>
                  </a:cubicBezTo>
                  <a:cubicBezTo>
                    <a:pt x="4855" y="20414"/>
                    <a:pt x="3477" y="20610"/>
                    <a:pt x="2213" y="20658"/>
                  </a:cubicBezTo>
                  <a:cubicBezTo>
                    <a:pt x="949" y="20707"/>
                    <a:pt x="-200" y="20610"/>
                    <a:pt x="30" y="20219"/>
                  </a:cubicBezTo>
                  <a:cubicBezTo>
                    <a:pt x="260" y="19828"/>
                    <a:pt x="1868" y="19144"/>
                    <a:pt x="3477" y="18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2814146" y="4788693"/>
              <a:ext cx="184252" cy="19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18" fill="norm" stroke="1" extrusionOk="0">
                  <a:moveTo>
                    <a:pt x="1468" y="297"/>
                  </a:moveTo>
                  <a:cubicBezTo>
                    <a:pt x="4137" y="62"/>
                    <a:pt x="6807" y="-173"/>
                    <a:pt x="8748" y="179"/>
                  </a:cubicBezTo>
                  <a:cubicBezTo>
                    <a:pt x="10690" y="531"/>
                    <a:pt x="11904" y="1470"/>
                    <a:pt x="11054" y="4053"/>
                  </a:cubicBezTo>
                  <a:cubicBezTo>
                    <a:pt x="10205" y="6636"/>
                    <a:pt x="7292" y="10862"/>
                    <a:pt x="5351" y="13444"/>
                  </a:cubicBezTo>
                  <a:cubicBezTo>
                    <a:pt x="3409" y="16027"/>
                    <a:pt x="2438" y="16966"/>
                    <a:pt x="1468" y="18023"/>
                  </a:cubicBezTo>
                  <a:cubicBezTo>
                    <a:pt x="497" y="19079"/>
                    <a:pt x="-474" y="20253"/>
                    <a:pt x="254" y="20840"/>
                  </a:cubicBezTo>
                  <a:cubicBezTo>
                    <a:pt x="982" y="21427"/>
                    <a:pt x="3409" y="21427"/>
                    <a:pt x="7171" y="20136"/>
                  </a:cubicBezTo>
                  <a:cubicBezTo>
                    <a:pt x="10933" y="18844"/>
                    <a:pt x="16029" y="16262"/>
                    <a:pt x="21126" y="13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131747" y="4708821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142330" y="4772321"/>
              <a:ext cx="129118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9" fill="norm" stroke="1" extrusionOk="0">
                  <a:moveTo>
                    <a:pt x="3541" y="9720"/>
                  </a:moveTo>
                  <a:cubicBezTo>
                    <a:pt x="1770" y="14040"/>
                    <a:pt x="0" y="18360"/>
                    <a:pt x="0" y="19980"/>
                  </a:cubicBezTo>
                  <a:cubicBezTo>
                    <a:pt x="0" y="21600"/>
                    <a:pt x="1770" y="20520"/>
                    <a:pt x="5666" y="16740"/>
                  </a:cubicBezTo>
                  <a:cubicBezTo>
                    <a:pt x="9561" y="12960"/>
                    <a:pt x="15580" y="6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433960" y="4468894"/>
              <a:ext cx="129588" cy="4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40" fill="norm" stroke="1" extrusionOk="0">
                  <a:moveTo>
                    <a:pt x="21329" y="1878"/>
                  </a:moveTo>
                  <a:cubicBezTo>
                    <a:pt x="18542" y="1232"/>
                    <a:pt x="15755" y="586"/>
                    <a:pt x="13490" y="263"/>
                  </a:cubicBezTo>
                  <a:cubicBezTo>
                    <a:pt x="11226" y="-60"/>
                    <a:pt x="9484" y="-60"/>
                    <a:pt x="7219" y="125"/>
                  </a:cubicBezTo>
                  <a:cubicBezTo>
                    <a:pt x="4955" y="309"/>
                    <a:pt x="2168" y="678"/>
                    <a:pt x="948" y="1094"/>
                  </a:cubicBezTo>
                  <a:cubicBezTo>
                    <a:pt x="-271" y="1509"/>
                    <a:pt x="77" y="1971"/>
                    <a:pt x="1819" y="2986"/>
                  </a:cubicBezTo>
                  <a:cubicBezTo>
                    <a:pt x="3561" y="4002"/>
                    <a:pt x="6697" y="5571"/>
                    <a:pt x="7742" y="6817"/>
                  </a:cubicBezTo>
                  <a:cubicBezTo>
                    <a:pt x="8787" y="8063"/>
                    <a:pt x="7742" y="8986"/>
                    <a:pt x="6697" y="9632"/>
                  </a:cubicBezTo>
                  <a:cubicBezTo>
                    <a:pt x="5652" y="10278"/>
                    <a:pt x="4606" y="10648"/>
                    <a:pt x="3387" y="11017"/>
                  </a:cubicBezTo>
                  <a:cubicBezTo>
                    <a:pt x="2168" y="11386"/>
                    <a:pt x="774" y="11755"/>
                    <a:pt x="252" y="12171"/>
                  </a:cubicBezTo>
                  <a:cubicBezTo>
                    <a:pt x="-271" y="12586"/>
                    <a:pt x="77" y="13048"/>
                    <a:pt x="774" y="13740"/>
                  </a:cubicBezTo>
                  <a:cubicBezTo>
                    <a:pt x="1471" y="14432"/>
                    <a:pt x="2516" y="15355"/>
                    <a:pt x="2864" y="16417"/>
                  </a:cubicBezTo>
                  <a:cubicBezTo>
                    <a:pt x="3213" y="17478"/>
                    <a:pt x="2864" y="18678"/>
                    <a:pt x="2690" y="19509"/>
                  </a:cubicBezTo>
                  <a:cubicBezTo>
                    <a:pt x="2516" y="20340"/>
                    <a:pt x="2516" y="20802"/>
                    <a:pt x="4606" y="21078"/>
                  </a:cubicBezTo>
                  <a:cubicBezTo>
                    <a:pt x="6697" y="21355"/>
                    <a:pt x="10877" y="21448"/>
                    <a:pt x="15058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4293797" y="4500641"/>
              <a:ext cx="140320" cy="55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450" fill="norm" stroke="1" extrusionOk="0">
                  <a:moveTo>
                    <a:pt x="11270" y="689"/>
                  </a:moveTo>
                  <a:cubicBezTo>
                    <a:pt x="12522" y="442"/>
                    <a:pt x="13774" y="194"/>
                    <a:pt x="15183" y="71"/>
                  </a:cubicBezTo>
                  <a:cubicBezTo>
                    <a:pt x="16591" y="-53"/>
                    <a:pt x="18157" y="-53"/>
                    <a:pt x="19409" y="400"/>
                  </a:cubicBezTo>
                  <a:cubicBezTo>
                    <a:pt x="20661" y="854"/>
                    <a:pt x="21600" y="1761"/>
                    <a:pt x="19565" y="3080"/>
                  </a:cubicBezTo>
                  <a:cubicBezTo>
                    <a:pt x="17530" y="4399"/>
                    <a:pt x="12522" y="6130"/>
                    <a:pt x="9391" y="7573"/>
                  </a:cubicBezTo>
                  <a:cubicBezTo>
                    <a:pt x="6261" y="9016"/>
                    <a:pt x="5009" y="10170"/>
                    <a:pt x="6261" y="11365"/>
                  </a:cubicBezTo>
                  <a:cubicBezTo>
                    <a:pt x="7513" y="12561"/>
                    <a:pt x="11270" y="13797"/>
                    <a:pt x="13617" y="15075"/>
                  </a:cubicBezTo>
                  <a:cubicBezTo>
                    <a:pt x="15965" y="16353"/>
                    <a:pt x="16904" y="17672"/>
                    <a:pt x="17217" y="18538"/>
                  </a:cubicBezTo>
                  <a:cubicBezTo>
                    <a:pt x="17530" y="19403"/>
                    <a:pt x="17217" y="19816"/>
                    <a:pt x="15496" y="20269"/>
                  </a:cubicBezTo>
                  <a:cubicBezTo>
                    <a:pt x="13774" y="20723"/>
                    <a:pt x="10643" y="21217"/>
                    <a:pt x="7826" y="21382"/>
                  </a:cubicBezTo>
                  <a:cubicBezTo>
                    <a:pt x="5009" y="21547"/>
                    <a:pt x="2504" y="21382"/>
                    <a:pt x="0" y="2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474897" y="4835821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0"/>
                    <a:pt x="7543" y="0"/>
                    <a:pt x="10543" y="0"/>
                  </a:cubicBezTo>
                  <a:cubicBezTo>
                    <a:pt x="13543" y="0"/>
                    <a:pt x="15771" y="0"/>
                    <a:pt x="17400" y="0"/>
                  </a:cubicBezTo>
                  <a:cubicBezTo>
                    <a:pt x="19029" y="0"/>
                    <a:pt x="20057" y="0"/>
                    <a:pt x="20657" y="3600"/>
                  </a:cubicBezTo>
                  <a:cubicBezTo>
                    <a:pt x="21257" y="7200"/>
                    <a:pt x="2142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432343" y="4848521"/>
              <a:ext cx="391805" cy="10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46" fill="norm" stroke="1" extrusionOk="0">
                  <a:moveTo>
                    <a:pt x="5122" y="14256"/>
                  </a:moveTo>
                  <a:cubicBezTo>
                    <a:pt x="4077" y="14688"/>
                    <a:pt x="3031" y="15120"/>
                    <a:pt x="2044" y="16200"/>
                  </a:cubicBezTo>
                  <a:cubicBezTo>
                    <a:pt x="1057" y="17280"/>
                    <a:pt x="128" y="19008"/>
                    <a:pt x="12" y="20088"/>
                  </a:cubicBezTo>
                  <a:cubicBezTo>
                    <a:pt x="-104" y="21168"/>
                    <a:pt x="593" y="21600"/>
                    <a:pt x="3148" y="20520"/>
                  </a:cubicBezTo>
                  <a:cubicBezTo>
                    <a:pt x="5702" y="19440"/>
                    <a:pt x="10115" y="16848"/>
                    <a:pt x="13483" y="13176"/>
                  </a:cubicBezTo>
                  <a:cubicBezTo>
                    <a:pt x="16851" y="9504"/>
                    <a:pt x="19173" y="4752"/>
                    <a:pt x="214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5747947" y="4759621"/>
              <a:ext cx="15605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0" y="0"/>
                  </a:moveTo>
                  <a:cubicBezTo>
                    <a:pt x="6048" y="1108"/>
                    <a:pt x="12096" y="2215"/>
                    <a:pt x="15984" y="3692"/>
                  </a:cubicBezTo>
                  <a:cubicBezTo>
                    <a:pt x="19872" y="5169"/>
                    <a:pt x="21600" y="7015"/>
                    <a:pt x="21168" y="9046"/>
                  </a:cubicBezTo>
                  <a:cubicBezTo>
                    <a:pt x="20736" y="11077"/>
                    <a:pt x="18144" y="13292"/>
                    <a:pt x="14400" y="15415"/>
                  </a:cubicBezTo>
                  <a:cubicBezTo>
                    <a:pt x="10656" y="17538"/>
                    <a:pt x="5760" y="19569"/>
                    <a:pt x="8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656866" y="4766918"/>
              <a:ext cx="168203" cy="62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532" fill="norm" stroke="1" extrusionOk="0">
                  <a:moveTo>
                    <a:pt x="8481" y="7902"/>
                  </a:moveTo>
                  <a:cubicBezTo>
                    <a:pt x="7440" y="8122"/>
                    <a:pt x="6399" y="8343"/>
                    <a:pt x="5749" y="9187"/>
                  </a:cubicBezTo>
                  <a:cubicBezTo>
                    <a:pt x="5098" y="10032"/>
                    <a:pt x="4838" y="11502"/>
                    <a:pt x="4968" y="13522"/>
                  </a:cubicBezTo>
                  <a:cubicBezTo>
                    <a:pt x="5098" y="15543"/>
                    <a:pt x="5619" y="18114"/>
                    <a:pt x="5619" y="19620"/>
                  </a:cubicBezTo>
                  <a:cubicBezTo>
                    <a:pt x="5619" y="21126"/>
                    <a:pt x="5098" y="21567"/>
                    <a:pt x="4447" y="21530"/>
                  </a:cubicBezTo>
                  <a:cubicBezTo>
                    <a:pt x="3797" y="21494"/>
                    <a:pt x="3016" y="20979"/>
                    <a:pt x="2366" y="19363"/>
                  </a:cubicBezTo>
                  <a:cubicBezTo>
                    <a:pt x="1715" y="17747"/>
                    <a:pt x="1194" y="15028"/>
                    <a:pt x="1064" y="12310"/>
                  </a:cubicBezTo>
                  <a:cubicBezTo>
                    <a:pt x="934" y="9591"/>
                    <a:pt x="1194" y="6873"/>
                    <a:pt x="2105" y="4889"/>
                  </a:cubicBezTo>
                  <a:cubicBezTo>
                    <a:pt x="3016" y="2906"/>
                    <a:pt x="4578" y="1657"/>
                    <a:pt x="5879" y="922"/>
                  </a:cubicBezTo>
                  <a:cubicBezTo>
                    <a:pt x="7180" y="187"/>
                    <a:pt x="8221" y="-33"/>
                    <a:pt x="10303" y="4"/>
                  </a:cubicBezTo>
                  <a:cubicBezTo>
                    <a:pt x="12385" y="40"/>
                    <a:pt x="15508" y="334"/>
                    <a:pt x="17720" y="1363"/>
                  </a:cubicBezTo>
                  <a:cubicBezTo>
                    <a:pt x="19932" y="2391"/>
                    <a:pt x="21233" y="4155"/>
                    <a:pt x="20452" y="5624"/>
                  </a:cubicBezTo>
                  <a:cubicBezTo>
                    <a:pt x="19672" y="7094"/>
                    <a:pt x="16809" y="8269"/>
                    <a:pt x="14076" y="8967"/>
                  </a:cubicBezTo>
                  <a:cubicBezTo>
                    <a:pt x="11344" y="9665"/>
                    <a:pt x="8741" y="9885"/>
                    <a:pt x="6529" y="10032"/>
                  </a:cubicBezTo>
                  <a:cubicBezTo>
                    <a:pt x="4317" y="10179"/>
                    <a:pt x="2496" y="10253"/>
                    <a:pt x="1325" y="10106"/>
                  </a:cubicBezTo>
                  <a:cubicBezTo>
                    <a:pt x="153" y="9959"/>
                    <a:pt x="-367" y="9591"/>
                    <a:pt x="284" y="9334"/>
                  </a:cubicBezTo>
                  <a:cubicBezTo>
                    <a:pt x="934" y="9077"/>
                    <a:pt x="2756" y="8930"/>
                    <a:pt x="4968" y="8820"/>
                  </a:cubicBezTo>
                  <a:cubicBezTo>
                    <a:pt x="7180" y="8710"/>
                    <a:pt x="9782" y="8636"/>
                    <a:pt x="12385" y="8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833797" y="5000921"/>
              <a:ext cx="165101" cy="12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0"/>
                  </a:moveTo>
                  <a:cubicBezTo>
                    <a:pt x="4708" y="6728"/>
                    <a:pt x="9415" y="13456"/>
                    <a:pt x="12462" y="17174"/>
                  </a:cubicBezTo>
                  <a:cubicBezTo>
                    <a:pt x="15508" y="20892"/>
                    <a:pt x="16892" y="21600"/>
                    <a:pt x="18138" y="21423"/>
                  </a:cubicBezTo>
                  <a:cubicBezTo>
                    <a:pt x="19385" y="21246"/>
                    <a:pt x="20492" y="20184"/>
                    <a:pt x="21600" y="19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884597" y="5000921"/>
              <a:ext cx="1016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67"/>
                    <a:pt x="17100" y="533"/>
                    <a:pt x="13500" y="3333"/>
                  </a:cubicBezTo>
                  <a:cubicBezTo>
                    <a:pt x="9900" y="6133"/>
                    <a:pt x="4950" y="11467"/>
                    <a:pt x="2475" y="14933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119579" y="4684365"/>
              <a:ext cx="165069" cy="42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75" fill="norm" stroke="1" extrusionOk="0">
                  <a:moveTo>
                    <a:pt x="21056" y="3114"/>
                  </a:moveTo>
                  <a:cubicBezTo>
                    <a:pt x="20786" y="2271"/>
                    <a:pt x="20516" y="1428"/>
                    <a:pt x="19841" y="849"/>
                  </a:cubicBezTo>
                  <a:cubicBezTo>
                    <a:pt x="19166" y="269"/>
                    <a:pt x="18086" y="-47"/>
                    <a:pt x="16871" y="6"/>
                  </a:cubicBezTo>
                  <a:cubicBezTo>
                    <a:pt x="15656" y="58"/>
                    <a:pt x="14306" y="480"/>
                    <a:pt x="11741" y="2271"/>
                  </a:cubicBezTo>
                  <a:cubicBezTo>
                    <a:pt x="9176" y="4062"/>
                    <a:pt x="5396" y="7223"/>
                    <a:pt x="2966" y="10173"/>
                  </a:cubicBezTo>
                  <a:cubicBezTo>
                    <a:pt x="536" y="13124"/>
                    <a:pt x="-544" y="15863"/>
                    <a:pt x="266" y="17760"/>
                  </a:cubicBezTo>
                  <a:cubicBezTo>
                    <a:pt x="1076" y="19656"/>
                    <a:pt x="3776" y="20710"/>
                    <a:pt x="6611" y="21132"/>
                  </a:cubicBezTo>
                  <a:cubicBezTo>
                    <a:pt x="9446" y="21553"/>
                    <a:pt x="12416" y="21342"/>
                    <a:pt x="15386" y="21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282665" y="4845086"/>
              <a:ext cx="135333" cy="25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29" fill="norm" stroke="1" extrusionOk="0">
                  <a:moveTo>
                    <a:pt x="19252" y="2412"/>
                  </a:moveTo>
                  <a:cubicBezTo>
                    <a:pt x="18255" y="1703"/>
                    <a:pt x="17258" y="995"/>
                    <a:pt x="15929" y="641"/>
                  </a:cubicBezTo>
                  <a:cubicBezTo>
                    <a:pt x="14600" y="287"/>
                    <a:pt x="12938" y="287"/>
                    <a:pt x="10280" y="1703"/>
                  </a:cubicBezTo>
                  <a:cubicBezTo>
                    <a:pt x="7621" y="3120"/>
                    <a:pt x="3966" y="5953"/>
                    <a:pt x="1972" y="8963"/>
                  </a:cubicBezTo>
                  <a:cubicBezTo>
                    <a:pt x="-22" y="11972"/>
                    <a:pt x="-354" y="15159"/>
                    <a:pt x="311" y="17284"/>
                  </a:cubicBezTo>
                  <a:cubicBezTo>
                    <a:pt x="975" y="19408"/>
                    <a:pt x="2637" y="20471"/>
                    <a:pt x="4464" y="21002"/>
                  </a:cubicBezTo>
                  <a:cubicBezTo>
                    <a:pt x="6292" y="21533"/>
                    <a:pt x="8286" y="21533"/>
                    <a:pt x="10944" y="20117"/>
                  </a:cubicBezTo>
                  <a:cubicBezTo>
                    <a:pt x="13603" y="18700"/>
                    <a:pt x="16926" y="15867"/>
                    <a:pt x="18754" y="12769"/>
                  </a:cubicBezTo>
                  <a:cubicBezTo>
                    <a:pt x="20581" y="9671"/>
                    <a:pt x="20914" y="6307"/>
                    <a:pt x="20581" y="4182"/>
                  </a:cubicBezTo>
                  <a:cubicBezTo>
                    <a:pt x="20249" y="2058"/>
                    <a:pt x="19252" y="1172"/>
                    <a:pt x="17923" y="641"/>
                  </a:cubicBezTo>
                  <a:cubicBezTo>
                    <a:pt x="16594" y="110"/>
                    <a:pt x="14932" y="-67"/>
                    <a:pt x="13271" y="22"/>
                  </a:cubicBezTo>
                  <a:cubicBezTo>
                    <a:pt x="11609" y="110"/>
                    <a:pt x="9948" y="464"/>
                    <a:pt x="9117" y="1084"/>
                  </a:cubicBezTo>
                  <a:cubicBezTo>
                    <a:pt x="8286" y="1703"/>
                    <a:pt x="8286" y="2589"/>
                    <a:pt x="10446" y="3917"/>
                  </a:cubicBezTo>
                  <a:cubicBezTo>
                    <a:pt x="12606" y="5244"/>
                    <a:pt x="16926" y="7015"/>
                    <a:pt x="21246" y="8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7481497" y="4956471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7627547" y="4786344"/>
              <a:ext cx="118184" cy="26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23" fill="norm" stroke="1" extrusionOk="0">
                  <a:moveTo>
                    <a:pt x="0" y="4958"/>
                  </a:moveTo>
                  <a:cubicBezTo>
                    <a:pt x="379" y="4114"/>
                    <a:pt x="758" y="3270"/>
                    <a:pt x="2463" y="2426"/>
                  </a:cubicBezTo>
                  <a:cubicBezTo>
                    <a:pt x="4168" y="1582"/>
                    <a:pt x="7200" y="739"/>
                    <a:pt x="9663" y="317"/>
                  </a:cubicBezTo>
                  <a:cubicBezTo>
                    <a:pt x="12126" y="-105"/>
                    <a:pt x="14021" y="-105"/>
                    <a:pt x="15158" y="317"/>
                  </a:cubicBezTo>
                  <a:cubicBezTo>
                    <a:pt x="16295" y="739"/>
                    <a:pt x="16674" y="1582"/>
                    <a:pt x="15537" y="2595"/>
                  </a:cubicBezTo>
                  <a:cubicBezTo>
                    <a:pt x="14400" y="3607"/>
                    <a:pt x="11747" y="4789"/>
                    <a:pt x="9474" y="5548"/>
                  </a:cubicBezTo>
                  <a:cubicBezTo>
                    <a:pt x="7200" y="6307"/>
                    <a:pt x="5305" y="6645"/>
                    <a:pt x="5305" y="6983"/>
                  </a:cubicBezTo>
                  <a:cubicBezTo>
                    <a:pt x="5305" y="7320"/>
                    <a:pt x="7200" y="7658"/>
                    <a:pt x="10232" y="8417"/>
                  </a:cubicBezTo>
                  <a:cubicBezTo>
                    <a:pt x="13263" y="9176"/>
                    <a:pt x="17432" y="10358"/>
                    <a:pt x="19516" y="11876"/>
                  </a:cubicBezTo>
                  <a:cubicBezTo>
                    <a:pt x="21600" y="13395"/>
                    <a:pt x="21600" y="15251"/>
                    <a:pt x="20084" y="16854"/>
                  </a:cubicBezTo>
                  <a:cubicBezTo>
                    <a:pt x="18568" y="18458"/>
                    <a:pt x="15537" y="19808"/>
                    <a:pt x="12884" y="20567"/>
                  </a:cubicBezTo>
                  <a:cubicBezTo>
                    <a:pt x="10232" y="21326"/>
                    <a:pt x="7958" y="21495"/>
                    <a:pt x="6253" y="21158"/>
                  </a:cubicBezTo>
                  <a:cubicBezTo>
                    <a:pt x="4547" y="20820"/>
                    <a:pt x="3411" y="19976"/>
                    <a:pt x="2274" y="19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811697" y="4708821"/>
              <a:ext cx="8968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600" fill="norm" stroke="1" extrusionOk="0">
                  <a:moveTo>
                    <a:pt x="18720" y="0"/>
                  </a:moveTo>
                  <a:cubicBezTo>
                    <a:pt x="20160" y="3323"/>
                    <a:pt x="21600" y="6646"/>
                    <a:pt x="18480" y="10246"/>
                  </a:cubicBezTo>
                  <a:cubicBezTo>
                    <a:pt x="15360" y="13846"/>
                    <a:pt x="7680" y="177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114356" y="4213630"/>
              <a:ext cx="202042" cy="33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47" fill="norm" stroke="1" extrusionOk="0">
                  <a:moveTo>
                    <a:pt x="9327" y="5993"/>
                  </a:moveTo>
                  <a:cubicBezTo>
                    <a:pt x="7752" y="9593"/>
                    <a:pt x="6177" y="13193"/>
                    <a:pt x="4940" y="15593"/>
                  </a:cubicBezTo>
                  <a:cubicBezTo>
                    <a:pt x="3702" y="17993"/>
                    <a:pt x="2802" y="19193"/>
                    <a:pt x="2014" y="20060"/>
                  </a:cubicBezTo>
                  <a:cubicBezTo>
                    <a:pt x="1227" y="20927"/>
                    <a:pt x="552" y="21460"/>
                    <a:pt x="214" y="21327"/>
                  </a:cubicBezTo>
                  <a:cubicBezTo>
                    <a:pt x="-123" y="21193"/>
                    <a:pt x="-123" y="20393"/>
                    <a:pt x="664" y="17927"/>
                  </a:cubicBezTo>
                  <a:cubicBezTo>
                    <a:pt x="1452" y="15460"/>
                    <a:pt x="3027" y="11327"/>
                    <a:pt x="5052" y="8127"/>
                  </a:cubicBezTo>
                  <a:cubicBezTo>
                    <a:pt x="7077" y="4927"/>
                    <a:pt x="9552" y="2660"/>
                    <a:pt x="11464" y="1393"/>
                  </a:cubicBezTo>
                  <a:cubicBezTo>
                    <a:pt x="13377" y="127"/>
                    <a:pt x="14727" y="-140"/>
                    <a:pt x="15627" y="60"/>
                  </a:cubicBezTo>
                  <a:cubicBezTo>
                    <a:pt x="16527" y="260"/>
                    <a:pt x="16977" y="927"/>
                    <a:pt x="17427" y="2927"/>
                  </a:cubicBezTo>
                  <a:cubicBezTo>
                    <a:pt x="17877" y="4927"/>
                    <a:pt x="18327" y="8260"/>
                    <a:pt x="19002" y="10927"/>
                  </a:cubicBezTo>
                  <a:cubicBezTo>
                    <a:pt x="19677" y="13593"/>
                    <a:pt x="20577" y="15593"/>
                    <a:pt x="21477" y="17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8491147" y="4801077"/>
              <a:ext cx="1397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891" y="1118"/>
                    <a:pt x="11782" y="-1582"/>
                    <a:pt x="15382" y="1118"/>
                  </a:cubicBezTo>
                  <a:cubicBezTo>
                    <a:pt x="18982" y="3818"/>
                    <a:pt x="20291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478447" y="4912021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9172713" y="4650739"/>
              <a:ext cx="157708" cy="29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25" fill="norm" stroke="1" extrusionOk="0">
                  <a:moveTo>
                    <a:pt x="16768" y="1436"/>
                  </a:moveTo>
                  <a:cubicBezTo>
                    <a:pt x="15632" y="980"/>
                    <a:pt x="14495" y="524"/>
                    <a:pt x="13216" y="448"/>
                  </a:cubicBezTo>
                  <a:cubicBezTo>
                    <a:pt x="11937" y="371"/>
                    <a:pt x="10516" y="676"/>
                    <a:pt x="8668" y="1893"/>
                  </a:cubicBezTo>
                  <a:cubicBezTo>
                    <a:pt x="6821" y="3109"/>
                    <a:pt x="4547" y="5239"/>
                    <a:pt x="2842" y="8129"/>
                  </a:cubicBezTo>
                  <a:cubicBezTo>
                    <a:pt x="1137" y="11019"/>
                    <a:pt x="0" y="14670"/>
                    <a:pt x="0" y="16952"/>
                  </a:cubicBezTo>
                  <a:cubicBezTo>
                    <a:pt x="0" y="19233"/>
                    <a:pt x="1137" y="20146"/>
                    <a:pt x="2700" y="20678"/>
                  </a:cubicBezTo>
                  <a:cubicBezTo>
                    <a:pt x="4263" y="21211"/>
                    <a:pt x="6253" y="21363"/>
                    <a:pt x="9095" y="20602"/>
                  </a:cubicBezTo>
                  <a:cubicBezTo>
                    <a:pt x="11937" y="19842"/>
                    <a:pt x="15632" y="18169"/>
                    <a:pt x="18047" y="15431"/>
                  </a:cubicBezTo>
                  <a:cubicBezTo>
                    <a:pt x="20463" y="12693"/>
                    <a:pt x="21600" y="8890"/>
                    <a:pt x="21032" y="6076"/>
                  </a:cubicBezTo>
                  <a:cubicBezTo>
                    <a:pt x="20463" y="3262"/>
                    <a:pt x="18189" y="1436"/>
                    <a:pt x="16200" y="600"/>
                  </a:cubicBezTo>
                  <a:cubicBezTo>
                    <a:pt x="14211" y="-237"/>
                    <a:pt x="12505" y="-85"/>
                    <a:pt x="11795" y="371"/>
                  </a:cubicBezTo>
                  <a:cubicBezTo>
                    <a:pt x="11084" y="828"/>
                    <a:pt x="11368" y="1588"/>
                    <a:pt x="11653" y="2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456347" y="4810421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9634147" y="4572526"/>
              <a:ext cx="349251" cy="34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393" y="3672"/>
                  </a:moveTo>
                  <a:cubicBezTo>
                    <a:pt x="393" y="2638"/>
                    <a:pt x="393" y="1603"/>
                    <a:pt x="655" y="891"/>
                  </a:cubicBezTo>
                  <a:cubicBezTo>
                    <a:pt x="916" y="180"/>
                    <a:pt x="1440" y="-208"/>
                    <a:pt x="2815" y="115"/>
                  </a:cubicBezTo>
                  <a:cubicBezTo>
                    <a:pt x="4189" y="439"/>
                    <a:pt x="6415" y="1473"/>
                    <a:pt x="7004" y="3478"/>
                  </a:cubicBezTo>
                  <a:cubicBezTo>
                    <a:pt x="7593" y="5483"/>
                    <a:pt x="6545" y="8458"/>
                    <a:pt x="5236" y="11045"/>
                  </a:cubicBezTo>
                  <a:cubicBezTo>
                    <a:pt x="3927" y="13632"/>
                    <a:pt x="2356" y="15830"/>
                    <a:pt x="1375" y="17318"/>
                  </a:cubicBezTo>
                  <a:cubicBezTo>
                    <a:pt x="393" y="18805"/>
                    <a:pt x="0" y="19581"/>
                    <a:pt x="0" y="20228"/>
                  </a:cubicBezTo>
                  <a:cubicBezTo>
                    <a:pt x="0" y="20875"/>
                    <a:pt x="393" y="21392"/>
                    <a:pt x="2225" y="21198"/>
                  </a:cubicBezTo>
                  <a:cubicBezTo>
                    <a:pt x="4058" y="21004"/>
                    <a:pt x="7331" y="20099"/>
                    <a:pt x="10800" y="19387"/>
                  </a:cubicBezTo>
                  <a:cubicBezTo>
                    <a:pt x="14269" y="18676"/>
                    <a:pt x="17935" y="18158"/>
                    <a:pt x="21600" y="17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946126" y="5518217"/>
              <a:ext cx="242522" cy="49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31" fill="norm" stroke="1" extrusionOk="0">
                  <a:moveTo>
                    <a:pt x="7997" y="11309"/>
                  </a:moveTo>
                  <a:cubicBezTo>
                    <a:pt x="6306" y="13124"/>
                    <a:pt x="4616" y="14940"/>
                    <a:pt x="3395" y="16437"/>
                  </a:cubicBezTo>
                  <a:cubicBezTo>
                    <a:pt x="2174" y="17935"/>
                    <a:pt x="1423" y="19114"/>
                    <a:pt x="859" y="19977"/>
                  </a:cubicBezTo>
                  <a:cubicBezTo>
                    <a:pt x="296" y="20839"/>
                    <a:pt x="-80" y="21383"/>
                    <a:pt x="14" y="21429"/>
                  </a:cubicBezTo>
                  <a:cubicBezTo>
                    <a:pt x="108" y="21474"/>
                    <a:pt x="671" y="21020"/>
                    <a:pt x="1892" y="19205"/>
                  </a:cubicBezTo>
                  <a:cubicBezTo>
                    <a:pt x="3113" y="17390"/>
                    <a:pt x="4991" y="14213"/>
                    <a:pt x="6870" y="11355"/>
                  </a:cubicBezTo>
                  <a:cubicBezTo>
                    <a:pt x="8748" y="8496"/>
                    <a:pt x="10626" y="5955"/>
                    <a:pt x="12129" y="4185"/>
                  </a:cubicBezTo>
                  <a:cubicBezTo>
                    <a:pt x="13631" y="2415"/>
                    <a:pt x="14758" y="1417"/>
                    <a:pt x="15697" y="782"/>
                  </a:cubicBezTo>
                  <a:cubicBezTo>
                    <a:pt x="16637" y="146"/>
                    <a:pt x="17388" y="-126"/>
                    <a:pt x="17857" y="56"/>
                  </a:cubicBezTo>
                  <a:cubicBezTo>
                    <a:pt x="18327" y="237"/>
                    <a:pt x="18515" y="872"/>
                    <a:pt x="18609" y="3096"/>
                  </a:cubicBezTo>
                  <a:cubicBezTo>
                    <a:pt x="18703" y="5319"/>
                    <a:pt x="18703" y="9131"/>
                    <a:pt x="19172" y="12444"/>
                  </a:cubicBezTo>
                  <a:cubicBezTo>
                    <a:pt x="19642" y="15756"/>
                    <a:pt x="20581" y="18570"/>
                    <a:pt x="21520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010847" y="5832771"/>
              <a:ext cx="279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6" y="17673"/>
                    <a:pt x="3273" y="13745"/>
                    <a:pt x="6464" y="10800"/>
                  </a:cubicBezTo>
                  <a:cubicBezTo>
                    <a:pt x="9655" y="7855"/>
                    <a:pt x="14400" y="5891"/>
                    <a:pt x="17182" y="4255"/>
                  </a:cubicBezTo>
                  <a:cubicBezTo>
                    <a:pt x="19964" y="2618"/>
                    <a:pt x="20782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404547" y="5616871"/>
              <a:ext cx="508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135"/>
                    <a:pt x="3600" y="6271"/>
                    <a:pt x="4500" y="9523"/>
                  </a:cubicBezTo>
                  <a:cubicBezTo>
                    <a:pt x="5400" y="12774"/>
                    <a:pt x="5400" y="16142"/>
                    <a:pt x="5850" y="18174"/>
                  </a:cubicBezTo>
                  <a:cubicBezTo>
                    <a:pt x="6300" y="20206"/>
                    <a:pt x="7200" y="20903"/>
                    <a:pt x="9900" y="21252"/>
                  </a:cubicBezTo>
                  <a:cubicBezTo>
                    <a:pt x="12600" y="21600"/>
                    <a:pt x="171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410390" y="5595704"/>
              <a:ext cx="182541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0914" y="1376"/>
                  </a:moveTo>
                  <a:cubicBezTo>
                    <a:pt x="21163" y="688"/>
                    <a:pt x="21411" y="0"/>
                    <a:pt x="21411" y="0"/>
                  </a:cubicBezTo>
                  <a:cubicBezTo>
                    <a:pt x="21411" y="0"/>
                    <a:pt x="21163" y="688"/>
                    <a:pt x="18928" y="2476"/>
                  </a:cubicBezTo>
                  <a:cubicBezTo>
                    <a:pt x="16694" y="4265"/>
                    <a:pt x="12473" y="7154"/>
                    <a:pt x="9370" y="9287"/>
                  </a:cubicBezTo>
                  <a:cubicBezTo>
                    <a:pt x="6266" y="11419"/>
                    <a:pt x="4280" y="12795"/>
                    <a:pt x="2790" y="13758"/>
                  </a:cubicBezTo>
                  <a:cubicBezTo>
                    <a:pt x="1301" y="14721"/>
                    <a:pt x="308" y="15271"/>
                    <a:pt x="59" y="15890"/>
                  </a:cubicBezTo>
                  <a:cubicBezTo>
                    <a:pt x="-189" y="16510"/>
                    <a:pt x="308" y="17197"/>
                    <a:pt x="2170" y="17885"/>
                  </a:cubicBezTo>
                  <a:cubicBezTo>
                    <a:pt x="4032" y="18573"/>
                    <a:pt x="7259" y="19261"/>
                    <a:pt x="10487" y="19880"/>
                  </a:cubicBezTo>
                  <a:cubicBezTo>
                    <a:pt x="13714" y="20499"/>
                    <a:pt x="16942" y="21050"/>
                    <a:pt x="201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747447" y="5720180"/>
              <a:ext cx="28078" cy="4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0873" fill="norm" stroke="1" extrusionOk="0">
                  <a:moveTo>
                    <a:pt x="0" y="10073"/>
                  </a:moveTo>
                  <a:cubicBezTo>
                    <a:pt x="1543" y="5573"/>
                    <a:pt x="3086" y="1073"/>
                    <a:pt x="6943" y="173"/>
                  </a:cubicBezTo>
                  <a:cubicBezTo>
                    <a:pt x="10800" y="-727"/>
                    <a:pt x="16971" y="1973"/>
                    <a:pt x="19286" y="6023"/>
                  </a:cubicBezTo>
                  <a:cubicBezTo>
                    <a:pt x="21600" y="10073"/>
                    <a:pt x="20057" y="15473"/>
                    <a:pt x="18514" y="20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760147" y="5877221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2325297" y="5585121"/>
              <a:ext cx="18071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3724" y="6671"/>
                  </a:moveTo>
                  <a:cubicBezTo>
                    <a:pt x="2979" y="9953"/>
                    <a:pt x="2234" y="13235"/>
                    <a:pt x="1862" y="15247"/>
                  </a:cubicBezTo>
                  <a:cubicBezTo>
                    <a:pt x="1490" y="17259"/>
                    <a:pt x="1490" y="18000"/>
                    <a:pt x="1490" y="18794"/>
                  </a:cubicBezTo>
                  <a:cubicBezTo>
                    <a:pt x="1490" y="19588"/>
                    <a:pt x="1490" y="20435"/>
                    <a:pt x="1738" y="20594"/>
                  </a:cubicBezTo>
                  <a:cubicBezTo>
                    <a:pt x="1986" y="20753"/>
                    <a:pt x="2483" y="20224"/>
                    <a:pt x="2979" y="18424"/>
                  </a:cubicBezTo>
                  <a:cubicBezTo>
                    <a:pt x="3476" y="16624"/>
                    <a:pt x="3972" y="13553"/>
                    <a:pt x="4966" y="10641"/>
                  </a:cubicBezTo>
                  <a:cubicBezTo>
                    <a:pt x="5959" y="7729"/>
                    <a:pt x="7448" y="4976"/>
                    <a:pt x="8317" y="3335"/>
                  </a:cubicBezTo>
                  <a:cubicBezTo>
                    <a:pt x="9186" y="1694"/>
                    <a:pt x="9434" y="1165"/>
                    <a:pt x="10055" y="741"/>
                  </a:cubicBezTo>
                  <a:cubicBezTo>
                    <a:pt x="10676" y="318"/>
                    <a:pt x="11669" y="0"/>
                    <a:pt x="12662" y="0"/>
                  </a:cubicBezTo>
                  <a:cubicBezTo>
                    <a:pt x="13655" y="0"/>
                    <a:pt x="14648" y="318"/>
                    <a:pt x="16386" y="2012"/>
                  </a:cubicBezTo>
                  <a:cubicBezTo>
                    <a:pt x="18124" y="3706"/>
                    <a:pt x="20607" y="6776"/>
                    <a:pt x="21103" y="9424"/>
                  </a:cubicBezTo>
                  <a:cubicBezTo>
                    <a:pt x="21600" y="12071"/>
                    <a:pt x="20110" y="14294"/>
                    <a:pt x="17007" y="16253"/>
                  </a:cubicBezTo>
                  <a:cubicBezTo>
                    <a:pt x="13903" y="18212"/>
                    <a:pt x="9186" y="19906"/>
                    <a:pt x="6083" y="20753"/>
                  </a:cubicBezTo>
                  <a:cubicBezTo>
                    <a:pt x="2979" y="21600"/>
                    <a:pt x="149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2496747" y="5906768"/>
              <a:ext cx="131700" cy="25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88" fill="norm" stroke="1" extrusionOk="0">
                  <a:moveTo>
                    <a:pt x="16457" y="2309"/>
                  </a:moveTo>
                  <a:cubicBezTo>
                    <a:pt x="16457" y="1423"/>
                    <a:pt x="16457" y="538"/>
                    <a:pt x="17314" y="184"/>
                  </a:cubicBezTo>
                  <a:cubicBezTo>
                    <a:pt x="18171" y="-170"/>
                    <a:pt x="19886" y="7"/>
                    <a:pt x="20743" y="538"/>
                  </a:cubicBezTo>
                  <a:cubicBezTo>
                    <a:pt x="21600" y="1069"/>
                    <a:pt x="21600" y="1955"/>
                    <a:pt x="20229" y="3105"/>
                  </a:cubicBezTo>
                  <a:cubicBezTo>
                    <a:pt x="18857" y="4256"/>
                    <a:pt x="16114" y="5673"/>
                    <a:pt x="14057" y="6735"/>
                  </a:cubicBezTo>
                  <a:cubicBezTo>
                    <a:pt x="12000" y="7797"/>
                    <a:pt x="10629" y="8505"/>
                    <a:pt x="10800" y="9302"/>
                  </a:cubicBezTo>
                  <a:cubicBezTo>
                    <a:pt x="10971" y="10099"/>
                    <a:pt x="12686" y="10984"/>
                    <a:pt x="14743" y="12223"/>
                  </a:cubicBezTo>
                  <a:cubicBezTo>
                    <a:pt x="16800" y="13463"/>
                    <a:pt x="19200" y="15056"/>
                    <a:pt x="20400" y="16296"/>
                  </a:cubicBezTo>
                  <a:cubicBezTo>
                    <a:pt x="21600" y="17535"/>
                    <a:pt x="21600" y="18420"/>
                    <a:pt x="19886" y="19305"/>
                  </a:cubicBezTo>
                  <a:cubicBezTo>
                    <a:pt x="18171" y="20191"/>
                    <a:pt x="14743" y="21076"/>
                    <a:pt x="11143" y="21253"/>
                  </a:cubicBezTo>
                  <a:cubicBezTo>
                    <a:pt x="7543" y="21430"/>
                    <a:pt x="3771" y="20899"/>
                    <a:pt x="0" y="20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2884097" y="580102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857571" y="5940721"/>
              <a:ext cx="197977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982" fill="norm" stroke="1" extrusionOk="0">
                  <a:moveTo>
                    <a:pt x="1485" y="10800"/>
                  </a:moveTo>
                  <a:cubicBezTo>
                    <a:pt x="575" y="14400"/>
                    <a:pt x="-334" y="18000"/>
                    <a:pt x="121" y="19800"/>
                  </a:cubicBezTo>
                  <a:cubicBezTo>
                    <a:pt x="575" y="21600"/>
                    <a:pt x="2394" y="21600"/>
                    <a:pt x="6146" y="18000"/>
                  </a:cubicBezTo>
                  <a:cubicBezTo>
                    <a:pt x="9898" y="14400"/>
                    <a:pt x="15582" y="7200"/>
                    <a:pt x="212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3293336" y="5535264"/>
              <a:ext cx="149562" cy="61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567" fill="norm" stroke="1" extrusionOk="0">
                  <a:moveTo>
                    <a:pt x="20907" y="1526"/>
                  </a:moveTo>
                  <a:cubicBezTo>
                    <a:pt x="20611" y="1155"/>
                    <a:pt x="20315" y="783"/>
                    <a:pt x="19575" y="487"/>
                  </a:cubicBezTo>
                  <a:cubicBezTo>
                    <a:pt x="18836" y="190"/>
                    <a:pt x="17652" y="-33"/>
                    <a:pt x="15877" y="4"/>
                  </a:cubicBezTo>
                  <a:cubicBezTo>
                    <a:pt x="14102" y="41"/>
                    <a:pt x="11734" y="338"/>
                    <a:pt x="10551" y="672"/>
                  </a:cubicBezTo>
                  <a:cubicBezTo>
                    <a:pt x="9367" y="1006"/>
                    <a:pt x="9367" y="1377"/>
                    <a:pt x="10551" y="1897"/>
                  </a:cubicBezTo>
                  <a:cubicBezTo>
                    <a:pt x="11734" y="2416"/>
                    <a:pt x="14102" y="3085"/>
                    <a:pt x="15581" y="3864"/>
                  </a:cubicBezTo>
                  <a:cubicBezTo>
                    <a:pt x="17060" y="4643"/>
                    <a:pt x="17652" y="5534"/>
                    <a:pt x="16617" y="6425"/>
                  </a:cubicBezTo>
                  <a:cubicBezTo>
                    <a:pt x="15581" y="7315"/>
                    <a:pt x="12918" y="8206"/>
                    <a:pt x="10995" y="9023"/>
                  </a:cubicBezTo>
                  <a:cubicBezTo>
                    <a:pt x="9071" y="9839"/>
                    <a:pt x="7888" y="10581"/>
                    <a:pt x="6260" y="11621"/>
                  </a:cubicBezTo>
                  <a:cubicBezTo>
                    <a:pt x="4633" y="12660"/>
                    <a:pt x="2562" y="13996"/>
                    <a:pt x="1230" y="15221"/>
                  </a:cubicBezTo>
                  <a:cubicBezTo>
                    <a:pt x="-101" y="16445"/>
                    <a:pt x="-693" y="17559"/>
                    <a:pt x="1230" y="18598"/>
                  </a:cubicBezTo>
                  <a:cubicBezTo>
                    <a:pt x="3154" y="19637"/>
                    <a:pt x="7592" y="20602"/>
                    <a:pt x="12030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4192197" y="5555487"/>
              <a:ext cx="145553" cy="51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600" fill="norm" stroke="1" extrusionOk="0">
                  <a:moveTo>
                    <a:pt x="8100" y="705"/>
                  </a:moveTo>
                  <a:cubicBezTo>
                    <a:pt x="9900" y="353"/>
                    <a:pt x="11700" y="0"/>
                    <a:pt x="13800" y="0"/>
                  </a:cubicBezTo>
                  <a:cubicBezTo>
                    <a:pt x="15900" y="0"/>
                    <a:pt x="18300" y="353"/>
                    <a:pt x="19350" y="1190"/>
                  </a:cubicBezTo>
                  <a:cubicBezTo>
                    <a:pt x="20400" y="2028"/>
                    <a:pt x="20100" y="3350"/>
                    <a:pt x="18600" y="4937"/>
                  </a:cubicBezTo>
                  <a:cubicBezTo>
                    <a:pt x="17100" y="6524"/>
                    <a:pt x="14400" y="8376"/>
                    <a:pt x="13050" y="9522"/>
                  </a:cubicBezTo>
                  <a:cubicBezTo>
                    <a:pt x="11700" y="10668"/>
                    <a:pt x="11700" y="11109"/>
                    <a:pt x="13050" y="11814"/>
                  </a:cubicBezTo>
                  <a:cubicBezTo>
                    <a:pt x="14400" y="12519"/>
                    <a:pt x="17100" y="13489"/>
                    <a:pt x="18900" y="14503"/>
                  </a:cubicBezTo>
                  <a:cubicBezTo>
                    <a:pt x="20700" y="15517"/>
                    <a:pt x="21600" y="16575"/>
                    <a:pt x="19050" y="17677"/>
                  </a:cubicBezTo>
                  <a:cubicBezTo>
                    <a:pt x="16500" y="18779"/>
                    <a:pt x="10500" y="19925"/>
                    <a:pt x="6750" y="20586"/>
                  </a:cubicBezTo>
                  <a:cubicBezTo>
                    <a:pt x="3000" y="21247"/>
                    <a:pt x="1500" y="214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5443147" y="5967063"/>
              <a:ext cx="387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131" y="6132"/>
                    <a:pt x="8262" y="-1068"/>
                    <a:pt x="11862" y="132"/>
                  </a:cubicBezTo>
                  <a:cubicBezTo>
                    <a:pt x="15462" y="1332"/>
                    <a:pt x="18531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481247" y="6016921"/>
              <a:ext cx="374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8" y="19680"/>
                    <a:pt x="3417" y="17760"/>
                    <a:pt x="6529" y="14640"/>
                  </a:cubicBezTo>
                  <a:cubicBezTo>
                    <a:pt x="9641" y="11520"/>
                    <a:pt x="14156" y="7200"/>
                    <a:pt x="16902" y="4560"/>
                  </a:cubicBezTo>
                  <a:cubicBezTo>
                    <a:pt x="19647" y="1920"/>
                    <a:pt x="20624" y="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5788163" y="5916298"/>
              <a:ext cx="186833" cy="26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21" fill="norm" stroke="1" extrusionOk="0">
                  <a:moveTo>
                    <a:pt x="4747" y="950"/>
                  </a:moveTo>
                  <a:cubicBezTo>
                    <a:pt x="2374" y="607"/>
                    <a:pt x="0" y="264"/>
                    <a:pt x="0" y="92"/>
                  </a:cubicBezTo>
                  <a:cubicBezTo>
                    <a:pt x="0" y="-79"/>
                    <a:pt x="2374" y="-79"/>
                    <a:pt x="6290" y="692"/>
                  </a:cubicBezTo>
                  <a:cubicBezTo>
                    <a:pt x="10207" y="1464"/>
                    <a:pt x="15666" y="3007"/>
                    <a:pt x="18514" y="4721"/>
                  </a:cubicBezTo>
                  <a:cubicBezTo>
                    <a:pt x="21363" y="6435"/>
                    <a:pt x="21600" y="8321"/>
                    <a:pt x="19820" y="10378"/>
                  </a:cubicBezTo>
                  <a:cubicBezTo>
                    <a:pt x="18040" y="12435"/>
                    <a:pt x="14242" y="14664"/>
                    <a:pt x="10800" y="16550"/>
                  </a:cubicBezTo>
                  <a:cubicBezTo>
                    <a:pt x="7358" y="18435"/>
                    <a:pt x="4273" y="19978"/>
                    <a:pt x="1187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603080" y="5845493"/>
              <a:ext cx="191442" cy="62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36" fill="norm" stroke="1" extrusionOk="0">
                  <a:moveTo>
                    <a:pt x="3716" y="9535"/>
                  </a:moveTo>
                  <a:cubicBezTo>
                    <a:pt x="3484" y="12064"/>
                    <a:pt x="3252" y="14592"/>
                    <a:pt x="3020" y="16290"/>
                  </a:cubicBezTo>
                  <a:cubicBezTo>
                    <a:pt x="2787" y="17987"/>
                    <a:pt x="2555" y="18854"/>
                    <a:pt x="2207" y="19649"/>
                  </a:cubicBezTo>
                  <a:cubicBezTo>
                    <a:pt x="1858" y="20444"/>
                    <a:pt x="1394" y="21166"/>
                    <a:pt x="1045" y="21311"/>
                  </a:cubicBezTo>
                  <a:cubicBezTo>
                    <a:pt x="697" y="21455"/>
                    <a:pt x="465" y="21022"/>
                    <a:pt x="233" y="19432"/>
                  </a:cubicBezTo>
                  <a:cubicBezTo>
                    <a:pt x="0" y="17843"/>
                    <a:pt x="-232" y="15098"/>
                    <a:pt x="465" y="12461"/>
                  </a:cubicBezTo>
                  <a:cubicBezTo>
                    <a:pt x="1162" y="9824"/>
                    <a:pt x="2787" y="7296"/>
                    <a:pt x="4878" y="5237"/>
                  </a:cubicBezTo>
                  <a:cubicBezTo>
                    <a:pt x="6968" y="3178"/>
                    <a:pt x="9523" y="1589"/>
                    <a:pt x="11497" y="758"/>
                  </a:cubicBezTo>
                  <a:cubicBezTo>
                    <a:pt x="13471" y="-73"/>
                    <a:pt x="14865" y="-145"/>
                    <a:pt x="16258" y="180"/>
                  </a:cubicBezTo>
                  <a:cubicBezTo>
                    <a:pt x="17652" y="505"/>
                    <a:pt x="19045" y="1228"/>
                    <a:pt x="19974" y="2275"/>
                  </a:cubicBezTo>
                  <a:cubicBezTo>
                    <a:pt x="20903" y="3323"/>
                    <a:pt x="21368" y="4695"/>
                    <a:pt x="20671" y="5815"/>
                  </a:cubicBezTo>
                  <a:cubicBezTo>
                    <a:pt x="19974" y="6935"/>
                    <a:pt x="18116" y="7801"/>
                    <a:pt x="15329" y="8452"/>
                  </a:cubicBezTo>
                  <a:cubicBezTo>
                    <a:pt x="12542" y="9102"/>
                    <a:pt x="8826" y="9535"/>
                    <a:pt x="6387" y="9752"/>
                  </a:cubicBezTo>
                  <a:cubicBezTo>
                    <a:pt x="3949" y="9969"/>
                    <a:pt x="2787" y="9969"/>
                    <a:pt x="2555" y="10005"/>
                  </a:cubicBezTo>
                  <a:cubicBezTo>
                    <a:pt x="2323" y="10041"/>
                    <a:pt x="3020" y="10113"/>
                    <a:pt x="3716" y="10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827447" y="6093121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909"/>
                    <a:pt x="8229" y="9818"/>
                    <a:pt x="11829" y="13418"/>
                  </a:cubicBezTo>
                  <a:cubicBezTo>
                    <a:pt x="15429" y="17018"/>
                    <a:pt x="18514" y="19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835041" y="6099471"/>
              <a:ext cx="13210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21064" y="0"/>
                  </a:moveTo>
                  <a:cubicBezTo>
                    <a:pt x="16677" y="2133"/>
                    <a:pt x="12289" y="4267"/>
                    <a:pt x="8576" y="7067"/>
                  </a:cubicBezTo>
                  <a:cubicBezTo>
                    <a:pt x="4864" y="9867"/>
                    <a:pt x="1826" y="13333"/>
                    <a:pt x="645" y="15867"/>
                  </a:cubicBezTo>
                  <a:cubicBezTo>
                    <a:pt x="-536" y="18400"/>
                    <a:pt x="139" y="20000"/>
                    <a:pt x="8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080054" y="5813462"/>
              <a:ext cx="165552" cy="40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00" fill="norm" stroke="1" extrusionOk="0">
                  <a:moveTo>
                    <a:pt x="19618" y="1719"/>
                  </a:moveTo>
                  <a:cubicBezTo>
                    <a:pt x="20428" y="923"/>
                    <a:pt x="21238" y="127"/>
                    <a:pt x="21103" y="14"/>
                  </a:cubicBezTo>
                  <a:cubicBezTo>
                    <a:pt x="20968" y="-100"/>
                    <a:pt x="19888" y="468"/>
                    <a:pt x="16918" y="2287"/>
                  </a:cubicBezTo>
                  <a:cubicBezTo>
                    <a:pt x="13948" y="4106"/>
                    <a:pt x="9088" y="7176"/>
                    <a:pt x="5848" y="10132"/>
                  </a:cubicBezTo>
                  <a:cubicBezTo>
                    <a:pt x="2608" y="13087"/>
                    <a:pt x="988" y="15929"/>
                    <a:pt x="313" y="17635"/>
                  </a:cubicBezTo>
                  <a:cubicBezTo>
                    <a:pt x="-362" y="19340"/>
                    <a:pt x="-92" y="19908"/>
                    <a:pt x="2608" y="20363"/>
                  </a:cubicBezTo>
                  <a:cubicBezTo>
                    <a:pt x="5308" y="20818"/>
                    <a:pt x="10438" y="21159"/>
                    <a:pt x="15568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289646" y="5952209"/>
              <a:ext cx="126615" cy="23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224" fill="norm" stroke="1" extrusionOk="0">
                  <a:moveTo>
                    <a:pt x="19036" y="1245"/>
                  </a:moveTo>
                  <a:cubicBezTo>
                    <a:pt x="17642" y="677"/>
                    <a:pt x="16249" y="108"/>
                    <a:pt x="14507" y="14"/>
                  </a:cubicBezTo>
                  <a:cubicBezTo>
                    <a:pt x="12765" y="-81"/>
                    <a:pt x="10674" y="298"/>
                    <a:pt x="8061" y="1624"/>
                  </a:cubicBezTo>
                  <a:cubicBezTo>
                    <a:pt x="5449" y="2951"/>
                    <a:pt x="2313" y="5224"/>
                    <a:pt x="920" y="8066"/>
                  </a:cubicBezTo>
                  <a:cubicBezTo>
                    <a:pt x="-474" y="10908"/>
                    <a:pt x="-126" y="14319"/>
                    <a:pt x="920" y="16593"/>
                  </a:cubicBezTo>
                  <a:cubicBezTo>
                    <a:pt x="1965" y="18866"/>
                    <a:pt x="3707" y="20003"/>
                    <a:pt x="5623" y="20666"/>
                  </a:cubicBezTo>
                  <a:cubicBezTo>
                    <a:pt x="7539" y="21330"/>
                    <a:pt x="9629" y="21519"/>
                    <a:pt x="12242" y="20572"/>
                  </a:cubicBezTo>
                  <a:cubicBezTo>
                    <a:pt x="14855" y="19624"/>
                    <a:pt x="17991" y="17540"/>
                    <a:pt x="19558" y="14887"/>
                  </a:cubicBezTo>
                  <a:cubicBezTo>
                    <a:pt x="21126" y="12235"/>
                    <a:pt x="21126" y="9014"/>
                    <a:pt x="20255" y="6740"/>
                  </a:cubicBezTo>
                  <a:cubicBezTo>
                    <a:pt x="19384" y="4466"/>
                    <a:pt x="17642" y="3140"/>
                    <a:pt x="16074" y="2761"/>
                  </a:cubicBezTo>
                  <a:cubicBezTo>
                    <a:pt x="14507" y="2382"/>
                    <a:pt x="13113" y="2951"/>
                    <a:pt x="11720" y="3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7506897" y="609312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7665647" y="5933091"/>
              <a:ext cx="115432" cy="24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40" fill="norm" stroke="1" extrusionOk="0">
                  <a:moveTo>
                    <a:pt x="3535" y="4581"/>
                  </a:moveTo>
                  <a:cubicBezTo>
                    <a:pt x="5891" y="3092"/>
                    <a:pt x="8247" y="1602"/>
                    <a:pt x="10604" y="764"/>
                  </a:cubicBezTo>
                  <a:cubicBezTo>
                    <a:pt x="12960" y="-74"/>
                    <a:pt x="15316" y="-260"/>
                    <a:pt x="17476" y="392"/>
                  </a:cubicBezTo>
                  <a:cubicBezTo>
                    <a:pt x="19636" y="1043"/>
                    <a:pt x="21600" y="2533"/>
                    <a:pt x="21404" y="4023"/>
                  </a:cubicBezTo>
                  <a:cubicBezTo>
                    <a:pt x="21207" y="5512"/>
                    <a:pt x="18851" y="7002"/>
                    <a:pt x="16691" y="8026"/>
                  </a:cubicBezTo>
                  <a:cubicBezTo>
                    <a:pt x="14531" y="9050"/>
                    <a:pt x="12567" y="9609"/>
                    <a:pt x="10604" y="10074"/>
                  </a:cubicBezTo>
                  <a:cubicBezTo>
                    <a:pt x="8640" y="10540"/>
                    <a:pt x="6676" y="10912"/>
                    <a:pt x="6873" y="11378"/>
                  </a:cubicBezTo>
                  <a:cubicBezTo>
                    <a:pt x="7069" y="11843"/>
                    <a:pt x="9425" y="12402"/>
                    <a:pt x="11978" y="13612"/>
                  </a:cubicBezTo>
                  <a:cubicBezTo>
                    <a:pt x="14531" y="14823"/>
                    <a:pt x="17280" y="16685"/>
                    <a:pt x="18262" y="18081"/>
                  </a:cubicBezTo>
                  <a:cubicBezTo>
                    <a:pt x="19244" y="19478"/>
                    <a:pt x="18458" y="20409"/>
                    <a:pt x="15120" y="20874"/>
                  </a:cubicBezTo>
                  <a:cubicBezTo>
                    <a:pt x="11782" y="21340"/>
                    <a:pt x="5891" y="21340"/>
                    <a:pt x="0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7811697" y="5858171"/>
              <a:ext cx="17889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7624" y="0"/>
                  </a:moveTo>
                  <a:cubicBezTo>
                    <a:pt x="10165" y="366"/>
                    <a:pt x="12706" y="732"/>
                    <a:pt x="15501" y="2197"/>
                  </a:cubicBezTo>
                  <a:cubicBezTo>
                    <a:pt x="18296" y="3661"/>
                    <a:pt x="21346" y="6224"/>
                    <a:pt x="21473" y="8908"/>
                  </a:cubicBezTo>
                  <a:cubicBezTo>
                    <a:pt x="21600" y="11593"/>
                    <a:pt x="18805" y="14400"/>
                    <a:pt x="14739" y="16536"/>
                  </a:cubicBezTo>
                  <a:cubicBezTo>
                    <a:pt x="10673" y="18671"/>
                    <a:pt x="5336" y="201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7099968" y="5441479"/>
              <a:ext cx="197380" cy="29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91" fill="norm" stroke="1" extrusionOk="0">
                  <a:moveTo>
                    <a:pt x="8330" y="10007"/>
                  </a:moveTo>
                  <a:cubicBezTo>
                    <a:pt x="6262" y="13401"/>
                    <a:pt x="4194" y="16795"/>
                    <a:pt x="2700" y="18801"/>
                  </a:cubicBezTo>
                  <a:cubicBezTo>
                    <a:pt x="1207" y="20807"/>
                    <a:pt x="288" y="21424"/>
                    <a:pt x="58" y="21115"/>
                  </a:cubicBezTo>
                  <a:cubicBezTo>
                    <a:pt x="-172" y="20807"/>
                    <a:pt x="288" y="19573"/>
                    <a:pt x="1437" y="17413"/>
                  </a:cubicBezTo>
                  <a:cubicBezTo>
                    <a:pt x="2585" y="15253"/>
                    <a:pt x="4424" y="12167"/>
                    <a:pt x="6722" y="9235"/>
                  </a:cubicBezTo>
                  <a:cubicBezTo>
                    <a:pt x="9019" y="6304"/>
                    <a:pt x="11777" y="3527"/>
                    <a:pt x="13615" y="1907"/>
                  </a:cubicBezTo>
                  <a:cubicBezTo>
                    <a:pt x="15454" y="287"/>
                    <a:pt x="16373" y="-176"/>
                    <a:pt x="17062" y="55"/>
                  </a:cubicBezTo>
                  <a:cubicBezTo>
                    <a:pt x="17751" y="287"/>
                    <a:pt x="18211" y="1213"/>
                    <a:pt x="18211" y="3218"/>
                  </a:cubicBezTo>
                  <a:cubicBezTo>
                    <a:pt x="18211" y="5224"/>
                    <a:pt x="17751" y="8310"/>
                    <a:pt x="18211" y="10701"/>
                  </a:cubicBezTo>
                  <a:cubicBezTo>
                    <a:pt x="18671" y="13093"/>
                    <a:pt x="20049" y="14790"/>
                    <a:pt x="21428" y="16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8357797" y="5959721"/>
              <a:ext cx="2159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871" y="1701"/>
                    <a:pt x="9741" y="-1622"/>
                    <a:pt x="13341" y="870"/>
                  </a:cubicBezTo>
                  <a:cubicBezTo>
                    <a:pt x="16941" y="3363"/>
                    <a:pt x="19271" y="11670"/>
                    <a:pt x="21600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8384193" y="6099471"/>
              <a:ext cx="132355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18" fill="norm" stroke="1" extrusionOk="0">
                  <a:moveTo>
                    <a:pt x="3953" y="0"/>
                  </a:moveTo>
                  <a:cubicBezTo>
                    <a:pt x="1896" y="7200"/>
                    <a:pt x="-161" y="14400"/>
                    <a:pt x="10" y="18000"/>
                  </a:cubicBezTo>
                  <a:cubicBezTo>
                    <a:pt x="182" y="21600"/>
                    <a:pt x="2582" y="21600"/>
                    <a:pt x="6525" y="20400"/>
                  </a:cubicBezTo>
                  <a:cubicBezTo>
                    <a:pt x="10468" y="19200"/>
                    <a:pt x="15953" y="16800"/>
                    <a:pt x="21439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9162044" y="5900695"/>
              <a:ext cx="201545" cy="26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186" fill="norm" stroke="1" extrusionOk="0">
                  <a:moveTo>
                    <a:pt x="14777" y="2161"/>
                  </a:moveTo>
                  <a:cubicBezTo>
                    <a:pt x="14997" y="1324"/>
                    <a:pt x="15218" y="487"/>
                    <a:pt x="14777" y="152"/>
                  </a:cubicBezTo>
                  <a:cubicBezTo>
                    <a:pt x="14336" y="-183"/>
                    <a:pt x="13234" y="-16"/>
                    <a:pt x="11140" y="1157"/>
                  </a:cubicBezTo>
                  <a:cubicBezTo>
                    <a:pt x="9046" y="2329"/>
                    <a:pt x="5960" y="4505"/>
                    <a:pt x="3867" y="7519"/>
                  </a:cubicBezTo>
                  <a:cubicBezTo>
                    <a:pt x="1773" y="10533"/>
                    <a:pt x="671" y="14384"/>
                    <a:pt x="230" y="16729"/>
                  </a:cubicBezTo>
                  <a:cubicBezTo>
                    <a:pt x="-211" y="19073"/>
                    <a:pt x="9" y="19910"/>
                    <a:pt x="671" y="20496"/>
                  </a:cubicBezTo>
                  <a:cubicBezTo>
                    <a:pt x="1332" y="21082"/>
                    <a:pt x="2434" y="21417"/>
                    <a:pt x="5079" y="20998"/>
                  </a:cubicBezTo>
                  <a:cubicBezTo>
                    <a:pt x="7724" y="20580"/>
                    <a:pt x="11911" y="19408"/>
                    <a:pt x="14997" y="17147"/>
                  </a:cubicBezTo>
                  <a:cubicBezTo>
                    <a:pt x="18083" y="14887"/>
                    <a:pt x="20067" y="11538"/>
                    <a:pt x="20728" y="9110"/>
                  </a:cubicBezTo>
                  <a:cubicBezTo>
                    <a:pt x="21389" y="6682"/>
                    <a:pt x="20728" y="5175"/>
                    <a:pt x="19405" y="4170"/>
                  </a:cubicBezTo>
                  <a:cubicBezTo>
                    <a:pt x="18083" y="3166"/>
                    <a:pt x="16099" y="2664"/>
                    <a:pt x="14556" y="2664"/>
                  </a:cubicBezTo>
                  <a:cubicBezTo>
                    <a:pt x="13013" y="2664"/>
                    <a:pt x="11911" y="3166"/>
                    <a:pt x="10809" y="3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9456347" y="608677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9676289" y="5900377"/>
              <a:ext cx="166229" cy="33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41" fill="norm" stroke="1" extrusionOk="0">
                  <a:moveTo>
                    <a:pt x="17304" y="4941"/>
                  </a:moveTo>
                  <a:cubicBezTo>
                    <a:pt x="18114" y="4408"/>
                    <a:pt x="18924" y="3874"/>
                    <a:pt x="18654" y="2941"/>
                  </a:cubicBezTo>
                  <a:cubicBezTo>
                    <a:pt x="18384" y="2008"/>
                    <a:pt x="17034" y="674"/>
                    <a:pt x="14199" y="208"/>
                  </a:cubicBezTo>
                  <a:cubicBezTo>
                    <a:pt x="11364" y="-259"/>
                    <a:pt x="7044" y="141"/>
                    <a:pt x="4479" y="608"/>
                  </a:cubicBezTo>
                  <a:cubicBezTo>
                    <a:pt x="1914" y="1074"/>
                    <a:pt x="1104" y="1608"/>
                    <a:pt x="564" y="2208"/>
                  </a:cubicBezTo>
                  <a:cubicBezTo>
                    <a:pt x="24" y="2808"/>
                    <a:pt x="-246" y="3474"/>
                    <a:pt x="294" y="3941"/>
                  </a:cubicBezTo>
                  <a:cubicBezTo>
                    <a:pt x="834" y="4408"/>
                    <a:pt x="2184" y="4674"/>
                    <a:pt x="5154" y="4674"/>
                  </a:cubicBezTo>
                  <a:cubicBezTo>
                    <a:pt x="8124" y="4674"/>
                    <a:pt x="12714" y="4408"/>
                    <a:pt x="15684" y="4274"/>
                  </a:cubicBezTo>
                  <a:cubicBezTo>
                    <a:pt x="18654" y="4141"/>
                    <a:pt x="20004" y="4141"/>
                    <a:pt x="20679" y="4474"/>
                  </a:cubicBezTo>
                  <a:cubicBezTo>
                    <a:pt x="21354" y="4808"/>
                    <a:pt x="21354" y="5474"/>
                    <a:pt x="20814" y="8341"/>
                  </a:cubicBezTo>
                  <a:cubicBezTo>
                    <a:pt x="20274" y="11208"/>
                    <a:pt x="19194" y="16274"/>
                    <a:pt x="18114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81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6025912" y="2612748"/>
              <a:ext cx="2345806" cy="4753003"/>
            </a:xfrm>
            <a:prstGeom prst="rect">
              <a:avLst/>
            </a:prstGeom>
            <a:effectLst/>
          </p:spPr>
        </p:pic>
        <p:pic>
          <p:nvPicPr>
            <p:cNvPr id="1783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7822316" y="6808075"/>
              <a:ext cx="383082" cy="619677"/>
            </a:xfrm>
            <a:prstGeom prst="rect">
              <a:avLst/>
            </a:prstGeom>
            <a:effectLst/>
          </p:spPr>
        </p:pic>
        <p:pic>
          <p:nvPicPr>
            <p:cNvPr id="1785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8256990" y="6868817"/>
              <a:ext cx="278608" cy="514484"/>
            </a:xfrm>
            <a:prstGeom prst="rect">
              <a:avLst/>
            </a:prstGeom>
            <a:effectLst/>
          </p:spPr>
        </p:pic>
        <p:pic>
          <p:nvPicPr>
            <p:cNvPr id="1787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8370497" y="7092188"/>
              <a:ext cx="280547" cy="353484"/>
            </a:xfrm>
            <a:prstGeom prst="rect">
              <a:avLst/>
            </a:prstGeom>
            <a:effectLst/>
          </p:spPr>
        </p:pic>
        <p:pic>
          <p:nvPicPr>
            <p:cNvPr id="1789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3018626" y="-38100"/>
              <a:ext cx="2684370" cy="1615578"/>
            </a:xfrm>
            <a:prstGeom prst="rect">
              <a:avLst/>
            </a:prstGeom>
            <a:effectLst/>
          </p:spPr>
        </p:pic>
        <p:pic>
          <p:nvPicPr>
            <p:cNvPr id="1791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4389047" y="835321"/>
              <a:ext cx="386836" cy="114301"/>
            </a:xfrm>
            <a:prstGeom prst="rect">
              <a:avLst/>
            </a:prstGeom>
            <a:effectLst/>
          </p:spPr>
        </p:pic>
        <p:pic>
          <p:nvPicPr>
            <p:cNvPr id="1793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9068997" y="3887138"/>
              <a:ext cx="933451" cy="161284"/>
            </a:xfrm>
            <a:prstGeom prst="rect">
              <a:avLst/>
            </a:prstGeom>
            <a:effectLst/>
          </p:spPr>
        </p:pic>
        <p:pic>
          <p:nvPicPr>
            <p:cNvPr id="1795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9183297" y="5044148"/>
              <a:ext cx="965201" cy="140924"/>
            </a:xfrm>
            <a:prstGeom prst="rect">
              <a:avLst/>
            </a:prstGeom>
            <a:effectLst/>
          </p:spPr>
        </p:pic>
        <p:pic>
          <p:nvPicPr>
            <p:cNvPr id="1797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9011847" y="6336537"/>
              <a:ext cx="768351" cy="124885"/>
            </a:xfrm>
            <a:prstGeom prst="rect">
              <a:avLst/>
            </a:prstGeom>
            <a:effectLst/>
          </p:spPr>
        </p:pic>
        <p:pic>
          <p:nvPicPr>
            <p:cNvPr id="1799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10324094" y="3521371"/>
              <a:ext cx="815004" cy="406251"/>
            </a:xfrm>
            <a:prstGeom prst="rect">
              <a:avLst/>
            </a:prstGeom>
            <a:effectLst/>
          </p:spPr>
        </p:pic>
        <p:pic>
          <p:nvPicPr>
            <p:cNvPr id="1801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10586647" y="4689771"/>
              <a:ext cx="736601" cy="314170"/>
            </a:xfrm>
            <a:prstGeom prst="rect">
              <a:avLst/>
            </a:prstGeom>
            <a:effectLst/>
          </p:spPr>
        </p:pic>
        <p:pic>
          <p:nvPicPr>
            <p:cNvPr id="1803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10707297" y="5991521"/>
              <a:ext cx="723901" cy="402202"/>
            </a:xfrm>
            <a:prstGeom prst="rect">
              <a:avLst/>
            </a:prstGeom>
            <a:effectLst/>
          </p:spPr>
        </p:pic>
        <p:sp>
          <p:nvSpPr>
            <p:cNvPr id="1805" name="Line"/>
            <p:cNvSpPr/>
            <p:nvPr/>
          </p:nvSpPr>
          <p:spPr>
            <a:xfrm>
              <a:off x="3131747" y="3858185"/>
              <a:ext cx="1156832" cy="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71" fill="norm" stroke="1" extrusionOk="0">
                  <a:moveTo>
                    <a:pt x="0" y="21471"/>
                  </a:moveTo>
                  <a:cubicBezTo>
                    <a:pt x="1343" y="18385"/>
                    <a:pt x="2685" y="15300"/>
                    <a:pt x="4127" y="12214"/>
                  </a:cubicBezTo>
                  <a:cubicBezTo>
                    <a:pt x="5568" y="9128"/>
                    <a:pt x="7108" y="6042"/>
                    <a:pt x="8648" y="4500"/>
                  </a:cubicBezTo>
                  <a:cubicBezTo>
                    <a:pt x="10188" y="2957"/>
                    <a:pt x="11728" y="2957"/>
                    <a:pt x="13367" y="2957"/>
                  </a:cubicBezTo>
                  <a:cubicBezTo>
                    <a:pt x="15005" y="2957"/>
                    <a:pt x="16743" y="2957"/>
                    <a:pt x="18046" y="2442"/>
                  </a:cubicBezTo>
                  <a:cubicBezTo>
                    <a:pt x="19349" y="1928"/>
                    <a:pt x="20218" y="900"/>
                    <a:pt x="20771" y="385"/>
                  </a:cubicBezTo>
                  <a:cubicBezTo>
                    <a:pt x="21324" y="-129"/>
                    <a:pt x="21561" y="-129"/>
                    <a:pt x="21580" y="385"/>
                  </a:cubicBezTo>
                  <a:cubicBezTo>
                    <a:pt x="21600" y="900"/>
                    <a:pt x="21403" y="1928"/>
                    <a:pt x="21126" y="5528"/>
                  </a:cubicBezTo>
                  <a:cubicBezTo>
                    <a:pt x="20850" y="9128"/>
                    <a:pt x="20494" y="15300"/>
                    <a:pt x="20139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3430197" y="5068221"/>
              <a:ext cx="876301" cy="5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10970"/>
                  </a:moveTo>
                  <a:cubicBezTo>
                    <a:pt x="1826" y="7647"/>
                    <a:pt x="3652" y="4324"/>
                    <a:pt x="5583" y="2247"/>
                  </a:cubicBezTo>
                  <a:cubicBezTo>
                    <a:pt x="7513" y="170"/>
                    <a:pt x="9548" y="-661"/>
                    <a:pt x="11713" y="585"/>
                  </a:cubicBezTo>
                  <a:cubicBezTo>
                    <a:pt x="13878" y="1831"/>
                    <a:pt x="16174" y="5154"/>
                    <a:pt x="17843" y="8893"/>
                  </a:cubicBezTo>
                  <a:cubicBezTo>
                    <a:pt x="19513" y="12631"/>
                    <a:pt x="20557" y="16785"/>
                    <a:pt x="21600" y="20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3353997" y="6176994"/>
              <a:ext cx="965201" cy="6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21191"/>
                  </a:moveTo>
                  <a:cubicBezTo>
                    <a:pt x="900" y="17264"/>
                    <a:pt x="1800" y="13336"/>
                    <a:pt x="3174" y="9736"/>
                  </a:cubicBezTo>
                  <a:cubicBezTo>
                    <a:pt x="4547" y="6136"/>
                    <a:pt x="6395" y="2864"/>
                    <a:pt x="8361" y="1227"/>
                  </a:cubicBezTo>
                  <a:cubicBezTo>
                    <a:pt x="10326" y="-409"/>
                    <a:pt x="12411" y="-409"/>
                    <a:pt x="14518" y="1227"/>
                  </a:cubicBezTo>
                  <a:cubicBezTo>
                    <a:pt x="16626" y="2864"/>
                    <a:pt x="18758" y="6136"/>
                    <a:pt x="19942" y="8100"/>
                  </a:cubicBezTo>
                  <a:cubicBezTo>
                    <a:pt x="21126" y="10064"/>
                    <a:pt x="21363" y="10718"/>
                    <a:pt x="21600" y="1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899483" y="6829288"/>
              <a:ext cx="236070" cy="54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05" fill="norm" stroke="1" extrusionOk="0">
                  <a:moveTo>
                    <a:pt x="4810" y="6996"/>
                  </a:moveTo>
                  <a:cubicBezTo>
                    <a:pt x="4435" y="8657"/>
                    <a:pt x="4059" y="10319"/>
                    <a:pt x="4153" y="12229"/>
                  </a:cubicBezTo>
                  <a:cubicBezTo>
                    <a:pt x="4247" y="14140"/>
                    <a:pt x="4810" y="16300"/>
                    <a:pt x="5092" y="17754"/>
                  </a:cubicBezTo>
                  <a:cubicBezTo>
                    <a:pt x="5374" y="19208"/>
                    <a:pt x="5374" y="19956"/>
                    <a:pt x="5092" y="20080"/>
                  </a:cubicBezTo>
                  <a:cubicBezTo>
                    <a:pt x="4810" y="20205"/>
                    <a:pt x="4247" y="19706"/>
                    <a:pt x="3683" y="18003"/>
                  </a:cubicBezTo>
                  <a:cubicBezTo>
                    <a:pt x="3120" y="16300"/>
                    <a:pt x="2556" y="13393"/>
                    <a:pt x="2650" y="10485"/>
                  </a:cubicBezTo>
                  <a:cubicBezTo>
                    <a:pt x="2744" y="7577"/>
                    <a:pt x="3496" y="4669"/>
                    <a:pt x="4810" y="2842"/>
                  </a:cubicBezTo>
                  <a:cubicBezTo>
                    <a:pt x="6125" y="1014"/>
                    <a:pt x="8003" y="266"/>
                    <a:pt x="9976" y="59"/>
                  </a:cubicBezTo>
                  <a:cubicBezTo>
                    <a:pt x="11948" y="-149"/>
                    <a:pt x="14014" y="183"/>
                    <a:pt x="15986" y="1263"/>
                  </a:cubicBezTo>
                  <a:cubicBezTo>
                    <a:pt x="17958" y="2343"/>
                    <a:pt x="19836" y="4171"/>
                    <a:pt x="20588" y="6497"/>
                  </a:cubicBezTo>
                  <a:cubicBezTo>
                    <a:pt x="21339" y="8823"/>
                    <a:pt x="20963" y="11648"/>
                    <a:pt x="18991" y="14016"/>
                  </a:cubicBezTo>
                  <a:cubicBezTo>
                    <a:pt x="17019" y="16383"/>
                    <a:pt x="13450" y="18294"/>
                    <a:pt x="10539" y="19457"/>
                  </a:cubicBezTo>
                  <a:cubicBezTo>
                    <a:pt x="7628" y="20620"/>
                    <a:pt x="5374" y="21036"/>
                    <a:pt x="3589" y="21243"/>
                  </a:cubicBezTo>
                  <a:cubicBezTo>
                    <a:pt x="1805" y="21451"/>
                    <a:pt x="490" y="21451"/>
                    <a:pt x="115" y="21285"/>
                  </a:cubicBezTo>
                  <a:cubicBezTo>
                    <a:pt x="-261" y="21119"/>
                    <a:pt x="302" y="20786"/>
                    <a:pt x="1523" y="20371"/>
                  </a:cubicBezTo>
                  <a:cubicBezTo>
                    <a:pt x="2744" y="19956"/>
                    <a:pt x="4622" y="19457"/>
                    <a:pt x="6501" y="18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302947" y="705832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251015" y="7172621"/>
              <a:ext cx="22973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890" y="21600"/>
                  </a:moveTo>
                  <a:cubicBezTo>
                    <a:pt x="899" y="21600"/>
                    <a:pt x="-92" y="21600"/>
                    <a:pt x="7" y="20800"/>
                  </a:cubicBezTo>
                  <a:cubicBezTo>
                    <a:pt x="106" y="20000"/>
                    <a:pt x="1295" y="18400"/>
                    <a:pt x="5060" y="14800"/>
                  </a:cubicBezTo>
                  <a:cubicBezTo>
                    <a:pt x="8825" y="11200"/>
                    <a:pt x="15167" y="5600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691454" y="6777789"/>
              <a:ext cx="182994" cy="46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93" fill="norm" stroke="1" extrusionOk="0">
                  <a:moveTo>
                    <a:pt x="21220" y="2679"/>
                  </a:moveTo>
                  <a:cubicBezTo>
                    <a:pt x="20975" y="2193"/>
                    <a:pt x="20729" y="1706"/>
                    <a:pt x="19625" y="1171"/>
                  </a:cubicBezTo>
                  <a:cubicBezTo>
                    <a:pt x="18520" y="636"/>
                    <a:pt x="16556" y="52"/>
                    <a:pt x="14102" y="4"/>
                  </a:cubicBezTo>
                  <a:cubicBezTo>
                    <a:pt x="11647" y="-45"/>
                    <a:pt x="8702" y="441"/>
                    <a:pt x="6861" y="879"/>
                  </a:cubicBezTo>
                  <a:cubicBezTo>
                    <a:pt x="5020" y="1317"/>
                    <a:pt x="4284" y="1706"/>
                    <a:pt x="5265" y="2387"/>
                  </a:cubicBezTo>
                  <a:cubicBezTo>
                    <a:pt x="6247" y="3069"/>
                    <a:pt x="8947" y="4041"/>
                    <a:pt x="11156" y="4869"/>
                  </a:cubicBezTo>
                  <a:cubicBezTo>
                    <a:pt x="13365" y="5696"/>
                    <a:pt x="15084" y="6377"/>
                    <a:pt x="15943" y="6960"/>
                  </a:cubicBezTo>
                  <a:cubicBezTo>
                    <a:pt x="16802" y="7544"/>
                    <a:pt x="16802" y="8031"/>
                    <a:pt x="15452" y="8712"/>
                  </a:cubicBezTo>
                  <a:cubicBezTo>
                    <a:pt x="14102" y="9393"/>
                    <a:pt x="11402" y="10269"/>
                    <a:pt x="9438" y="10852"/>
                  </a:cubicBezTo>
                  <a:cubicBezTo>
                    <a:pt x="7475" y="11436"/>
                    <a:pt x="6247" y="11728"/>
                    <a:pt x="4529" y="11971"/>
                  </a:cubicBezTo>
                  <a:cubicBezTo>
                    <a:pt x="2811" y="12214"/>
                    <a:pt x="602" y="12409"/>
                    <a:pt x="111" y="12604"/>
                  </a:cubicBezTo>
                  <a:cubicBezTo>
                    <a:pt x="-380" y="12798"/>
                    <a:pt x="847" y="12993"/>
                    <a:pt x="1952" y="13528"/>
                  </a:cubicBezTo>
                  <a:cubicBezTo>
                    <a:pt x="3056" y="14063"/>
                    <a:pt x="4038" y="14939"/>
                    <a:pt x="4038" y="16009"/>
                  </a:cubicBezTo>
                  <a:cubicBezTo>
                    <a:pt x="4038" y="17079"/>
                    <a:pt x="3056" y="18344"/>
                    <a:pt x="2565" y="19269"/>
                  </a:cubicBezTo>
                  <a:cubicBezTo>
                    <a:pt x="2075" y="20193"/>
                    <a:pt x="2075" y="20777"/>
                    <a:pt x="3793" y="21117"/>
                  </a:cubicBezTo>
                  <a:cubicBezTo>
                    <a:pt x="5511" y="21458"/>
                    <a:pt x="8947" y="21555"/>
                    <a:pt x="11647" y="21458"/>
                  </a:cubicBezTo>
                  <a:cubicBezTo>
                    <a:pt x="14347" y="21360"/>
                    <a:pt x="16311" y="21069"/>
                    <a:pt x="18275" y="20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995097" y="6880521"/>
              <a:ext cx="1968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4181" y="1224"/>
                  </a:cubicBezTo>
                  <a:cubicBezTo>
                    <a:pt x="6039" y="2448"/>
                    <a:pt x="8594" y="4896"/>
                    <a:pt x="11148" y="7776"/>
                  </a:cubicBezTo>
                  <a:cubicBezTo>
                    <a:pt x="13703" y="10656"/>
                    <a:pt x="16258" y="13968"/>
                    <a:pt x="18000" y="16344"/>
                  </a:cubicBezTo>
                  <a:cubicBezTo>
                    <a:pt x="19742" y="18720"/>
                    <a:pt x="20671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2071297" y="6842421"/>
              <a:ext cx="1397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22"/>
                    <a:pt x="18327" y="244"/>
                    <a:pt x="16364" y="1281"/>
                  </a:cubicBezTo>
                  <a:cubicBezTo>
                    <a:pt x="14400" y="2319"/>
                    <a:pt x="12109" y="4271"/>
                    <a:pt x="9655" y="6834"/>
                  </a:cubicBezTo>
                  <a:cubicBezTo>
                    <a:pt x="7200" y="9397"/>
                    <a:pt x="4582" y="12569"/>
                    <a:pt x="2945" y="15132"/>
                  </a:cubicBezTo>
                  <a:cubicBezTo>
                    <a:pt x="1309" y="17695"/>
                    <a:pt x="655" y="196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2299897" y="7090071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344347" y="7185321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630097" y="6855121"/>
              <a:ext cx="158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2829"/>
                    <a:pt x="8064" y="5657"/>
                    <a:pt x="11520" y="8936"/>
                  </a:cubicBezTo>
                  <a:cubicBezTo>
                    <a:pt x="14976" y="12214"/>
                    <a:pt x="17856" y="15943"/>
                    <a:pt x="19440" y="18129"/>
                  </a:cubicBezTo>
                  <a:cubicBezTo>
                    <a:pt x="21024" y="20314"/>
                    <a:pt x="21312" y="209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2642797" y="6861471"/>
              <a:ext cx="152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0" y="1440"/>
                    <a:pt x="17400" y="2880"/>
                    <a:pt x="14400" y="5040"/>
                  </a:cubicBezTo>
                  <a:cubicBezTo>
                    <a:pt x="11400" y="7200"/>
                    <a:pt x="7500" y="10080"/>
                    <a:pt x="4950" y="12960"/>
                  </a:cubicBezTo>
                  <a:cubicBezTo>
                    <a:pt x="2400" y="15840"/>
                    <a:pt x="12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2782497" y="7106604"/>
              <a:ext cx="82551" cy="9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5002"/>
                  </a:moveTo>
                  <a:cubicBezTo>
                    <a:pt x="1662" y="3038"/>
                    <a:pt x="3323" y="1075"/>
                    <a:pt x="5538" y="338"/>
                  </a:cubicBezTo>
                  <a:cubicBezTo>
                    <a:pt x="7754" y="-398"/>
                    <a:pt x="10523" y="93"/>
                    <a:pt x="12185" y="1566"/>
                  </a:cubicBezTo>
                  <a:cubicBezTo>
                    <a:pt x="13846" y="3038"/>
                    <a:pt x="14400" y="5493"/>
                    <a:pt x="13846" y="7947"/>
                  </a:cubicBezTo>
                  <a:cubicBezTo>
                    <a:pt x="13292" y="10402"/>
                    <a:pt x="11631" y="12857"/>
                    <a:pt x="9138" y="15066"/>
                  </a:cubicBezTo>
                  <a:cubicBezTo>
                    <a:pt x="6646" y="17275"/>
                    <a:pt x="3323" y="19238"/>
                    <a:pt x="4154" y="20220"/>
                  </a:cubicBezTo>
                  <a:cubicBezTo>
                    <a:pt x="4985" y="21202"/>
                    <a:pt x="9969" y="21202"/>
                    <a:pt x="13569" y="21202"/>
                  </a:cubicBezTo>
                  <a:cubicBezTo>
                    <a:pt x="17169" y="21202"/>
                    <a:pt x="19385" y="21202"/>
                    <a:pt x="21600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934897" y="7185321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3138097" y="7178921"/>
              <a:ext cx="1143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200" y="11670"/>
                    <a:pt x="10400" y="3363"/>
                    <a:pt x="14000" y="870"/>
                  </a:cubicBezTo>
                  <a:cubicBezTo>
                    <a:pt x="17600" y="-1622"/>
                    <a:pt x="1960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3360347" y="7153571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3531797" y="7191671"/>
              <a:ext cx="101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3766747" y="6759871"/>
              <a:ext cx="2667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86" y="1646"/>
                    <a:pt x="3771" y="3291"/>
                    <a:pt x="6771" y="5657"/>
                  </a:cubicBezTo>
                  <a:cubicBezTo>
                    <a:pt x="9771" y="8023"/>
                    <a:pt x="13886" y="11109"/>
                    <a:pt x="16543" y="13886"/>
                  </a:cubicBezTo>
                  <a:cubicBezTo>
                    <a:pt x="19200" y="16663"/>
                    <a:pt x="20400" y="191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3787258" y="6715421"/>
              <a:ext cx="22714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21265" y="0"/>
                  </a:moveTo>
                  <a:cubicBezTo>
                    <a:pt x="18887" y="2005"/>
                    <a:pt x="16509" y="4010"/>
                    <a:pt x="13834" y="6334"/>
                  </a:cubicBezTo>
                  <a:cubicBezTo>
                    <a:pt x="11159" y="8658"/>
                    <a:pt x="8186" y="11301"/>
                    <a:pt x="5709" y="13671"/>
                  </a:cubicBezTo>
                  <a:cubicBezTo>
                    <a:pt x="3232" y="16041"/>
                    <a:pt x="1250" y="18137"/>
                    <a:pt x="458" y="19413"/>
                  </a:cubicBezTo>
                  <a:cubicBezTo>
                    <a:pt x="-335" y="20689"/>
                    <a:pt x="61" y="21144"/>
                    <a:pt x="4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4072124" y="7078945"/>
              <a:ext cx="126424" cy="14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27" fill="norm" stroke="1" extrusionOk="0">
                  <a:moveTo>
                    <a:pt x="5302" y="4399"/>
                  </a:moveTo>
                  <a:cubicBezTo>
                    <a:pt x="3862" y="7484"/>
                    <a:pt x="2422" y="10570"/>
                    <a:pt x="1702" y="12884"/>
                  </a:cubicBezTo>
                  <a:cubicBezTo>
                    <a:pt x="982" y="15199"/>
                    <a:pt x="982" y="16741"/>
                    <a:pt x="802" y="18284"/>
                  </a:cubicBezTo>
                  <a:cubicBezTo>
                    <a:pt x="622" y="19827"/>
                    <a:pt x="262" y="21370"/>
                    <a:pt x="82" y="21216"/>
                  </a:cubicBezTo>
                  <a:cubicBezTo>
                    <a:pt x="-98" y="21061"/>
                    <a:pt x="-98" y="19210"/>
                    <a:pt x="1342" y="15816"/>
                  </a:cubicBezTo>
                  <a:cubicBezTo>
                    <a:pt x="2782" y="12421"/>
                    <a:pt x="5662" y="7484"/>
                    <a:pt x="7822" y="4553"/>
                  </a:cubicBezTo>
                  <a:cubicBezTo>
                    <a:pt x="9982" y="1621"/>
                    <a:pt x="11422" y="696"/>
                    <a:pt x="13042" y="233"/>
                  </a:cubicBezTo>
                  <a:cubicBezTo>
                    <a:pt x="14662" y="-230"/>
                    <a:pt x="16462" y="-230"/>
                    <a:pt x="17722" y="2393"/>
                  </a:cubicBezTo>
                  <a:cubicBezTo>
                    <a:pt x="18982" y="5016"/>
                    <a:pt x="19702" y="10261"/>
                    <a:pt x="20242" y="13501"/>
                  </a:cubicBezTo>
                  <a:cubicBezTo>
                    <a:pt x="20782" y="16741"/>
                    <a:pt x="21142" y="17976"/>
                    <a:pt x="21502" y="19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4293797" y="6669748"/>
              <a:ext cx="168611" cy="66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571" fill="norm" stroke="1" extrusionOk="0">
                  <a:moveTo>
                    <a:pt x="3951" y="244"/>
                  </a:moveTo>
                  <a:cubicBezTo>
                    <a:pt x="7639" y="108"/>
                    <a:pt x="11327" y="-29"/>
                    <a:pt x="14093" y="5"/>
                  </a:cubicBezTo>
                  <a:cubicBezTo>
                    <a:pt x="16859" y="39"/>
                    <a:pt x="18702" y="244"/>
                    <a:pt x="19888" y="757"/>
                  </a:cubicBezTo>
                  <a:cubicBezTo>
                    <a:pt x="21073" y="1270"/>
                    <a:pt x="21600" y="2090"/>
                    <a:pt x="19888" y="3389"/>
                  </a:cubicBezTo>
                  <a:cubicBezTo>
                    <a:pt x="18176" y="4687"/>
                    <a:pt x="14224" y="6465"/>
                    <a:pt x="11063" y="7900"/>
                  </a:cubicBezTo>
                  <a:cubicBezTo>
                    <a:pt x="7902" y="9336"/>
                    <a:pt x="5532" y="10429"/>
                    <a:pt x="4346" y="11352"/>
                  </a:cubicBezTo>
                  <a:cubicBezTo>
                    <a:pt x="3161" y="12275"/>
                    <a:pt x="3161" y="13027"/>
                    <a:pt x="5268" y="14052"/>
                  </a:cubicBezTo>
                  <a:cubicBezTo>
                    <a:pt x="7376" y="15077"/>
                    <a:pt x="11590" y="16376"/>
                    <a:pt x="14093" y="17196"/>
                  </a:cubicBezTo>
                  <a:cubicBezTo>
                    <a:pt x="16595" y="18017"/>
                    <a:pt x="17385" y="18358"/>
                    <a:pt x="17780" y="18700"/>
                  </a:cubicBezTo>
                  <a:cubicBezTo>
                    <a:pt x="18176" y="19042"/>
                    <a:pt x="18176" y="19384"/>
                    <a:pt x="15146" y="19862"/>
                  </a:cubicBezTo>
                  <a:cubicBezTo>
                    <a:pt x="12117" y="20341"/>
                    <a:pt x="6059" y="20956"/>
                    <a:pt x="0" y="2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4001697" y="7357035"/>
              <a:ext cx="283420" cy="3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20" fill="norm" stroke="1" extrusionOk="0">
                  <a:moveTo>
                    <a:pt x="0" y="4140"/>
                  </a:moveTo>
                  <a:cubicBezTo>
                    <a:pt x="5280" y="2700"/>
                    <a:pt x="10560" y="1260"/>
                    <a:pt x="13760" y="540"/>
                  </a:cubicBezTo>
                  <a:cubicBezTo>
                    <a:pt x="16960" y="-180"/>
                    <a:pt x="18080" y="-180"/>
                    <a:pt x="19120" y="540"/>
                  </a:cubicBezTo>
                  <a:cubicBezTo>
                    <a:pt x="20160" y="1260"/>
                    <a:pt x="21120" y="2700"/>
                    <a:pt x="21360" y="6300"/>
                  </a:cubicBezTo>
                  <a:cubicBezTo>
                    <a:pt x="21600" y="9900"/>
                    <a:pt x="21120" y="15660"/>
                    <a:pt x="20640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4065197" y="7363121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29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716866" y="2778784"/>
              <a:ext cx="4113174" cy="1373354"/>
            </a:xfrm>
            <a:prstGeom prst="rect">
              <a:avLst/>
            </a:prstGeom>
            <a:effectLst/>
          </p:spPr>
        </p:pic>
        <p:pic>
          <p:nvPicPr>
            <p:cNvPr id="1831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8829813" y="2911771"/>
              <a:ext cx="1553892" cy="1377947"/>
            </a:xfrm>
            <a:prstGeom prst="rect">
              <a:avLst/>
            </a:prstGeom>
            <a:effectLst/>
          </p:spPr>
        </p:pic>
        <p:pic>
          <p:nvPicPr>
            <p:cNvPr id="1833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-12701" y="3097495"/>
              <a:ext cx="744149" cy="5237177"/>
            </a:xfrm>
            <a:prstGeom prst="rect">
              <a:avLst/>
            </a:prstGeom>
            <a:effectLst/>
          </p:spPr>
        </p:pic>
        <p:pic>
          <p:nvPicPr>
            <p:cNvPr id="1835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8664293" y="2830958"/>
              <a:ext cx="2370699" cy="529628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8" name="Drawing"/>
          <p:cNvGrpSpPr/>
          <p:nvPr/>
        </p:nvGrpSpPr>
        <p:grpSpPr>
          <a:xfrm>
            <a:off x="412749" y="937683"/>
            <a:ext cx="12585701" cy="8584682"/>
            <a:chOff x="-38100" y="0"/>
            <a:chExt cx="12585700" cy="8584681"/>
          </a:xfrm>
        </p:grpSpPr>
        <p:sp>
          <p:nvSpPr>
            <p:cNvPr id="1839" name="Line"/>
            <p:cNvSpPr/>
            <p:nvPr/>
          </p:nvSpPr>
          <p:spPr>
            <a:xfrm>
              <a:off x="1640643" y="928581"/>
              <a:ext cx="215903" cy="64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282" fill="norm" stroke="1" extrusionOk="0">
                  <a:moveTo>
                    <a:pt x="2831" y="5038"/>
                  </a:moveTo>
                  <a:cubicBezTo>
                    <a:pt x="2219" y="6989"/>
                    <a:pt x="1608" y="8940"/>
                    <a:pt x="1914" y="11030"/>
                  </a:cubicBezTo>
                  <a:cubicBezTo>
                    <a:pt x="2219" y="13120"/>
                    <a:pt x="3442" y="15350"/>
                    <a:pt x="4155" y="16987"/>
                  </a:cubicBezTo>
                  <a:cubicBezTo>
                    <a:pt x="4868" y="18625"/>
                    <a:pt x="5072" y="19670"/>
                    <a:pt x="5174" y="20367"/>
                  </a:cubicBezTo>
                  <a:cubicBezTo>
                    <a:pt x="5276" y="21064"/>
                    <a:pt x="5276" y="21412"/>
                    <a:pt x="5072" y="21238"/>
                  </a:cubicBezTo>
                  <a:cubicBezTo>
                    <a:pt x="4868" y="21064"/>
                    <a:pt x="4461" y="20367"/>
                    <a:pt x="3748" y="18834"/>
                  </a:cubicBezTo>
                  <a:cubicBezTo>
                    <a:pt x="3034" y="17301"/>
                    <a:pt x="2016" y="14932"/>
                    <a:pt x="1200" y="12458"/>
                  </a:cubicBezTo>
                  <a:cubicBezTo>
                    <a:pt x="385" y="9985"/>
                    <a:pt x="-226" y="7407"/>
                    <a:pt x="80" y="5351"/>
                  </a:cubicBezTo>
                  <a:cubicBezTo>
                    <a:pt x="385" y="3296"/>
                    <a:pt x="1608" y="1763"/>
                    <a:pt x="3544" y="892"/>
                  </a:cubicBezTo>
                  <a:cubicBezTo>
                    <a:pt x="5480" y="21"/>
                    <a:pt x="8129" y="-188"/>
                    <a:pt x="11083" y="160"/>
                  </a:cubicBezTo>
                  <a:cubicBezTo>
                    <a:pt x="14038" y="509"/>
                    <a:pt x="17299" y="1415"/>
                    <a:pt x="19132" y="2495"/>
                  </a:cubicBezTo>
                  <a:cubicBezTo>
                    <a:pt x="20966" y="3575"/>
                    <a:pt x="21374" y="4829"/>
                    <a:pt x="19846" y="5978"/>
                  </a:cubicBezTo>
                  <a:cubicBezTo>
                    <a:pt x="18317" y="7128"/>
                    <a:pt x="14853" y="8173"/>
                    <a:pt x="11899" y="8870"/>
                  </a:cubicBezTo>
                  <a:cubicBezTo>
                    <a:pt x="8944" y="9567"/>
                    <a:pt x="6499" y="9915"/>
                    <a:pt x="4053" y="10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879600" y="1214966"/>
              <a:ext cx="133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898650" y="1234016"/>
              <a:ext cx="1016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4413"/>
                    <a:pt x="8100" y="8826"/>
                    <a:pt x="4500" y="12426"/>
                  </a:cubicBezTo>
                  <a:cubicBezTo>
                    <a:pt x="900" y="16026"/>
                    <a:pt x="450" y="188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163233" y="886092"/>
              <a:ext cx="141818" cy="44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19666" y="3298"/>
                  </a:moveTo>
                  <a:cubicBezTo>
                    <a:pt x="19343" y="2483"/>
                    <a:pt x="19021" y="1668"/>
                    <a:pt x="18054" y="1108"/>
                  </a:cubicBezTo>
                  <a:cubicBezTo>
                    <a:pt x="17087" y="547"/>
                    <a:pt x="15475" y="242"/>
                    <a:pt x="13863" y="89"/>
                  </a:cubicBezTo>
                  <a:cubicBezTo>
                    <a:pt x="12251" y="-64"/>
                    <a:pt x="10639" y="-64"/>
                    <a:pt x="8866" y="445"/>
                  </a:cubicBezTo>
                  <a:cubicBezTo>
                    <a:pt x="7093" y="955"/>
                    <a:pt x="5158" y="1974"/>
                    <a:pt x="3385" y="4215"/>
                  </a:cubicBezTo>
                  <a:cubicBezTo>
                    <a:pt x="1612" y="6457"/>
                    <a:pt x="0" y="9921"/>
                    <a:pt x="0" y="12876"/>
                  </a:cubicBezTo>
                  <a:cubicBezTo>
                    <a:pt x="0" y="15830"/>
                    <a:pt x="1612" y="18276"/>
                    <a:pt x="4352" y="19702"/>
                  </a:cubicBezTo>
                  <a:cubicBezTo>
                    <a:pt x="7093" y="21128"/>
                    <a:pt x="10961" y="21536"/>
                    <a:pt x="14024" y="21434"/>
                  </a:cubicBezTo>
                  <a:cubicBezTo>
                    <a:pt x="17087" y="21332"/>
                    <a:pt x="19343" y="20721"/>
                    <a:pt x="2160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375811" y="960966"/>
              <a:ext cx="214990" cy="27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09" fill="norm" stroke="1" extrusionOk="0">
                  <a:moveTo>
                    <a:pt x="17697" y="0"/>
                  </a:moveTo>
                  <a:cubicBezTo>
                    <a:pt x="16638" y="4452"/>
                    <a:pt x="15580" y="8904"/>
                    <a:pt x="14415" y="12037"/>
                  </a:cubicBezTo>
                  <a:cubicBezTo>
                    <a:pt x="13250" y="15169"/>
                    <a:pt x="11980" y="16983"/>
                    <a:pt x="10391" y="18385"/>
                  </a:cubicBezTo>
                  <a:cubicBezTo>
                    <a:pt x="8803" y="19786"/>
                    <a:pt x="6897" y="20776"/>
                    <a:pt x="5415" y="21188"/>
                  </a:cubicBezTo>
                  <a:cubicBezTo>
                    <a:pt x="3933" y="21600"/>
                    <a:pt x="2874" y="21435"/>
                    <a:pt x="2027" y="20693"/>
                  </a:cubicBezTo>
                  <a:cubicBezTo>
                    <a:pt x="1180" y="19951"/>
                    <a:pt x="544" y="18632"/>
                    <a:pt x="227" y="17313"/>
                  </a:cubicBezTo>
                  <a:cubicBezTo>
                    <a:pt x="-91" y="15994"/>
                    <a:pt x="-91" y="14675"/>
                    <a:pt x="333" y="13768"/>
                  </a:cubicBezTo>
                  <a:cubicBezTo>
                    <a:pt x="756" y="12861"/>
                    <a:pt x="1603" y="12366"/>
                    <a:pt x="2556" y="12119"/>
                  </a:cubicBezTo>
                  <a:cubicBezTo>
                    <a:pt x="3509" y="11872"/>
                    <a:pt x="4568" y="11872"/>
                    <a:pt x="6580" y="12696"/>
                  </a:cubicBezTo>
                  <a:cubicBezTo>
                    <a:pt x="8591" y="13521"/>
                    <a:pt x="11556" y="15169"/>
                    <a:pt x="14203" y="16406"/>
                  </a:cubicBezTo>
                  <a:cubicBezTo>
                    <a:pt x="16850" y="17643"/>
                    <a:pt x="19180" y="18467"/>
                    <a:pt x="21509" y="19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711449" y="872772"/>
              <a:ext cx="107986" cy="41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455" fill="norm" stroke="1" extrusionOk="0">
                  <a:moveTo>
                    <a:pt x="0" y="289"/>
                  </a:moveTo>
                  <a:cubicBezTo>
                    <a:pt x="2038" y="72"/>
                    <a:pt x="4075" y="-145"/>
                    <a:pt x="6725" y="126"/>
                  </a:cubicBezTo>
                  <a:cubicBezTo>
                    <a:pt x="9374" y="398"/>
                    <a:pt x="12634" y="1158"/>
                    <a:pt x="15691" y="3003"/>
                  </a:cubicBezTo>
                  <a:cubicBezTo>
                    <a:pt x="18747" y="4848"/>
                    <a:pt x="21600" y="7779"/>
                    <a:pt x="20581" y="10872"/>
                  </a:cubicBezTo>
                  <a:cubicBezTo>
                    <a:pt x="19562" y="13966"/>
                    <a:pt x="14672" y="17222"/>
                    <a:pt x="10800" y="19013"/>
                  </a:cubicBezTo>
                  <a:cubicBezTo>
                    <a:pt x="6928" y="20804"/>
                    <a:pt x="4075" y="21129"/>
                    <a:pt x="1223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2008716" y="295953"/>
              <a:ext cx="232835" cy="467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4516" y="12707"/>
                  </a:moveTo>
                  <a:cubicBezTo>
                    <a:pt x="4320" y="11835"/>
                    <a:pt x="4124" y="10963"/>
                    <a:pt x="3927" y="10915"/>
                  </a:cubicBezTo>
                  <a:cubicBezTo>
                    <a:pt x="3731" y="10866"/>
                    <a:pt x="3535" y="11641"/>
                    <a:pt x="3142" y="13239"/>
                  </a:cubicBezTo>
                  <a:cubicBezTo>
                    <a:pt x="2749" y="14838"/>
                    <a:pt x="2160" y="17259"/>
                    <a:pt x="1669" y="18857"/>
                  </a:cubicBezTo>
                  <a:cubicBezTo>
                    <a:pt x="1178" y="20456"/>
                    <a:pt x="785" y="21230"/>
                    <a:pt x="491" y="21376"/>
                  </a:cubicBezTo>
                  <a:cubicBezTo>
                    <a:pt x="196" y="21521"/>
                    <a:pt x="0" y="21037"/>
                    <a:pt x="0" y="19535"/>
                  </a:cubicBezTo>
                  <a:cubicBezTo>
                    <a:pt x="0" y="18034"/>
                    <a:pt x="196" y="15516"/>
                    <a:pt x="785" y="12707"/>
                  </a:cubicBezTo>
                  <a:cubicBezTo>
                    <a:pt x="1375" y="9898"/>
                    <a:pt x="2356" y="6798"/>
                    <a:pt x="3240" y="4861"/>
                  </a:cubicBezTo>
                  <a:cubicBezTo>
                    <a:pt x="4124" y="2924"/>
                    <a:pt x="4909" y="2149"/>
                    <a:pt x="5596" y="1519"/>
                  </a:cubicBezTo>
                  <a:cubicBezTo>
                    <a:pt x="6284" y="890"/>
                    <a:pt x="6873" y="405"/>
                    <a:pt x="7658" y="163"/>
                  </a:cubicBezTo>
                  <a:cubicBezTo>
                    <a:pt x="8444" y="-79"/>
                    <a:pt x="9425" y="-79"/>
                    <a:pt x="10407" y="357"/>
                  </a:cubicBezTo>
                  <a:cubicBezTo>
                    <a:pt x="11389" y="793"/>
                    <a:pt x="12371" y="1664"/>
                    <a:pt x="13549" y="3795"/>
                  </a:cubicBezTo>
                  <a:cubicBezTo>
                    <a:pt x="14727" y="5926"/>
                    <a:pt x="16102" y="9317"/>
                    <a:pt x="16985" y="11593"/>
                  </a:cubicBezTo>
                  <a:cubicBezTo>
                    <a:pt x="17869" y="13869"/>
                    <a:pt x="18262" y="15031"/>
                    <a:pt x="18753" y="15806"/>
                  </a:cubicBezTo>
                  <a:cubicBezTo>
                    <a:pt x="19244" y="16581"/>
                    <a:pt x="19833" y="16969"/>
                    <a:pt x="20324" y="17162"/>
                  </a:cubicBezTo>
                  <a:cubicBezTo>
                    <a:pt x="20815" y="17356"/>
                    <a:pt x="21207" y="17356"/>
                    <a:pt x="21600" y="17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365500" y="1005416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371850" y="1132416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531455" y="643466"/>
              <a:ext cx="332646" cy="36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24" fill="norm" stroke="1" extrusionOk="0">
                  <a:moveTo>
                    <a:pt x="21484" y="0"/>
                  </a:moveTo>
                  <a:cubicBezTo>
                    <a:pt x="19843" y="375"/>
                    <a:pt x="18203" y="749"/>
                    <a:pt x="15469" y="1748"/>
                  </a:cubicBezTo>
                  <a:cubicBezTo>
                    <a:pt x="12735" y="2747"/>
                    <a:pt x="8907" y="4370"/>
                    <a:pt x="6583" y="5369"/>
                  </a:cubicBezTo>
                  <a:cubicBezTo>
                    <a:pt x="4259" y="6368"/>
                    <a:pt x="3438" y="6742"/>
                    <a:pt x="2755" y="7304"/>
                  </a:cubicBezTo>
                  <a:cubicBezTo>
                    <a:pt x="2071" y="7866"/>
                    <a:pt x="1525" y="8615"/>
                    <a:pt x="1661" y="9052"/>
                  </a:cubicBezTo>
                  <a:cubicBezTo>
                    <a:pt x="1798" y="9489"/>
                    <a:pt x="2618" y="9614"/>
                    <a:pt x="4464" y="9739"/>
                  </a:cubicBezTo>
                  <a:cubicBezTo>
                    <a:pt x="6309" y="9864"/>
                    <a:pt x="9180" y="9988"/>
                    <a:pt x="11162" y="10238"/>
                  </a:cubicBezTo>
                  <a:cubicBezTo>
                    <a:pt x="13145" y="10488"/>
                    <a:pt x="14238" y="10862"/>
                    <a:pt x="14580" y="11299"/>
                  </a:cubicBezTo>
                  <a:cubicBezTo>
                    <a:pt x="14922" y="11736"/>
                    <a:pt x="14512" y="12236"/>
                    <a:pt x="12461" y="13235"/>
                  </a:cubicBezTo>
                  <a:cubicBezTo>
                    <a:pt x="10411" y="14234"/>
                    <a:pt x="6719" y="15732"/>
                    <a:pt x="4532" y="16668"/>
                  </a:cubicBezTo>
                  <a:cubicBezTo>
                    <a:pt x="2345" y="17605"/>
                    <a:pt x="1661" y="17979"/>
                    <a:pt x="1046" y="18479"/>
                  </a:cubicBezTo>
                  <a:cubicBezTo>
                    <a:pt x="431" y="18978"/>
                    <a:pt x="-116" y="19602"/>
                    <a:pt x="21" y="20102"/>
                  </a:cubicBezTo>
                  <a:cubicBezTo>
                    <a:pt x="157" y="20601"/>
                    <a:pt x="978" y="20976"/>
                    <a:pt x="3575" y="21225"/>
                  </a:cubicBezTo>
                  <a:cubicBezTo>
                    <a:pt x="6173" y="21475"/>
                    <a:pt x="10547" y="21600"/>
                    <a:pt x="13828" y="21475"/>
                  </a:cubicBezTo>
                  <a:cubicBezTo>
                    <a:pt x="17109" y="21350"/>
                    <a:pt x="19297" y="20976"/>
                    <a:pt x="21484" y="20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302250" y="643466"/>
              <a:ext cx="31387" cy="31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2" fill="norm" stroke="1" extrusionOk="0">
                  <a:moveTo>
                    <a:pt x="0" y="1717"/>
                  </a:moveTo>
                  <a:cubicBezTo>
                    <a:pt x="4320" y="858"/>
                    <a:pt x="8640" y="0"/>
                    <a:pt x="12240" y="0"/>
                  </a:cubicBezTo>
                  <a:cubicBezTo>
                    <a:pt x="15840" y="0"/>
                    <a:pt x="18720" y="858"/>
                    <a:pt x="20160" y="3862"/>
                  </a:cubicBezTo>
                  <a:cubicBezTo>
                    <a:pt x="21600" y="6866"/>
                    <a:pt x="21600" y="12016"/>
                    <a:pt x="20880" y="14948"/>
                  </a:cubicBezTo>
                  <a:cubicBezTo>
                    <a:pt x="20160" y="17881"/>
                    <a:pt x="18720" y="18596"/>
                    <a:pt x="15840" y="19526"/>
                  </a:cubicBezTo>
                  <a:cubicBezTo>
                    <a:pt x="12960" y="20456"/>
                    <a:pt x="8640" y="21600"/>
                    <a:pt x="5760" y="21528"/>
                  </a:cubicBezTo>
                  <a:cubicBezTo>
                    <a:pt x="2880" y="21457"/>
                    <a:pt x="1440" y="20170"/>
                    <a:pt x="0" y="18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193170" y="639979"/>
              <a:ext cx="242431" cy="5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518" fill="norm" stroke="1" extrusionOk="0">
                  <a:moveTo>
                    <a:pt x="2354" y="20518"/>
                  </a:moveTo>
                  <a:cubicBezTo>
                    <a:pt x="1227" y="17318"/>
                    <a:pt x="100" y="14118"/>
                    <a:pt x="6" y="11318"/>
                  </a:cubicBezTo>
                  <a:cubicBezTo>
                    <a:pt x="-88" y="8518"/>
                    <a:pt x="851" y="6118"/>
                    <a:pt x="3762" y="3718"/>
                  </a:cubicBezTo>
                  <a:cubicBezTo>
                    <a:pt x="6674" y="1318"/>
                    <a:pt x="11557" y="-1082"/>
                    <a:pt x="14844" y="518"/>
                  </a:cubicBezTo>
                  <a:cubicBezTo>
                    <a:pt x="18131" y="2118"/>
                    <a:pt x="19822" y="7718"/>
                    <a:pt x="21512" y="13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5199518" y="948266"/>
              <a:ext cx="229732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82" fill="norm" stroke="1" extrusionOk="0">
                  <a:moveTo>
                    <a:pt x="1890" y="0"/>
                  </a:moveTo>
                  <a:cubicBezTo>
                    <a:pt x="899" y="7200"/>
                    <a:pt x="-92" y="14400"/>
                    <a:pt x="7" y="18000"/>
                  </a:cubicBezTo>
                  <a:cubicBezTo>
                    <a:pt x="106" y="21600"/>
                    <a:pt x="1295" y="21600"/>
                    <a:pt x="5060" y="19800"/>
                  </a:cubicBezTo>
                  <a:cubicBezTo>
                    <a:pt x="8825" y="18000"/>
                    <a:pt x="15167" y="14400"/>
                    <a:pt x="21508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5554006" y="601117"/>
              <a:ext cx="186394" cy="34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68" fill="norm" stroke="1" extrusionOk="0">
                  <a:moveTo>
                    <a:pt x="21134" y="2268"/>
                  </a:moveTo>
                  <a:cubicBezTo>
                    <a:pt x="20174" y="1468"/>
                    <a:pt x="19214" y="668"/>
                    <a:pt x="18014" y="268"/>
                  </a:cubicBezTo>
                  <a:cubicBezTo>
                    <a:pt x="16814" y="-132"/>
                    <a:pt x="15374" y="-132"/>
                    <a:pt x="13334" y="601"/>
                  </a:cubicBezTo>
                  <a:cubicBezTo>
                    <a:pt x="11294" y="1335"/>
                    <a:pt x="8654" y="2801"/>
                    <a:pt x="6014" y="4868"/>
                  </a:cubicBezTo>
                  <a:cubicBezTo>
                    <a:pt x="3374" y="6935"/>
                    <a:pt x="734" y="9601"/>
                    <a:pt x="134" y="12335"/>
                  </a:cubicBezTo>
                  <a:cubicBezTo>
                    <a:pt x="-466" y="15068"/>
                    <a:pt x="974" y="17868"/>
                    <a:pt x="3854" y="19468"/>
                  </a:cubicBezTo>
                  <a:cubicBezTo>
                    <a:pt x="6734" y="21068"/>
                    <a:pt x="11054" y="21468"/>
                    <a:pt x="13694" y="21468"/>
                  </a:cubicBezTo>
                  <a:cubicBezTo>
                    <a:pt x="16334" y="21468"/>
                    <a:pt x="17294" y="21068"/>
                    <a:pt x="18254" y="20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5784850" y="668866"/>
              <a:ext cx="146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943"/>
                    <a:pt x="7513" y="7886"/>
                    <a:pt x="11113" y="11486"/>
                  </a:cubicBezTo>
                  <a:cubicBezTo>
                    <a:pt x="14713" y="15086"/>
                    <a:pt x="18157" y="183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5810249" y="629025"/>
              <a:ext cx="152401" cy="34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899"/>
                  </a:moveTo>
                  <a:cubicBezTo>
                    <a:pt x="20700" y="372"/>
                    <a:pt x="19800" y="-155"/>
                    <a:pt x="18450" y="43"/>
                  </a:cubicBezTo>
                  <a:cubicBezTo>
                    <a:pt x="17100" y="240"/>
                    <a:pt x="15300" y="1162"/>
                    <a:pt x="13050" y="3269"/>
                  </a:cubicBezTo>
                  <a:cubicBezTo>
                    <a:pt x="10800" y="5377"/>
                    <a:pt x="8100" y="8669"/>
                    <a:pt x="5850" y="11896"/>
                  </a:cubicBezTo>
                  <a:cubicBezTo>
                    <a:pt x="3600" y="15123"/>
                    <a:pt x="1800" y="18284"/>
                    <a:pt x="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013450" y="872066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6026150" y="734483"/>
              <a:ext cx="53053" cy="6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268" fill="norm" stroke="1" extrusionOk="0">
                  <a:moveTo>
                    <a:pt x="17446" y="1490"/>
                  </a:moveTo>
                  <a:cubicBezTo>
                    <a:pt x="13292" y="2234"/>
                    <a:pt x="9138" y="2979"/>
                    <a:pt x="6231" y="5214"/>
                  </a:cubicBezTo>
                  <a:cubicBezTo>
                    <a:pt x="3323" y="7448"/>
                    <a:pt x="1662" y="11172"/>
                    <a:pt x="2492" y="14524"/>
                  </a:cubicBezTo>
                  <a:cubicBezTo>
                    <a:pt x="3323" y="17876"/>
                    <a:pt x="6646" y="20855"/>
                    <a:pt x="9969" y="21228"/>
                  </a:cubicBezTo>
                  <a:cubicBezTo>
                    <a:pt x="13292" y="21600"/>
                    <a:pt x="16615" y="19366"/>
                    <a:pt x="18692" y="15641"/>
                  </a:cubicBezTo>
                  <a:cubicBezTo>
                    <a:pt x="20769" y="11917"/>
                    <a:pt x="21600" y="6703"/>
                    <a:pt x="19938" y="3724"/>
                  </a:cubicBezTo>
                  <a:cubicBezTo>
                    <a:pt x="18277" y="745"/>
                    <a:pt x="14123" y="0"/>
                    <a:pt x="10385" y="0"/>
                  </a:cubicBezTo>
                  <a:cubicBezTo>
                    <a:pt x="6646" y="0"/>
                    <a:pt x="3323" y="745"/>
                    <a:pt x="0" y="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6235116" y="768349"/>
              <a:ext cx="172035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1633" y="21600"/>
                  </a:moveTo>
                  <a:cubicBezTo>
                    <a:pt x="592" y="16615"/>
                    <a:pt x="-449" y="11631"/>
                    <a:pt x="202" y="7477"/>
                  </a:cubicBezTo>
                  <a:cubicBezTo>
                    <a:pt x="852" y="3323"/>
                    <a:pt x="3194" y="0"/>
                    <a:pt x="6968" y="0"/>
                  </a:cubicBezTo>
                  <a:cubicBezTo>
                    <a:pt x="10741" y="0"/>
                    <a:pt x="15946" y="3323"/>
                    <a:pt x="21151" y="6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6261100" y="878416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6517216" y="649816"/>
              <a:ext cx="20108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18" y="0"/>
                  </a:moveTo>
                  <a:cubicBezTo>
                    <a:pt x="19099" y="4737"/>
                    <a:pt x="17280" y="9474"/>
                    <a:pt x="14893" y="12695"/>
                  </a:cubicBezTo>
                  <a:cubicBezTo>
                    <a:pt x="12505" y="15916"/>
                    <a:pt x="9549" y="17621"/>
                    <a:pt x="7503" y="18474"/>
                  </a:cubicBezTo>
                  <a:cubicBezTo>
                    <a:pt x="5457" y="19326"/>
                    <a:pt x="4320" y="19326"/>
                    <a:pt x="3297" y="19042"/>
                  </a:cubicBezTo>
                  <a:cubicBezTo>
                    <a:pt x="2274" y="18758"/>
                    <a:pt x="1364" y="18189"/>
                    <a:pt x="796" y="17432"/>
                  </a:cubicBezTo>
                  <a:cubicBezTo>
                    <a:pt x="227" y="16674"/>
                    <a:pt x="0" y="15726"/>
                    <a:pt x="0" y="14779"/>
                  </a:cubicBezTo>
                  <a:cubicBezTo>
                    <a:pt x="0" y="13832"/>
                    <a:pt x="227" y="12884"/>
                    <a:pt x="1137" y="12316"/>
                  </a:cubicBezTo>
                  <a:cubicBezTo>
                    <a:pt x="2046" y="11747"/>
                    <a:pt x="3638" y="11558"/>
                    <a:pt x="6025" y="12505"/>
                  </a:cubicBezTo>
                  <a:cubicBezTo>
                    <a:pt x="8413" y="13453"/>
                    <a:pt x="11596" y="15537"/>
                    <a:pt x="14324" y="17242"/>
                  </a:cubicBezTo>
                  <a:cubicBezTo>
                    <a:pt x="17053" y="18947"/>
                    <a:pt x="19326" y="202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6737350" y="578238"/>
              <a:ext cx="139249" cy="43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76" fill="norm" stroke="1" extrusionOk="0">
                  <a:moveTo>
                    <a:pt x="9529" y="86"/>
                  </a:moveTo>
                  <a:cubicBezTo>
                    <a:pt x="11118" y="-19"/>
                    <a:pt x="12706" y="-124"/>
                    <a:pt x="14612" y="400"/>
                  </a:cubicBezTo>
                  <a:cubicBezTo>
                    <a:pt x="16518" y="925"/>
                    <a:pt x="18741" y="2078"/>
                    <a:pt x="20012" y="4332"/>
                  </a:cubicBezTo>
                  <a:cubicBezTo>
                    <a:pt x="21282" y="6587"/>
                    <a:pt x="21600" y="9942"/>
                    <a:pt x="18106" y="12983"/>
                  </a:cubicBezTo>
                  <a:cubicBezTo>
                    <a:pt x="14612" y="16024"/>
                    <a:pt x="7306" y="18750"/>
                    <a:pt x="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4394200" y="1120358"/>
              <a:ext cx="2308685" cy="19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30" fill="norm" stroke="1" extrusionOk="0">
                  <a:moveTo>
                    <a:pt x="0" y="21530"/>
                  </a:moveTo>
                  <a:cubicBezTo>
                    <a:pt x="574" y="20369"/>
                    <a:pt x="1147" y="19207"/>
                    <a:pt x="1790" y="18395"/>
                  </a:cubicBezTo>
                  <a:cubicBezTo>
                    <a:pt x="2433" y="17582"/>
                    <a:pt x="3145" y="17117"/>
                    <a:pt x="3857" y="16653"/>
                  </a:cubicBezTo>
                  <a:cubicBezTo>
                    <a:pt x="4569" y="16188"/>
                    <a:pt x="5281" y="15724"/>
                    <a:pt x="6043" y="15259"/>
                  </a:cubicBezTo>
                  <a:cubicBezTo>
                    <a:pt x="6804" y="14795"/>
                    <a:pt x="7615" y="14330"/>
                    <a:pt x="8357" y="13865"/>
                  </a:cubicBezTo>
                  <a:cubicBezTo>
                    <a:pt x="9099" y="13401"/>
                    <a:pt x="9771" y="12936"/>
                    <a:pt x="10444" y="12356"/>
                  </a:cubicBezTo>
                  <a:cubicBezTo>
                    <a:pt x="11116" y="11775"/>
                    <a:pt x="11789" y="11078"/>
                    <a:pt x="12481" y="10265"/>
                  </a:cubicBezTo>
                  <a:cubicBezTo>
                    <a:pt x="13174" y="9453"/>
                    <a:pt x="13886" y="8524"/>
                    <a:pt x="14578" y="7595"/>
                  </a:cubicBezTo>
                  <a:cubicBezTo>
                    <a:pt x="15270" y="6665"/>
                    <a:pt x="15943" y="5736"/>
                    <a:pt x="16695" y="4807"/>
                  </a:cubicBezTo>
                  <a:cubicBezTo>
                    <a:pt x="17446" y="3878"/>
                    <a:pt x="18277" y="2949"/>
                    <a:pt x="19068" y="2136"/>
                  </a:cubicBezTo>
                  <a:cubicBezTo>
                    <a:pt x="19859" y="1324"/>
                    <a:pt x="20611" y="627"/>
                    <a:pt x="21046" y="278"/>
                  </a:cubicBezTo>
                  <a:cubicBezTo>
                    <a:pt x="21481" y="-70"/>
                    <a:pt x="21600" y="-70"/>
                    <a:pt x="21570" y="162"/>
                  </a:cubicBezTo>
                  <a:cubicBezTo>
                    <a:pt x="21541" y="395"/>
                    <a:pt x="21363" y="859"/>
                    <a:pt x="21185" y="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5824538" y="1422837"/>
              <a:ext cx="226070" cy="287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10" fill="norm" stroke="1" extrusionOk="0">
                  <a:moveTo>
                    <a:pt x="2250" y="6747"/>
                  </a:moveTo>
                  <a:cubicBezTo>
                    <a:pt x="1450" y="11635"/>
                    <a:pt x="650" y="16522"/>
                    <a:pt x="250" y="17705"/>
                  </a:cubicBezTo>
                  <a:cubicBezTo>
                    <a:pt x="-150" y="18887"/>
                    <a:pt x="-150" y="16365"/>
                    <a:pt x="850" y="12975"/>
                  </a:cubicBezTo>
                  <a:cubicBezTo>
                    <a:pt x="1850" y="9585"/>
                    <a:pt x="3850" y="5328"/>
                    <a:pt x="6050" y="2884"/>
                  </a:cubicBezTo>
                  <a:cubicBezTo>
                    <a:pt x="8250" y="441"/>
                    <a:pt x="10650" y="-190"/>
                    <a:pt x="12950" y="46"/>
                  </a:cubicBezTo>
                  <a:cubicBezTo>
                    <a:pt x="15250" y="283"/>
                    <a:pt x="17450" y="1387"/>
                    <a:pt x="18950" y="3988"/>
                  </a:cubicBezTo>
                  <a:cubicBezTo>
                    <a:pt x="20450" y="6590"/>
                    <a:pt x="21250" y="10689"/>
                    <a:pt x="21350" y="13842"/>
                  </a:cubicBezTo>
                  <a:cubicBezTo>
                    <a:pt x="21450" y="16995"/>
                    <a:pt x="20850" y="19203"/>
                    <a:pt x="20250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8689727" y="682347"/>
              <a:ext cx="232024" cy="53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29" fill="norm" stroke="1" extrusionOk="0">
                  <a:moveTo>
                    <a:pt x="3263" y="6500"/>
                  </a:moveTo>
                  <a:cubicBezTo>
                    <a:pt x="3263" y="10100"/>
                    <a:pt x="3263" y="13700"/>
                    <a:pt x="3165" y="16044"/>
                  </a:cubicBezTo>
                  <a:cubicBezTo>
                    <a:pt x="3067" y="18388"/>
                    <a:pt x="2870" y="19476"/>
                    <a:pt x="2478" y="20230"/>
                  </a:cubicBezTo>
                  <a:cubicBezTo>
                    <a:pt x="2085" y="20983"/>
                    <a:pt x="1496" y="21402"/>
                    <a:pt x="1005" y="21318"/>
                  </a:cubicBezTo>
                  <a:cubicBezTo>
                    <a:pt x="514" y="21235"/>
                    <a:pt x="121" y="20649"/>
                    <a:pt x="23" y="19016"/>
                  </a:cubicBezTo>
                  <a:cubicBezTo>
                    <a:pt x="-75" y="17383"/>
                    <a:pt x="121" y="14704"/>
                    <a:pt x="1005" y="11900"/>
                  </a:cubicBezTo>
                  <a:cubicBezTo>
                    <a:pt x="1889" y="9095"/>
                    <a:pt x="3460" y="6165"/>
                    <a:pt x="5129" y="4155"/>
                  </a:cubicBezTo>
                  <a:cubicBezTo>
                    <a:pt x="6798" y="2146"/>
                    <a:pt x="8565" y="1058"/>
                    <a:pt x="10430" y="472"/>
                  </a:cubicBezTo>
                  <a:cubicBezTo>
                    <a:pt x="12296" y="-114"/>
                    <a:pt x="14260" y="-198"/>
                    <a:pt x="16125" y="472"/>
                  </a:cubicBezTo>
                  <a:cubicBezTo>
                    <a:pt x="17990" y="1142"/>
                    <a:pt x="19758" y="2565"/>
                    <a:pt x="20052" y="4155"/>
                  </a:cubicBezTo>
                  <a:cubicBezTo>
                    <a:pt x="20347" y="5746"/>
                    <a:pt x="19169" y="7504"/>
                    <a:pt x="17598" y="8635"/>
                  </a:cubicBezTo>
                  <a:cubicBezTo>
                    <a:pt x="16027" y="9765"/>
                    <a:pt x="14063" y="10267"/>
                    <a:pt x="11805" y="10476"/>
                  </a:cubicBezTo>
                  <a:cubicBezTo>
                    <a:pt x="9547" y="10686"/>
                    <a:pt x="6994" y="10602"/>
                    <a:pt x="6110" y="10728"/>
                  </a:cubicBezTo>
                  <a:cubicBezTo>
                    <a:pt x="5227" y="10853"/>
                    <a:pt x="6012" y="11188"/>
                    <a:pt x="8172" y="12318"/>
                  </a:cubicBezTo>
                  <a:cubicBezTo>
                    <a:pt x="10332" y="13449"/>
                    <a:pt x="13867" y="15374"/>
                    <a:pt x="16321" y="16797"/>
                  </a:cubicBezTo>
                  <a:cubicBezTo>
                    <a:pt x="18776" y="18221"/>
                    <a:pt x="20150" y="19142"/>
                    <a:pt x="21525" y="20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099549" y="740587"/>
              <a:ext cx="189219" cy="36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73" fill="norm" stroke="1" extrusionOk="0">
                  <a:moveTo>
                    <a:pt x="0" y="2837"/>
                  </a:moveTo>
                  <a:cubicBezTo>
                    <a:pt x="960" y="6396"/>
                    <a:pt x="1920" y="9955"/>
                    <a:pt x="2400" y="12410"/>
                  </a:cubicBezTo>
                  <a:cubicBezTo>
                    <a:pt x="2880" y="14864"/>
                    <a:pt x="2880" y="16214"/>
                    <a:pt x="3120" y="17564"/>
                  </a:cubicBezTo>
                  <a:cubicBezTo>
                    <a:pt x="3360" y="18914"/>
                    <a:pt x="3840" y="20264"/>
                    <a:pt x="4680" y="20817"/>
                  </a:cubicBezTo>
                  <a:cubicBezTo>
                    <a:pt x="5520" y="21369"/>
                    <a:pt x="6720" y="21124"/>
                    <a:pt x="8880" y="19160"/>
                  </a:cubicBezTo>
                  <a:cubicBezTo>
                    <a:pt x="11040" y="17196"/>
                    <a:pt x="14160" y="13514"/>
                    <a:pt x="16440" y="10201"/>
                  </a:cubicBezTo>
                  <a:cubicBezTo>
                    <a:pt x="18720" y="6887"/>
                    <a:pt x="20160" y="3942"/>
                    <a:pt x="20880" y="2162"/>
                  </a:cubicBezTo>
                  <a:cubicBezTo>
                    <a:pt x="21600" y="383"/>
                    <a:pt x="21600" y="-231"/>
                    <a:pt x="21120" y="76"/>
                  </a:cubicBezTo>
                  <a:cubicBezTo>
                    <a:pt x="20640" y="383"/>
                    <a:pt x="19680" y="1610"/>
                    <a:pt x="18720" y="2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347200" y="999066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032499" y="2738966"/>
              <a:ext cx="326401" cy="67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71" fill="norm" stroke="1" extrusionOk="0">
                  <a:moveTo>
                    <a:pt x="21489" y="0"/>
                  </a:moveTo>
                  <a:cubicBezTo>
                    <a:pt x="17866" y="204"/>
                    <a:pt x="14243" y="408"/>
                    <a:pt x="11316" y="713"/>
                  </a:cubicBezTo>
                  <a:cubicBezTo>
                    <a:pt x="8390" y="1019"/>
                    <a:pt x="6160" y="1426"/>
                    <a:pt x="4766" y="1732"/>
                  </a:cubicBezTo>
                  <a:cubicBezTo>
                    <a:pt x="3373" y="2038"/>
                    <a:pt x="2815" y="2242"/>
                    <a:pt x="2537" y="2513"/>
                  </a:cubicBezTo>
                  <a:cubicBezTo>
                    <a:pt x="2258" y="2785"/>
                    <a:pt x="2258" y="3125"/>
                    <a:pt x="2467" y="4143"/>
                  </a:cubicBezTo>
                  <a:cubicBezTo>
                    <a:pt x="2676" y="5162"/>
                    <a:pt x="3094" y="6860"/>
                    <a:pt x="3024" y="8660"/>
                  </a:cubicBezTo>
                  <a:cubicBezTo>
                    <a:pt x="2955" y="10460"/>
                    <a:pt x="2397" y="12362"/>
                    <a:pt x="1840" y="14264"/>
                  </a:cubicBezTo>
                  <a:cubicBezTo>
                    <a:pt x="1283" y="16166"/>
                    <a:pt x="725" y="18068"/>
                    <a:pt x="377" y="19189"/>
                  </a:cubicBezTo>
                  <a:cubicBezTo>
                    <a:pt x="28" y="20309"/>
                    <a:pt x="-111" y="20649"/>
                    <a:pt x="98" y="20921"/>
                  </a:cubicBezTo>
                  <a:cubicBezTo>
                    <a:pt x="307" y="21192"/>
                    <a:pt x="864" y="21396"/>
                    <a:pt x="2188" y="21498"/>
                  </a:cubicBezTo>
                  <a:cubicBezTo>
                    <a:pt x="3512" y="21600"/>
                    <a:pt x="5603" y="21600"/>
                    <a:pt x="8599" y="21464"/>
                  </a:cubicBezTo>
                  <a:cubicBezTo>
                    <a:pt x="11595" y="21328"/>
                    <a:pt x="15497" y="21057"/>
                    <a:pt x="19399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066800" y="3094566"/>
              <a:ext cx="241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18514"/>
                    <a:pt x="6442" y="15429"/>
                    <a:pt x="10042" y="11829"/>
                  </a:cubicBezTo>
                  <a:cubicBezTo>
                    <a:pt x="13642" y="8229"/>
                    <a:pt x="17621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686729" y="2591393"/>
              <a:ext cx="338921" cy="87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34" fill="norm" stroke="1" extrusionOk="0">
                  <a:moveTo>
                    <a:pt x="21080" y="815"/>
                  </a:moveTo>
                  <a:cubicBezTo>
                    <a:pt x="21080" y="556"/>
                    <a:pt x="21080" y="297"/>
                    <a:pt x="20744" y="141"/>
                  </a:cubicBezTo>
                  <a:cubicBezTo>
                    <a:pt x="20409" y="-14"/>
                    <a:pt x="19738" y="-66"/>
                    <a:pt x="17793" y="115"/>
                  </a:cubicBezTo>
                  <a:cubicBezTo>
                    <a:pt x="15847" y="297"/>
                    <a:pt x="12627" y="711"/>
                    <a:pt x="10414" y="1074"/>
                  </a:cubicBezTo>
                  <a:cubicBezTo>
                    <a:pt x="8200" y="1436"/>
                    <a:pt x="6993" y="1747"/>
                    <a:pt x="6188" y="2317"/>
                  </a:cubicBezTo>
                  <a:cubicBezTo>
                    <a:pt x="5383" y="2887"/>
                    <a:pt x="4980" y="3715"/>
                    <a:pt x="4645" y="4984"/>
                  </a:cubicBezTo>
                  <a:cubicBezTo>
                    <a:pt x="4309" y="6253"/>
                    <a:pt x="4041" y="7963"/>
                    <a:pt x="3840" y="9698"/>
                  </a:cubicBezTo>
                  <a:cubicBezTo>
                    <a:pt x="3639" y="11433"/>
                    <a:pt x="3504" y="13194"/>
                    <a:pt x="3035" y="14800"/>
                  </a:cubicBezTo>
                  <a:cubicBezTo>
                    <a:pt x="2565" y="16406"/>
                    <a:pt x="1760" y="17856"/>
                    <a:pt x="1224" y="18763"/>
                  </a:cubicBezTo>
                  <a:cubicBezTo>
                    <a:pt x="687" y="19669"/>
                    <a:pt x="419" y="20032"/>
                    <a:pt x="217" y="20369"/>
                  </a:cubicBezTo>
                  <a:cubicBezTo>
                    <a:pt x="16" y="20705"/>
                    <a:pt x="-118" y="21016"/>
                    <a:pt x="150" y="21223"/>
                  </a:cubicBezTo>
                  <a:cubicBezTo>
                    <a:pt x="419" y="21430"/>
                    <a:pt x="1089" y="21534"/>
                    <a:pt x="3102" y="21534"/>
                  </a:cubicBezTo>
                  <a:cubicBezTo>
                    <a:pt x="5114" y="21534"/>
                    <a:pt x="8468" y="21430"/>
                    <a:pt x="11755" y="21146"/>
                  </a:cubicBezTo>
                  <a:cubicBezTo>
                    <a:pt x="15042" y="20861"/>
                    <a:pt x="18262" y="20394"/>
                    <a:pt x="21482" y="19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431781" y="2869581"/>
              <a:ext cx="237660" cy="83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82" fill="norm" stroke="1" extrusionOk="0">
                  <a:moveTo>
                    <a:pt x="1161" y="4967"/>
                  </a:moveTo>
                  <a:cubicBezTo>
                    <a:pt x="972" y="4641"/>
                    <a:pt x="782" y="4314"/>
                    <a:pt x="688" y="4341"/>
                  </a:cubicBezTo>
                  <a:cubicBezTo>
                    <a:pt x="593" y="4368"/>
                    <a:pt x="593" y="4749"/>
                    <a:pt x="782" y="5837"/>
                  </a:cubicBezTo>
                  <a:cubicBezTo>
                    <a:pt x="972" y="6926"/>
                    <a:pt x="1351" y="8721"/>
                    <a:pt x="1635" y="10571"/>
                  </a:cubicBezTo>
                  <a:cubicBezTo>
                    <a:pt x="1919" y="12421"/>
                    <a:pt x="2109" y="14325"/>
                    <a:pt x="2582" y="16039"/>
                  </a:cubicBezTo>
                  <a:cubicBezTo>
                    <a:pt x="3056" y="17753"/>
                    <a:pt x="3814" y="19276"/>
                    <a:pt x="4193" y="20201"/>
                  </a:cubicBezTo>
                  <a:cubicBezTo>
                    <a:pt x="4572" y="21126"/>
                    <a:pt x="4572" y="21453"/>
                    <a:pt x="4477" y="21480"/>
                  </a:cubicBezTo>
                  <a:cubicBezTo>
                    <a:pt x="4382" y="21507"/>
                    <a:pt x="4193" y="21235"/>
                    <a:pt x="3624" y="20201"/>
                  </a:cubicBezTo>
                  <a:cubicBezTo>
                    <a:pt x="3056" y="19167"/>
                    <a:pt x="2109" y="17372"/>
                    <a:pt x="1446" y="15604"/>
                  </a:cubicBezTo>
                  <a:cubicBezTo>
                    <a:pt x="782" y="13835"/>
                    <a:pt x="403" y="12094"/>
                    <a:pt x="309" y="10245"/>
                  </a:cubicBezTo>
                  <a:cubicBezTo>
                    <a:pt x="214" y="8395"/>
                    <a:pt x="403" y="6436"/>
                    <a:pt x="1824" y="4749"/>
                  </a:cubicBezTo>
                  <a:cubicBezTo>
                    <a:pt x="3246" y="3063"/>
                    <a:pt x="5898" y="1648"/>
                    <a:pt x="8361" y="859"/>
                  </a:cubicBezTo>
                  <a:cubicBezTo>
                    <a:pt x="10824" y="70"/>
                    <a:pt x="13098" y="-93"/>
                    <a:pt x="14993" y="43"/>
                  </a:cubicBezTo>
                  <a:cubicBezTo>
                    <a:pt x="16888" y="179"/>
                    <a:pt x="18403" y="614"/>
                    <a:pt x="19540" y="1539"/>
                  </a:cubicBezTo>
                  <a:cubicBezTo>
                    <a:pt x="20677" y="2464"/>
                    <a:pt x="21435" y="3879"/>
                    <a:pt x="21246" y="5076"/>
                  </a:cubicBezTo>
                  <a:cubicBezTo>
                    <a:pt x="21056" y="6273"/>
                    <a:pt x="19919" y="7252"/>
                    <a:pt x="17551" y="7932"/>
                  </a:cubicBezTo>
                  <a:cubicBezTo>
                    <a:pt x="15182" y="8612"/>
                    <a:pt x="11582" y="8993"/>
                    <a:pt x="8740" y="9184"/>
                  </a:cubicBezTo>
                  <a:cubicBezTo>
                    <a:pt x="5898" y="9374"/>
                    <a:pt x="3814" y="9374"/>
                    <a:pt x="2298" y="9347"/>
                  </a:cubicBezTo>
                  <a:cubicBezTo>
                    <a:pt x="782" y="9320"/>
                    <a:pt x="-165" y="9265"/>
                    <a:pt x="24" y="9238"/>
                  </a:cubicBezTo>
                  <a:cubicBezTo>
                    <a:pt x="214" y="9211"/>
                    <a:pt x="1540" y="9211"/>
                    <a:pt x="2772" y="9238"/>
                  </a:cubicBezTo>
                  <a:cubicBezTo>
                    <a:pt x="4003" y="9265"/>
                    <a:pt x="5140" y="9320"/>
                    <a:pt x="6277" y="9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762250" y="3164416"/>
              <a:ext cx="2222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1" y="4039"/>
                    <a:pt x="9463" y="8078"/>
                    <a:pt x="13063" y="11678"/>
                  </a:cubicBezTo>
                  <a:cubicBezTo>
                    <a:pt x="16663" y="15278"/>
                    <a:pt x="19131" y="18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861733" y="3177116"/>
              <a:ext cx="11006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6709" y="3217"/>
                    <a:pt x="12226" y="6434"/>
                    <a:pt x="8558" y="9651"/>
                  </a:cubicBezTo>
                  <a:cubicBezTo>
                    <a:pt x="4890" y="12868"/>
                    <a:pt x="2037" y="16085"/>
                    <a:pt x="815" y="18077"/>
                  </a:cubicBezTo>
                  <a:cubicBezTo>
                    <a:pt x="-408" y="20068"/>
                    <a:pt x="0" y="20834"/>
                    <a:pt x="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2712007" y="2404533"/>
              <a:ext cx="228043" cy="31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33" fill="norm" stroke="1" extrusionOk="0">
                  <a:moveTo>
                    <a:pt x="2347" y="10656"/>
                  </a:moveTo>
                  <a:cubicBezTo>
                    <a:pt x="2547" y="9360"/>
                    <a:pt x="2747" y="8064"/>
                    <a:pt x="2947" y="7848"/>
                  </a:cubicBezTo>
                  <a:cubicBezTo>
                    <a:pt x="3147" y="7632"/>
                    <a:pt x="3347" y="8496"/>
                    <a:pt x="3147" y="10368"/>
                  </a:cubicBezTo>
                  <a:cubicBezTo>
                    <a:pt x="2947" y="12240"/>
                    <a:pt x="2347" y="15120"/>
                    <a:pt x="1847" y="16920"/>
                  </a:cubicBezTo>
                  <a:cubicBezTo>
                    <a:pt x="1347" y="18720"/>
                    <a:pt x="947" y="19440"/>
                    <a:pt x="647" y="20160"/>
                  </a:cubicBezTo>
                  <a:cubicBezTo>
                    <a:pt x="347" y="20880"/>
                    <a:pt x="147" y="21600"/>
                    <a:pt x="47" y="21528"/>
                  </a:cubicBezTo>
                  <a:cubicBezTo>
                    <a:pt x="-53" y="21456"/>
                    <a:pt x="-53" y="20592"/>
                    <a:pt x="647" y="17856"/>
                  </a:cubicBezTo>
                  <a:cubicBezTo>
                    <a:pt x="1347" y="15120"/>
                    <a:pt x="2747" y="10512"/>
                    <a:pt x="3847" y="7416"/>
                  </a:cubicBezTo>
                  <a:cubicBezTo>
                    <a:pt x="4947" y="4320"/>
                    <a:pt x="5747" y="2736"/>
                    <a:pt x="6547" y="1656"/>
                  </a:cubicBezTo>
                  <a:cubicBezTo>
                    <a:pt x="7347" y="576"/>
                    <a:pt x="8147" y="0"/>
                    <a:pt x="8847" y="0"/>
                  </a:cubicBezTo>
                  <a:cubicBezTo>
                    <a:pt x="9547" y="0"/>
                    <a:pt x="10147" y="576"/>
                    <a:pt x="10947" y="2952"/>
                  </a:cubicBezTo>
                  <a:cubicBezTo>
                    <a:pt x="11747" y="5328"/>
                    <a:pt x="12747" y="9504"/>
                    <a:pt x="14547" y="12600"/>
                  </a:cubicBezTo>
                  <a:cubicBezTo>
                    <a:pt x="16347" y="15696"/>
                    <a:pt x="18947" y="17712"/>
                    <a:pt x="21547" y="19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352360" y="2761288"/>
              <a:ext cx="178240" cy="56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85" fill="norm" stroke="1" extrusionOk="0">
                  <a:moveTo>
                    <a:pt x="20397" y="2489"/>
                  </a:moveTo>
                  <a:cubicBezTo>
                    <a:pt x="20648" y="1619"/>
                    <a:pt x="20899" y="748"/>
                    <a:pt x="20397" y="313"/>
                  </a:cubicBezTo>
                  <a:cubicBezTo>
                    <a:pt x="19894" y="-122"/>
                    <a:pt x="18638" y="-122"/>
                    <a:pt x="16503" y="432"/>
                  </a:cubicBezTo>
                  <a:cubicBezTo>
                    <a:pt x="14369" y="986"/>
                    <a:pt x="11355" y="2093"/>
                    <a:pt x="8341" y="3953"/>
                  </a:cubicBezTo>
                  <a:cubicBezTo>
                    <a:pt x="5327" y="5812"/>
                    <a:pt x="2313" y="8423"/>
                    <a:pt x="931" y="10955"/>
                  </a:cubicBezTo>
                  <a:cubicBezTo>
                    <a:pt x="-450" y="13487"/>
                    <a:pt x="-199" y="15940"/>
                    <a:pt x="1057" y="17720"/>
                  </a:cubicBezTo>
                  <a:cubicBezTo>
                    <a:pt x="2313" y="19500"/>
                    <a:pt x="4573" y="20608"/>
                    <a:pt x="8090" y="21043"/>
                  </a:cubicBezTo>
                  <a:cubicBezTo>
                    <a:pt x="11606" y="21478"/>
                    <a:pt x="16378" y="21241"/>
                    <a:pt x="21150" y="21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649133" y="2891366"/>
              <a:ext cx="30691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7014" y="0"/>
                  </a:moveTo>
                  <a:cubicBezTo>
                    <a:pt x="16274" y="3480"/>
                    <a:pt x="15534" y="6960"/>
                    <a:pt x="14129" y="10380"/>
                  </a:cubicBezTo>
                  <a:cubicBezTo>
                    <a:pt x="12723" y="13800"/>
                    <a:pt x="10652" y="17160"/>
                    <a:pt x="8729" y="19020"/>
                  </a:cubicBezTo>
                  <a:cubicBezTo>
                    <a:pt x="6805" y="20880"/>
                    <a:pt x="5030" y="21240"/>
                    <a:pt x="3625" y="20880"/>
                  </a:cubicBezTo>
                  <a:cubicBezTo>
                    <a:pt x="2219" y="20520"/>
                    <a:pt x="1184" y="19440"/>
                    <a:pt x="592" y="18000"/>
                  </a:cubicBezTo>
                  <a:cubicBezTo>
                    <a:pt x="0" y="16560"/>
                    <a:pt x="-148" y="14760"/>
                    <a:pt x="148" y="13620"/>
                  </a:cubicBezTo>
                  <a:cubicBezTo>
                    <a:pt x="444" y="12480"/>
                    <a:pt x="1184" y="12000"/>
                    <a:pt x="2811" y="11880"/>
                  </a:cubicBezTo>
                  <a:cubicBezTo>
                    <a:pt x="4438" y="11760"/>
                    <a:pt x="6953" y="12000"/>
                    <a:pt x="9542" y="12900"/>
                  </a:cubicBezTo>
                  <a:cubicBezTo>
                    <a:pt x="12131" y="13800"/>
                    <a:pt x="14794" y="15360"/>
                    <a:pt x="16792" y="16920"/>
                  </a:cubicBezTo>
                  <a:cubicBezTo>
                    <a:pt x="18789" y="18480"/>
                    <a:pt x="20120" y="20040"/>
                    <a:pt x="214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4076700" y="2744853"/>
              <a:ext cx="148316" cy="62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43" fill="norm" stroke="1" extrusionOk="0">
                  <a:moveTo>
                    <a:pt x="0" y="675"/>
                  </a:moveTo>
                  <a:cubicBezTo>
                    <a:pt x="900" y="382"/>
                    <a:pt x="1800" y="89"/>
                    <a:pt x="3000" y="16"/>
                  </a:cubicBezTo>
                  <a:cubicBezTo>
                    <a:pt x="4200" y="-57"/>
                    <a:pt x="5700" y="89"/>
                    <a:pt x="8250" y="1115"/>
                  </a:cubicBezTo>
                  <a:cubicBezTo>
                    <a:pt x="10800" y="2140"/>
                    <a:pt x="14400" y="4043"/>
                    <a:pt x="17100" y="6203"/>
                  </a:cubicBezTo>
                  <a:cubicBezTo>
                    <a:pt x="19800" y="8363"/>
                    <a:pt x="21600" y="10780"/>
                    <a:pt x="20850" y="13123"/>
                  </a:cubicBezTo>
                  <a:cubicBezTo>
                    <a:pt x="20100" y="15466"/>
                    <a:pt x="16800" y="17736"/>
                    <a:pt x="12900" y="19127"/>
                  </a:cubicBezTo>
                  <a:cubicBezTo>
                    <a:pt x="9000" y="20518"/>
                    <a:pt x="4500" y="21030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329039" y="2530424"/>
              <a:ext cx="439820" cy="91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76" fill="norm" stroke="1" extrusionOk="0">
                  <a:moveTo>
                    <a:pt x="81" y="1476"/>
                  </a:moveTo>
                  <a:cubicBezTo>
                    <a:pt x="-22" y="1226"/>
                    <a:pt x="-125" y="976"/>
                    <a:pt x="441" y="726"/>
                  </a:cubicBezTo>
                  <a:cubicBezTo>
                    <a:pt x="1006" y="476"/>
                    <a:pt x="2241" y="226"/>
                    <a:pt x="4606" y="101"/>
                  </a:cubicBezTo>
                  <a:cubicBezTo>
                    <a:pt x="6972" y="-24"/>
                    <a:pt x="10469" y="-24"/>
                    <a:pt x="13144" y="51"/>
                  </a:cubicBezTo>
                  <a:cubicBezTo>
                    <a:pt x="15818" y="126"/>
                    <a:pt x="17669" y="276"/>
                    <a:pt x="18852" y="401"/>
                  </a:cubicBezTo>
                  <a:cubicBezTo>
                    <a:pt x="20035" y="526"/>
                    <a:pt x="20549" y="626"/>
                    <a:pt x="20858" y="826"/>
                  </a:cubicBezTo>
                  <a:cubicBezTo>
                    <a:pt x="21166" y="1026"/>
                    <a:pt x="21269" y="1326"/>
                    <a:pt x="20961" y="2001"/>
                  </a:cubicBezTo>
                  <a:cubicBezTo>
                    <a:pt x="20652" y="2676"/>
                    <a:pt x="19932" y="3726"/>
                    <a:pt x="19418" y="5026"/>
                  </a:cubicBezTo>
                  <a:cubicBezTo>
                    <a:pt x="18904" y="6326"/>
                    <a:pt x="18595" y="7876"/>
                    <a:pt x="18646" y="9501"/>
                  </a:cubicBezTo>
                  <a:cubicBezTo>
                    <a:pt x="18698" y="11126"/>
                    <a:pt x="19109" y="12826"/>
                    <a:pt x="19572" y="14426"/>
                  </a:cubicBezTo>
                  <a:cubicBezTo>
                    <a:pt x="20035" y="16026"/>
                    <a:pt x="20549" y="17526"/>
                    <a:pt x="20909" y="18476"/>
                  </a:cubicBezTo>
                  <a:cubicBezTo>
                    <a:pt x="21269" y="19426"/>
                    <a:pt x="21475" y="19826"/>
                    <a:pt x="21321" y="20101"/>
                  </a:cubicBezTo>
                  <a:cubicBezTo>
                    <a:pt x="21166" y="20376"/>
                    <a:pt x="20652" y="20526"/>
                    <a:pt x="18595" y="20751"/>
                  </a:cubicBezTo>
                  <a:cubicBezTo>
                    <a:pt x="16538" y="20976"/>
                    <a:pt x="12938" y="21276"/>
                    <a:pt x="10778" y="21426"/>
                  </a:cubicBezTo>
                  <a:cubicBezTo>
                    <a:pt x="8618" y="21576"/>
                    <a:pt x="7898" y="21576"/>
                    <a:pt x="7178" y="21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657850" y="3024716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721350" y="3145366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7486"/>
                    <a:pt x="11148" y="13371"/>
                    <a:pt x="14748" y="9771"/>
                  </a:cubicBezTo>
                  <a:cubicBezTo>
                    <a:pt x="18348" y="6171"/>
                    <a:pt x="19974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632299" y="2665058"/>
              <a:ext cx="288185" cy="58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6" fill="norm" stroke="1" extrusionOk="0">
                  <a:moveTo>
                    <a:pt x="18704" y="2498"/>
                  </a:moveTo>
                  <a:cubicBezTo>
                    <a:pt x="20123" y="1637"/>
                    <a:pt x="21542" y="776"/>
                    <a:pt x="21463" y="345"/>
                  </a:cubicBezTo>
                  <a:cubicBezTo>
                    <a:pt x="21384" y="-85"/>
                    <a:pt x="19808" y="-85"/>
                    <a:pt x="16812" y="189"/>
                  </a:cubicBezTo>
                  <a:cubicBezTo>
                    <a:pt x="13816" y="463"/>
                    <a:pt x="9402" y="1011"/>
                    <a:pt x="6485" y="1558"/>
                  </a:cubicBezTo>
                  <a:cubicBezTo>
                    <a:pt x="3568" y="2106"/>
                    <a:pt x="2149" y="2654"/>
                    <a:pt x="1440" y="3554"/>
                  </a:cubicBezTo>
                  <a:cubicBezTo>
                    <a:pt x="730" y="4454"/>
                    <a:pt x="730" y="5706"/>
                    <a:pt x="809" y="7467"/>
                  </a:cubicBezTo>
                  <a:cubicBezTo>
                    <a:pt x="888" y="9228"/>
                    <a:pt x="1046" y="11498"/>
                    <a:pt x="967" y="13532"/>
                  </a:cubicBezTo>
                  <a:cubicBezTo>
                    <a:pt x="888" y="15567"/>
                    <a:pt x="573" y="17367"/>
                    <a:pt x="336" y="18463"/>
                  </a:cubicBezTo>
                  <a:cubicBezTo>
                    <a:pt x="100" y="19558"/>
                    <a:pt x="-58" y="19950"/>
                    <a:pt x="21" y="20341"/>
                  </a:cubicBezTo>
                  <a:cubicBezTo>
                    <a:pt x="100" y="20732"/>
                    <a:pt x="415" y="21124"/>
                    <a:pt x="1046" y="21319"/>
                  </a:cubicBezTo>
                  <a:cubicBezTo>
                    <a:pt x="1676" y="21515"/>
                    <a:pt x="2622" y="21515"/>
                    <a:pt x="5460" y="21319"/>
                  </a:cubicBezTo>
                  <a:cubicBezTo>
                    <a:pt x="8298" y="21124"/>
                    <a:pt x="13028" y="20732"/>
                    <a:pt x="17758" y="20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680200" y="3031066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195344" y="2580672"/>
              <a:ext cx="380206" cy="77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28" fill="norm" stroke="1" extrusionOk="0">
                  <a:moveTo>
                    <a:pt x="21555" y="870"/>
                  </a:moveTo>
                  <a:cubicBezTo>
                    <a:pt x="20475" y="517"/>
                    <a:pt x="19395" y="163"/>
                    <a:pt x="17415" y="46"/>
                  </a:cubicBezTo>
                  <a:cubicBezTo>
                    <a:pt x="15435" y="-72"/>
                    <a:pt x="12555" y="46"/>
                    <a:pt x="10575" y="281"/>
                  </a:cubicBezTo>
                  <a:cubicBezTo>
                    <a:pt x="8595" y="517"/>
                    <a:pt x="7515" y="870"/>
                    <a:pt x="6975" y="1753"/>
                  </a:cubicBezTo>
                  <a:cubicBezTo>
                    <a:pt x="6435" y="2635"/>
                    <a:pt x="6435" y="4048"/>
                    <a:pt x="6075" y="5814"/>
                  </a:cubicBezTo>
                  <a:cubicBezTo>
                    <a:pt x="5715" y="7579"/>
                    <a:pt x="4995" y="9698"/>
                    <a:pt x="4035" y="11817"/>
                  </a:cubicBezTo>
                  <a:cubicBezTo>
                    <a:pt x="3075" y="13936"/>
                    <a:pt x="1875" y="16054"/>
                    <a:pt x="1155" y="17408"/>
                  </a:cubicBezTo>
                  <a:cubicBezTo>
                    <a:pt x="435" y="18762"/>
                    <a:pt x="195" y="19350"/>
                    <a:pt x="75" y="19792"/>
                  </a:cubicBezTo>
                  <a:cubicBezTo>
                    <a:pt x="-45" y="20233"/>
                    <a:pt x="-45" y="20527"/>
                    <a:pt x="255" y="20763"/>
                  </a:cubicBezTo>
                  <a:cubicBezTo>
                    <a:pt x="555" y="20998"/>
                    <a:pt x="1155" y="21175"/>
                    <a:pt x="3855" y="21293"/>
                  </a:cubicBezTo>
                  <a:cubicBezTo>
                    <a:pt x="6555" y="21410"/>
                    <a:pt x="11355" y="21469"/>
                    <a:pt x="16155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960783" y="2567516"/>
              <a:ext cx="28786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12" y="1523"/>
                    <a:pt x="13024" y="3046"/>
                    <a:pt x="10006" y="4154"/>
                  </a:cubicBezTo>
                  <a:cubicBezTo>
                    <a:pt x="6988" y="5262"/>
                    <a:pt x="5241" y="5954"/>
                    <a:pt x="4129" y="6577"/>
                  </a:cubicBezTo>
                  <a:cubicBezTo>
                    <a:pt x="3018" y="7200"/>
                    <a:pt x="2541" y="7754"/>
                    <a:pt x="2779" y="8169"/>
                  </a:cubicBezTo>
                  <a:cubicBezTo>
                    <a:pt x="3018" y="8585"/>
                    <a:pt x="3971" y="8862"/>
                    <a:pt x="5321" y="9138"/>
                  </a:cubicBezTo>
                  <a:cubicBezTo>
                    <a:pt x="6671" y="9415"/>
                    <a:pt x="8418" y="9692"/>
                    <a:pt x="9688" y="9969"/>
                  </a:cubicBezTo>
                  <a:cubicBezTo>
                    <a:pt x="10959" y="10246"/>
                    <a:pt x="11753" y="10523"/>
                    <a:pt x="12071" y="11008"/>
                  </a:cubicBezTo>
                  <a:cubicBezTo>
                    <a:pt x="12388" y="11492"/>
                    <a:pt x="12229" y="12185"/>
                    <a:pt x="10879" y="13292"/>
                  </a:cubicBezTo>
                  <a:cubicBezTo>
                    <a:pt x="9529" y="14400"/>
                    <a:pt x="6988" y="15923"/>
                    <a:pt x="5241" y="16892"/>
                  </a:cubicBezTo>
                  <a:cubicBezTo>
                    <a:pt x="3494" y="17862"/>
                    <a:pt x="2541" y="18277"/>
                    <a:pt x="1668" y="18762"/>
                  </a:cubicBezTo>
                  <a:cubicBezTo>
                    <a:pt x="794" y="19246"/>
                    <a:pt x="0" y="19800"/>
                    <a:pt x="0" y="20146"/>
                  </a:cubicBezTo>
                  <a:cubicBezTo>
                    <a:pt x="0" y="20492"/>
                    <a:pt x="794" y="20631"/>
                    <a:pt x="2859" y="20631"/>
                  </a:cubicBezTo>
                  <a:cubicBezTo>
                    <a:pt x="4924" y="20631"/>
                    <a:pt x="8259" y="20492"/>
                    <a:pt x="10641" y="20631"/>
                  </a:cubicBezTo>
                  <a:cubicBezTo>
                    <a:pt x="13024" y="20769"/>
                    <a:pt x="14453" y="21185"/>
                    <a:pt x="158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8616950" y="2599266"/>
              <a:ext cx="980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114"/>
                    <a:pt x="21600" y="8229"/>
                    <a:pt x="19440" y="11829"/>
                  </a:cubicBezTo>
                  <a:cubicBezTo>
                    <a:pt x="17280" y="15429"/>
                    <a:pt x="864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8521700" y="2588897"/>
              <a:ext cx="184150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28" y="11375"/>
                    <a:pt x="6455" y="2735"/>
                    <a:pt x="10055" y="575"/>
                  </a:cubicBezTo>
                  <a:cubicBezTo>
                    <a:pt x="13655" y="-1585"/>
                    <a:pt x="1762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8506555" y="2821516"/>
              <a:ext cx="237395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064" fill="norm" stroke="1" extrusionOk="0">
                  <a:moveTo>
                    <a:pt x="220" y="0"/>
                  </a:moveTo>
                  <a:cubicBezTo>
                    <a:pt x="29" y="6646"/>
                    <a:pt x="-162" y="13292"/>
                    <a:pt x="220" y="17031"/>
                  </a:cubicBezTo>
                  <a:cubicBezTo>
                    <a:pt x="603" y="20769"/>
                    <a:pt x="1558" y="21600"/>
                    <a:pt x="4521" y="20769"/>
                  </a:cubicBezTo>
                  <a:cubicBezTo>
                    <a:pt x="7484" y="19938"/>
                    <a:pt x="12454" y="17446"/>
                    <a:pt x="15608" y="16200"/>
                  </a:cubicBezTo>
                  <a:cubicBezTo>
                    <a:pt x="18762" y="14954"/>
                    <a:pt x="20100" y="14954"/>
                    <a:pt x="21438" y="14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8960480" y="2512483"/>
              <a:ext cx="132721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20836" y="1054"/>
                  </a:moveTo>
                  <a:cubicBezTo>
                    <a:pt x="19839" y="527"/>
                    <a:pt x="18842" y="0"/>
                    <a:pt x="17513" y="0"/>
                  </a:cubicBezTo>
                  <a:cubicBezTo>
                    <a:pt x="16184" y="0"/>
                    <a:pt x="14522" y="527"/>
                    <a:pt x="11531" y="2502"/>
                  </a:cubicBezTo>
                  <a:cubicBezTo>
                    <a:pt x="8541" y="4478"/>
                    <a:pt x="4221" y="7902"/>
                    <a:pt x="1894" y="10932"/>
                  </a:cubicBezTo>
                  <a:cubicBezTo>
                    <a:pt x="-432" y="13961"/>
                    <a:pt x="-764" y="16595"/>
                    <a:pt x="1728" y="18307"/>
                  </a:cubicBezTo>
                  <a:cubicBezTo>
                    <a:pt x="4221" y="20020"/>
                    <a:pt x="9538" y="20810"/>
                    <a:pt x="148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9150350" y="2599266"/>
              <a:ext cx="1460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3512"/>
                    <a:pt x="6261" y="7024"/>
                    <a:pt x="9861" y="10624"/>
                  </a:cubicBezTo>
                  <a:cubicBezTo>
                    <a:pt x="13461" y="14224"/>
                    <a:pt x="17530" y="179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9174089" y="2554816"/>
              <a:ext cx="14771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1230" y="0"/>
                  </a:moveTo>
                  <a:cubicBezTo>
                    <a:pt x="17579" y="2717"/>
                    <a:pt x="13929" y="5434"/>
                    <a:pt x="10278" y="8694"/>
                  </a:cubicBezTo>
                  <a:cubicBezTo>
                    <a:pt x="6627" y="11955"/>
                    <a:pt x="2976" y="15758"/>
                    <a:pt x="1303" y="18000"/>
                  </a:cubicBezTo>
                  <a:cubicBezTo>
                    <a:pt x="-370" y="20242"/>
                    <a:pt x="-66" y="20921"/>
                    <a:pt x="2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9347200" y="2808816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9359900" y="272626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9531350" y="2713566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9556749" y="2796116"/>
              <a:ext cx="1714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742182" y="2656416"/>
              <a:ext cx="195568" cy="18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77" fill="norm" stroke="1" extrusionOk="0">
                  <a:moveTo>
                    <a:pt x="20065" y="0"/>
                  </a:moveTo>
                  <a:cubicBezTo>
                    <a:pt x="18904" y="4019"/>
                    <a:pt x="17743" y="8037"/>
                    <a:pt x="15653" y="11553"/>
                  </a:cubicBezTo>
                  <a:cubicBezTo>
                    <a:pt x="13562" y="15070"/>
                    <a:pt x="10543" y="18084"/>
                    <a:pt x="8453" y="19716"/>
                  </a:cubicBezTo>
                  <a:cubicBezTo>
                    <a:pt x="6362" y="21349"/>
                    <a:pt x="5201" y="21600"/>
                    <a:pt x="3924" y="21223"/>
                  </a:cubicBezTo>
                  <a:cubicBezTo>
                    <a:pt x="2646" y="20847"/>
                    <a:pt x="1253" y="19842"/>
                    <a:pt x="556" y="18335"/>
                  </a:cubicBezTo>
                  <a:cubicBezTo>
                    <a:pt x="-141" y="16828"/>
                    <a:pt x="-141" y="14819"/>
                    <a:pt x="324" y="13437"/>
                  </a:cubicBezTo>
                  <a:cubicBezTo>
                    <a:pt x="788" y="12056"/>
                    <a:pt x="1717" y="11302"/>
                    <a:pt x="3575" y="11177"/>
                  </a:cubicBezTo>
                  <a:cubicBezTo>
                    <a:pt x="5433" y="11051"/>
                    <a:pt x="8220" y="11553"/>
                    <a:pt x="11356" y="12433"/>
                  </a:cubicBezTo>
                  <a:cubicBezTo>
                    <a:pt x="14491" y="13312"/>
                    <a:pt x="17975" y="14567"/>
                    <a:pt x="21459" y="15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9988550" y="2592916"/>
              <a:ext cx="8484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600" fill="norm" stroke="1" extrusionOk="0">
                  <a:moveTo>
                    <a:pt x="15429" y="0"/>
                  </a:moveTo>
                  <a:cubicBezTo>
                    <a:pt x="18514" y="3840"/>
                    <a:pt x="21600" y="7680"/>
                    <a:pt x="20314" y="11100"/>
                  </a:cubicBezTo>
                  <a:cubicBezTo>
                    <a:pt x="19029" y="14520"/>
                    <a:pt x="13371" y="17520"/>
                    <a:pt x="9257" y="19200"/>
                  </a:cubicBezTo>
                  <a:cubicBezTo>
                    <a:pt x="5143" y="20880"/>
                    <a:pt x="2571" y="212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8286750" y="3040310"/>
              <a:ext cx="1568450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7168"/>
                  </a:moveTo>
                  <a:cubicBezTo>
                    <a:pt x="583" y="11864"/>
                    <a:pt x="1166" y="16559"/>
                    <a:pt x="2055" y="18907"/>
                  </a:cubicBezTo>
                  <a:cubicBezTo>
                    <a:pt x="2944" y="21255"/>
                    <a:pt x="4139" y="21255"/>
                    <a:pt x="5305" y="21255"/>
                  </a:cubicBezTo>
                  <a:cubicBezTo>
                    <a:pt x="6471" y="21255"/>
                    <a:pt x="7608" y="21255"/>
                    <a:pt x="8745" y="19846"/>
                  </a:cubicBezTo>
                  <a:cubicBezTo>
                    <a:pt x="9882" y="18438"/>
                    <a:pt x="11019" y="15620"/>
                    <a:pt x="12155" y="12803"/>
                  </a:cubicBezTo>
                  <a:cubicBezTo>
                    <a:pt x="13292" y="9985"/>
                    <a:pt x="14429" y="7168"/>
                    <a:pt x="15566" y="4820"/>
                  </a:cubicBezTo>
                  <a:cubicBezTo>
                    <a:pt x="16703" y="2472"/>
                    <a:pt x="17840" y="594"/>
                    <a:pt x="18845" y="125"/>
                  </a:cubicBezTo>
                  <a:cubicBezTo>
                    <a:pt x="19851" y="-345"/>
                    <a:pt x="20726" y="594"/>
                    <a:pt x="21600" y="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215126" y="3222093"/>
              <a:ext cx="195574" cy="23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77" fill="norm" stroke="1" extrusionOk="0">
                  <a:moveTo>
                    <a:pt x="4041" y="5637"/>
                  </a:moveTo>
                  <a:cubicBezTo>
                    <a:pt x="3808" y="9047"/>
                    <a:pt x="3576" y="12458"/>
                    <a:pt x="3228" y="14826"/>
                  </a:cubicBezTo>
                  <a:cubicBezTo>
                    <a:pt x="2879" y="17195"/>
                    <a:pt x="2415" y="18521"/>
                    <a:pt x="1834" y="19563"/>
                  </a:cubicBezTo>
                  <a:cubicBezTo>
                    <a:pt x="1254" y="20605"/>
                    <a:pt x="557" y="21363"/>
                    <a:pt x="208" y="21268"/>
                  </a:cubicBezTo>
                  <a:cubicBezTo>
                    <a:pt x="-140" y="21174"/>
                    <a:pt x="-140" y="20226"/>
                    <a:pt x="905" y="17100"/>
                  </a:cubicBezTo>
                  <a:cubicBezTo>
                    <a:pt x="1950" y="13974"/>
                    <a:pt x="4041" y="8668"/>
                    <a:pt x="6015" y="5258"/>
                  </a:cubicBezTo>
                  <a:cubicBezTo>
                    <a:pt x="7989" y="1847"/>
                    <a:pt x="9847" y="331"/>
                    <a:pt x="12054" y="47"/>
                  </a:cubicBezTo>
                  <a:cubicBezTo>
                    <a:pt x="14260" y="-237"/>
                    <a:pt x="16815" y="710"/>
                    <a:pt x="18441" y="4026"/>
                  </a:cubicBezTo>
                  <a:cubicBezTo>
                    <a:pt x="20066" y="7342"/>
                    <a:pt x="20763" y="13026"/>
                    <a:pt x="21460" y="18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210800" y="2453243"/>
              <a:ext cx="299801" cy="105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56" fill="norm" stroke="1" extrusionOk="0">
                  <a:moveTo>
                    <a:pt x="4078" y="1168"/>
                  </a:moveTo>
                  <a:cubicBezTo>
                    <a:pt x="5287" y="822"/>
                    <a:pt x="6495" y="475"/>
                    <a:pt x="8534" y="259"/>
                  </a:cubicBezTo>
                  <a:cubicBezTo>
                    <a:pt x="10573" y="43"/>
                    <a:pt x="13443" y="-44"/>
                    <a:pt x="15709" y="21"/>
                  </a:cubicBezTo>
                  <a:cubicBezTo>
                    <a:pt x="17975" y="86"/>
                    <a:pt x="19636" y="302"/>
                    <a:pt x="20543" y="649"/>
                  </a:cubicBezTo>
                  <a:cubicBezTo>
                    <a:pt x="21449" y="995"/>
                    <a:pt x="21600" y="1471"/>
                    <a:pt x="21147" y="2250"/>
                  </a:cubicBezTo>
                  <a:cubicBezTo>
                    <a:pt x="20694" y="3029"/>
                    <a:pt x="19636" y="4112"/>
                    <a:pt x="18806" y="5259"/>
                  </a:cubicBezTo>
                  <a:cubicBezTo>
                    <a:pt x="17975" y="6406"/>
                    <a:pt x="17371" y="7618"/>
                    <a:pt x="16993" y="8938"/>
                  </a:cubicBezTo>
                  <a:cubicBezTo>
                    <a:pt x="16615" y="10258"/>
                    <a:pt x="16464" y="11687"/>
                    <a:pt x="16464" y="13223"/>
                  </a:cubicBezTo>
                  <a:cubicBezTo>
                    <a:pt x="16464" y="14760"/>
                    <a:pt x="16615" y="16405"/>
                    <a:pt x="16766" y="17444"/>
                  </a:cubicBezTo>
                  <a:cubicBezTo>
                    <a:pt x="16917" y="18483"/>
                    <a:pt x="17069" y="18916"/>
                    <a:pt x="17144" y="19283"/>
                  </a:cubicBezTo>
                  <a:cubicBezTo>
                    <a:pt x="17220" y="19651"/>
                    <a:pt x="17220" y="19954"/>
                    <a:pt x="16087" y="20236"/>
                  </a:cubicBezTo>
                  <a:cubicBezTo>
                    <a:pt x="14954" y="20517"/>
                    <a:pt x="12688" y="20777"/>
                    <a:pt x="9818" y="20993"/>
                  </a:cubicBezTo>
                  <a:cubicBezTo>
                    <a:pt x="6948" y="21210"/>
                    <a:pt x="3474" y="21383"/>
                    <a:pt x="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727700" y="4205816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695950" y="4351866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7200"/>
                    <a:pt x="2880" y="14400"/>
                    <a:pt x="6480" y="18000"/>
                  </a:cubicBezTo>
                  <a:cubicBezTo>
                    <a:pt x="10080" y="21600"/>
                    <a:pt x="1584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6553200" y="3989916"/>
              <a:ext cx="19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985"/>
                    <a:pt x="16800" y="9969"/>
                    <a:pt x="13200" y="13569"/>
                  </a:cubicBezTo>
                  <a:cubicBezTo>
                    <a:pt x="9600" y="17169"/>
                    <a:pt x="4800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407150" y="4307416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6200"/>
                    <a:pt x="10119" y="10800"/>
                    <a:pt x="13719" y="7200"/>
                  </a:cubicBezTo>
                  <a:cubicBezTo>
                    <a:pt x="17319" y="3600"/>
                    <a:pt x="1945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499489" y="4434517"/>
              <a:ext cx="129912" cy="1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14" fill="norm" stroke="1" extrusionOk="0">
                  <a:moveTo>
                    <a:pt x="2569" y="2448"/>
                  </a:moveTo>
                  <a:cubicBezTo>
                    <a:pt x="1524" y="5456"/>
                    <a:pt x="479" y="8463"/>
                    <a:pt x="130" y="8600"/>
                  </a:cubicBezTo>
                  <a:cubicBezTo>
                    <a:pt x="-218" y="8737"/>
                    <a:pt x="130" y="6003"/>
                    <a:pt x="1176" y="3952"/>
                  </a:cubicBezTo>
                  <a:cubicBezTo>
                    <a:pt x="2221" y="1901"/>
                    <a:pt x="3963" y="534"/>
                    <a:pt x="5705" y="124"/>
                  </a:cubicBezTo>
                  <a:cubicBezTo>
                    <a:pt x="7447" y="-286"/>
                    <a:pt x="9188" y="261"/>
                    <a:pt x="11627" y="2722"/>
                  </a:cubicBezTo>
                  <a:cubicBezTo>
                    <a:pt x="14066" y="5182"/>
                    <a:pt x="17201" y="9557"/>
                    <a:pt x="18943" y="12975"/>
                  </a:cubicBezTo>
                  <a:cubicBezTo>
                    <a:pt x="20685" y="16392"/>
                    <a:pt x="21034" y="18853"/>
                    <a:pt x="21382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477000" y="4459816"/>
              <a:ext cx="444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769"/>
                    <a:pt x="6171" y="5538"/>
                    <a:pt x="9771" y="9138"/>
                  </a:cubicBezTo>
                  <a:cubicBezTo>
                    <a:pt x="13371" y="12738"/>
                    <a:pt x="17486" y="171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138194" y="4042532"/>
              <a:ext cx="208756" cy="41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30" fill="norm" stroke="1" extrusionOk="0">
                  <a:moveTo>
                    <a:pt x="21518" y="1542"/>
                  </a:moveTo>
                  <a:cubicBezTo>
                    <a:pt x="21518" y="997"/>
                    <a:pt x="21518" y="451"/>
                    <a:pt x="20754" y="179"/>
                  </a:cubicBezTo>
                  <a:cubicBezTo>
                    <a:pt x="19991" y="-94"/>
                    <a:pt x="18463" y="-94"/>
                    <a:pt x="15409" y="451"/>
                  </a:cubicBezTo>
                  <a:cubicBezTo>
                    <a:pt x="12354" y="997"/>
                    <a:pt x="7773" y="2088"/>
                    <a:pt x="4936" y="3124"/>
                  </a:cubicBezTo>
                  <a:cubicBezTo>
                    <a:pt x="2100" y="4161"/>
                    <a:pt x="1009" y="5142"/>
                    <a:pt x="463" y="7433"/>
                  </a:cubicBezTo>
                  <a:cubicBezTo>
                    <a:pt x="-82" y="9724"/>
                    <a:pt x="-82" y="13324"/>
                    <a:pt x="136" y="15888"/>
                  </a:cubicBezTo>
                  <a:cubicBezTo>
                    <a:pt x="354" y="18451"/>
                    <a:pt x="791" y="19979"/>
                    <a:pt x="1554" y="20742"/>
                  </a:cubicBezTo>
                  <a:cubicBezTo>
                    <a:pt x="2318" y="21506"/>
                    <a:pt x="3409" y="21506"/>
                    <a:pt x="5045" y="21342"/>
                  </a:cubicBezTo>
                  <a:cubicBezTo>
                    <a:pt x="6682" y="21179"/>
                    <a:pt x="8863" y="20851"/>
                    <a:pt x="11154" y="20415"/>
                  </a:cubicBezTo>
                  <a:cubicBezTo>
                    <a:pt x="13445" y="19979"/>
                    <a:pt x="15845" y="19433"/>
                    <a:pt x="18245" y="18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118350" y="4307416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5600"/>
                    <a:pt x="1440" y="9600"/>
                    <a:pt x="4140" y="6600"/>
                  </a:cubicBezTo>
                  <a:cubicBezTo>
                    <a:pt x="6840" y="3600"/>
                    <a:pt x="11520" y="3600"/>
                    <a:pt x="14760" y="3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7478777" y="3981450"/>
              <a:ext cx="264318" cy="489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51" fill="norm" stroke="1" extrusionOk="0">
                  <a:moveTo>
                    <a:pt x="21042" y="2039"/>
                  </a:moveTo>
                  <a:cubicBezTo>
                    <a:pt x="21212" y="1390"/>
                    <a:pt x="21382" y="741"/>
                    <a:pt x="21042" y="371"/>
                  </a:cubicBezTo>
                  <a:cubicBezTo>
                    <a:pt x="20702" y="0"/>
                    <a:pt x="19851" y="-93"/>
                    <a:pt x="17895" y="92"/>
                  </a:cubicBezTo>
                  <a:cubicBezTo>
                    <a:pt x="15939" y="278"/>
                    <a:pt x="12878" y="741"/>
                    <a:pt x="10327" y="1390"/>
                  </a:cubicBezTo>
                  <a:cubicBezTo>
                    <a:pt x="7776" y="2039"/>
                    <a:pt x="5735" y="2874"/>
                    <a:pt x="4544" y="4589"/>
                  </a:cubicBezTo>
                  <a:cubicBezTo>
                    <a:pt x="3354" y="6304"/>
                    <a:pt x="3013" y="8899"/>
                    <a:pt x="2418" y="11588"/>
                  </a:cubicBezTo>
                  <a:cubicBezTo>
                    <a:pt x="1823" y="14276"/>
                    <a:pt x="973" y="17057"/>
                    <a:pt x="462" y="18726"/>
                  </a:cubicBezTo>
                  <a:cubicBezTo>
                    <a:pt x="-48" y="20395"/>
                    <a:pt x="-218" y="20951"/>
                    <a:pt x="377" y="21229"/>
                  </a:cubicBezTo>
                  <a:cubicBezTo>
                    <a:pt x="973" y="21507"/>
                    <a:pt x="2333" y="21507"/>
                    <a:pt x="5820" y="21322"/>
                  </a:cubicBezTo>
                  <a:cubicBezTo>
                    <a:pt x="9306" y="21136"/>
                    <a:pt x="14919" y="20765"/>
                    <a:pt x="20532" y="20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7913042" y="4042833"/>
              <a:ext cx="240359" cy="37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54" fill="norm" stroke="1" extrusionOk="0">
                  <a:moveTo>
                    <a:pt x="18674" y="982"/>
                  </a:moveTo>
                  <a:cubicBezTo>
                    <a:pt x="19432" y="491"/>
                    <a:pt x="20190" y="0"/>
                    <a:pt x="20284" y="0"/>
                  </a:cubicBezTo>
                  <a:cubicBezTo>
                    <a:pt x="20379" y="0"/>
                    <a:pt x="19811" y="491"/>
                    <a:pt x="17537" y="1657"/>
                  </a:cubicBezTo>
                  <a:cubicBezTo>
                    <a:pt x="15263" y="2823"/>
                    <a:pt x="11284" y="4664"/>
                    <a:pt x="8727" y="5768"/>
                  </a:cubicBezTo>
                  <a:cubicBezTo>
                    <a:pt x="6169" y="6873"/>
                    <a:pt x="5032" y="7241"/>
                    <a:pt x="3990" y="7609"/>
                  </a:cubicBezTo>
                  <a:cubicBezTo>
                    <a:pt x="2948" y="7977"/>
                    <a:pt x="2000" y="8345"/>
                    <a:pt x="2000" y="8714"/>
                  </a:cubicBezTo>
                  <a:cubicBezTo>
                    <a:pt x="2000" y="9082"/>
                    <a:pt x="2948" y="9450"/>
                    <a:pt x="5127" y="9818"/>
                  </a:cubicBezTo>
                  <a:cubicBezTo>
                    <a:pt x="7305" y="10186"/>
                    <a:pt x="10716" y="10555"/>
                    <a:pt x="12611" y="11045"/>
                  </a:cubicBezTo>
                  <a:cubicBezTo>
                    <a:pt x="14505" y="11536"/>
                    <a:pt x="14884" y="12150"/>
                    <a:pt x="14695" y="12764"/>
                  </a:cubicBezTo>
                  <a:cubicBezTo>
                    <a:pt x="14505" y="13377"/>
                    <a:pt x="13748" y="13991"/>
                    <a:pt x="11758" y="14850"/>
                  </a:cubicBezTo>
                  <a:cubicBezTo>
                    <a:pt x="9769" y="15709"/>
                    <a:pt x="6548" y="16814"/>
                    <a:pt x="4558" y="17550"/>
                  </a:cubicBezTo>
                  <a:cubicBezTo>
                    <a:pt x="2569" y="18286"/>
                    <a:pt x="1811" y="18655"/>
                    <a:pt x="1148" y="19084"/>
                  </a:cubicBezTo>
                  <a:cubicBezTo>
                    <a:pt x="484" y="19514"/>
                    <a:pt x="-84" y="20005"/>
                    <a:pt x="11" y="20434"/>
                  </a:cubicBezTo>
                  <a:cubicBezTo>
                    <a:pt x="105" y="20864"/>
                    <a:pt x="863" y="21232"/>
                    <a:pt x="3137" y="21416"/>
                  </a:cubicBezTo>
                  <a:cubicBezTo>
                    <a:pt x="5411" y="21600"/>
                    <a:pt x="9200" y="21600"/>
                    <a:pt x="12516" y="21416"/>
                  </a:cubicBezTo>
                  <a:cubicBezTo>
                    <a:pt x="15832" y="21232"/>
                    <a:pt x="18674" y="20864"/>
                    <a:pt x="21516" y="20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407400" y="4116916"/>
              <a:ext cx="444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091"/>
                    <a:pt x="15429" y="8182"/>
                    <a:pt x="11829" y="11782"/>
                  </a:cubicBezTo>
                  <a:cubicBezTo>
                    <a:pt x="8229" y="15382"/>
                    <a:pt x="4114" y="184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281350" y="4114471"/>
              <a:ext cx="272101" cy="9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12" fill="norm" stroke="1" extrusionOk="0">
                  <a:moveTo>
                    <a:pt x="1432" y="21212"/>
                  </a:moveTo>
                  <a:cubicBezTo>
                    <a:pt x="762" y="17995"/>
                    <a:pt x="92" y="14778"/>
                    <a:pt x="9" y="12250"/>
                  </a:cubicBezTo>
                  <a:cubicBezTo>
                    <a:pt x="-75" y="9723"/>
                    <a:pt x="427" y="7884"/>
                    <a:pt x="2939" y="5586"/>
                  </a:cubicBezTo>
                  <a:cubicBezTo>
                    <a:pt x="5451" y="3289"/>
                    <a:pt x="9972" y="531"/>
                    <a:pt x="13404" y="72"/>
                  </a:cubicBezTo>
                  <a:cubicBezTo>
                    <a:pt x="16837" y="-388"/>
                    <a:pt x="19181" y="1450"/>
                    <a:pt x="21525" y="3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253259" y="4415366"/>
              <a:ext cx="274791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914" fill="norm" stroke="1" extrusionOk="0">
                  <a:moveTo>
                    <a:pt x="1125" y="8640"/>
                  </a:moveTo>
                  <a:cubicBezTo>
                    <a:pt x="466" y="12960"/>
                    <a:pt x="-194" y="17280"/>
                    <a:pt x="53" y="19440"/>
                  </a:cubicBezTo>
                  <a:cubicBezTo>
                    <a:pt x="301" y="21600"/>
                    <a:pt x="1455" y="21600"/>
                    <a:pt x="5165" y="18000"/>
                  </a:cubicBezTo>
                  <a:cubicBezTo>
                    <a:pt x="8875" y="14400"/>
                    <a:pt x="15140" y="7200"/>
                    <a:pt x="214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686813" y="4036685"/>
              <a:ext cx="169107" cy="40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68" fill="norm" stroke="1" extrusionOk="0">
                  <a:moveTo>
                    <a:pt x="19517" y="1892"/>
                  </a:moveTo>
                  <a:cubicBezTo>
                    <a:pt x="20297" y="1220"/>
                    <a:pt x="21078" y="549"/>
                    <a:pt x="20688" y="213"/>
                  </a:cubicBezTo>
                  <a:cubicBezTo>
                    <a:pt x="20297" y="-123"/>
                    <a:pt x="18736" y="-123"/>
                    <a:pt x="16394" y="660"/>
                  </a:cubicBezTo>
                  <a:cubicBezTo>
                    <a:pt x="14051" y="1444"/>
                    <a:pt x="10929" y="3011"/>
                    <a:pt x="7936" y="5249"/>
                  </a:cubicBezTo>
                  <a:cubicBezTo>
                    <a:pt x="4943" y="7487"/>
                    <a:pt x="2080" y="10397"/>
                    <a:pt x="779" y="12971"/>
                  </a:cubicBezTo>
                  <a:cubicBezTo>
                    <a:pt x="-522" y="15545"/>
                    <a:pt x="-262" y="17784"/>
                    <a:pt x="2080" y="19183"/>
                  </a:cubicBezTo>
                  <a:cubicBezTo>
                    <a:pt x="4423" y="20582"/>
                    <a:pt x="8847" y="21141"/>
                    <a:pt x="11970" y="21309"/>
                  </a:cubicBezTo>
                  <a:cubicBezTo>
                    <a:pt x="15092" y="21477"/>
                    <a:pt x="16914" y="21253"/>
                    <a:pt x="18736" y="2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8915400" y="4193116"/>
              <a:ext cx="158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697"/>
                    <a:pt x="8640" y="7395"/>
                    <a:pt x="12240" y="10995"/>
                  </a:cubicBezTo>
                  <a:cubicBezTo>
                    <a:pt x="15840" y="14595"/>
                    <a:pt x="18720" y="180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8941795" y="4129616"/>
              <a:ext cx="14505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8677" y="900"/>
                    <a:pt x="16209" y="1800"/>
                    <a:pt x="13740" y="3729"/>
                  </a:cubicBezTo>
                  <a:cubicBezTo>
                    <a:pt x="11272" y="5657"/>
                    <a:pt x="8803" y="8614"/>
                    <a:pt x="6335" y="11443"/>
                  </a:cubicBezTo>
                  <a:cubicBezTo>
                    <a:pt x="3866" y="14271"/>
                    <a:pt x="1397" y="16971"/>
                    <a:pt x="472" y="18643"/>
                  </a:cubicBezTo>
                  <a:cubicBezTo>
                    <a:pt x="-454" y="20314"/>
                    <a:pt x="163" y="20957"/>
                    <a:pt x="7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9131300" y="4409016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175750" y="4260289"/>
              <a:ext cx="33502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0" h="20157" fill="norm" stroke="1" extrusionOk="0">
                  <a:moveTo>
                    <a:pt x="7624" y="20157"/>
                  </a:moveTo>
                  <a:cubicBezTo>
                    <a:pt x="8894" y="20157"/>
                    <a:pt x="10165" y="20157"/>
                    <a:pt x="13341" y="16230"/>
                  </a:cubicBezTo>
                  <a:cubicBezTo>
                    <a:pt x="16518" y="12302"/>
                    <a:pt x="21600" y="4448"/>
                    <a:pt x="19694" y="1502"/>
                  </a:cubicBezTo>
                  <a:cubicBezTo>
                    <a:pt x="17788" y="-1443"/>
                    <a:pt x="8894" y="521"/>
                    <a:pt x="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378950" y="4269316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9334500" y="4389966"/>
              <a:ext cx="1778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10800"/>
                    <a:pt x="11314" y="21600"/>
                    <a:pt x="14914" y="21600"/>
                  </a:cubicBezTo>
                  <a:cubicBezTo>
                    <a:pt x="18514" y="21600"/>
                    <a:pt x="20057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9538426" y="4193116"/>
              <a:ext cx="202475" cy="20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64" fill="norm" stroke="1" extrusionOk="0">
                  <a:moveTo>
                    <a:pt x="21523" y="0"/>
                  </a:moveTo>
                  <a:cubicBezTo>
                    <a:pt x="17923" y="6109"/>
                    <a:pt x="14323" y="12218"/>
                    <a:pt x="11510" y="15818"/>
                  </a:cubicBezTo>
                  <a:cubicBezTo>
                    <a:pt x="8698" y="19418"/>
                    <a:pt x="6673" y="20509"/>
                    <a:pt x="5098" y="21055"/>
                  </a:cubicBezTo>
                  <a:cubicBezTo>
                    <a:pt x="3523" y="21600"/>
                    <a:pt x="2398" y="21600"/>
                    <a:pt x="1610" y="21055"/>
                  </a:cubicBezTo>
                  <a:cubicBezTo>
                    <a:pt x="823" y="20509"/>
                    <a:pt x="373" y="19418"/>
                    <a:pt x="148" y="18327"/>
                  </a:cubicBezTo>
                  <a:cubicBezTo>
                    <a:pt x="-77" y="17236"/>
                    <a:pt x="-77" y="16145"/>
                    <a:pt x="373" y="15273"/>
                  </a:cubicBezTo>
                  <a:cubicBezTo>
                    <a:pt x="823" y="14400"/>
                    <a:pt x="1723" y="13745"/>
                    <a:pt x="3636" y="13636"/>
                  </a:cubicBezTo>
                  <a:cubicBezTo>
                    <a:pt x="5548" y="13527"/>
                    <a:pt x="8473" y="13964"/>
                    <a:pt x="11623" y="15273"/>
                  </a:cubicBezTo>
                  <a:cubicBezTo>
                    <a:pt x="14773" y="16582"/>
                    <a:pt x="18148" y="18764"/>
                    <a:pt x="21523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836149" y="4104216"/>
              <a:ext cx="3498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0" y="0"/>
                  </a:moveTo>
                  <a:cubicBezTo>
                    <a:pt x="10165" y="5143"/>
                    <a:pt x="20329" y="10286"/>
                    <a:pt x="20965" y="13886"/>
                  </a:cubicBezTo>
                  <a:cubicBezTo>
                    <a:pt x="21600" y="17486"/>
                    <a:pt x="12706" y="19543"/>
                    <a:pt x="3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9950450" y="3990815"/>
              <a:ext cx="189178" cy="55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5" fill="norm" stroke="1" extrusionOk="0">
                  <a:moveTo>
                    <a:pt x="0" y="1921"/>
                  </a:moveTo>
                  <a:cubicBezTo>
                    <a:pt x="2160" y="1432"/>
                    <a:pt x="4320" y="943"/>
                    <a:pt x="7320" y="617"/>
                  </a:cubicBezTo>
                  <a:cubicBezTo>
                    <a:pt x="10320" y="291"/>
                    <a:pt x="14160" y="128"/>
                    <a:pt x="16680" y="47"/>
                  </a:cubicBezTo>
                  <a:cubicBezTo>
                    <a:pt x="19200" y="-35"/>
                    <a:pt x="20400" y="-35"/>
                    <a:pt x="21000" y="250"/>
                  </a:cubicBezTo>
                  <a:cubicBezTo>
                    <a:pt x="21600" y="536"/>
                    <a:pt x="21600" y="1106"/>
                    <a:pt x="21000" y="2614"/>
                  </a:cubicBezTo>
                  <a:cubicBezTo>
                    <a:pt x="20400" y="4122"/>
                    <a:pt x="19200" y="6567"/>
                    <a:pt x="17760" y="8931"/>
                  </a:cubicBezTo>
                  <a:cubicBezTo>
                    <a:pt x="16320" y="11295"/>
                    <a:pt x="14640" y="13577"/>
                    <a:pt x="13680" y="15126"/>
                  </a:cubicBezTo>
                  <a:cubicBezTo>
                    <a:pt x="12720" y="16674"/>
                    <a:pt x="12480" y="17490"/>
                    <a:pt x="12600" y="18101"/>
                  </a:cubicBezTo>
                  <a:cubicBezTo>
                    <a:pt x="12720" y="18712"/>
                    <a:pt x="13200" y="19120"/>
                    <a:pt x="13560" y="19527"/>
                  </a:cubicBezTo>
                  <a:cubicBezTo>
                    <a:pt x="13920" y="19935"/>
                    <a:pt x="14160" y="20342"/>
                    <a:pt x="13920" y="20709"/>
                  </a:cubicBezTo>
                  <a:cubicBezTo>
                    <a:pt x="13680" y="21076"/>
                    <a:pt x="12960" y="21402"/>
                    <a:pt x="11160" y="21483"/>
                  </a:cubicBezTo>
                  <a:cubicBezTo>
                    <a:pt x="9360" y="21565"/>
                    <a:pt x="6480" y="21402"/>
                    <a:pt x="4440" y="21198"/>
                  </a:cubicBezTo>
                  <a:cubicBezTo>
                    <a:pt x="2400" y="20994"/>
                    <a:pt x="1200" y="20750"/>
                    <a:pt x="0" y="20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5669420" y="5336381"/>
              <a:ext cx="217031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700" fill="norm" stroke="1" extrusionOk="0">
                  <a:moveTo>
                    <a:pt x="2628" y="20700"/>
                  </a:moveTo>
                  <a:cubicBezTo>
                    <a:pt x="1370" y="13500"/>
                    <a:pt x="112" y="6300"/>
                    <a:pt x="7" y="2700"/>
                  </a:cubicBezTo>
                  <a:cubicBezTo>
                    <a:pt x="-98" y="-900"/>
                    <a:pt x="951" y="-900"/>
                    <a:pt x="4725" y="2700"/>
                  </a:cubicBezTo>
                  <a:cubicBezTo>
                    <a:pt x="8500" y="6300"/>
                    <a:pt x="15001" y="13500"/>
                    <a:pt x="21502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690085" y="5488516"/>
              <a:ext cx="164616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112" fill="norm" stroke="1" extrusionOk="0">
                  <a:moveTo>
                    <a:pt x="2398" y="0"/>
                  </a:moveTo>
                  <a:cubicBezTo>
                    <a:pt x="1031" y="7855"/>
                    <a:pt x="-336" y="15709"/>
                    <a:pt x="74" y="18655"/>
                  </a:cubicBezTo>
                  <a:cubicBezTo>
                    <a:pt x="484" y="21600"/>
                    <a:pt x="2672" y="19636"/>
                    <a:pt x="6499" y="16691"/>
                  </a:cubicBezTo>
                  <a:cubicBezTo>
                    <a:pt x="10327" y="13745"/>
                    <a:pt x="15796" y="9818"/>
                    <a:pt x="21264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655843" y="5012266"/>
              <a:ext cx="173457" cy="22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06" fill="norm" stroke="1" extrusionOk="0">
                  <a:moveTo>
                    <a:pt x="246" y="0"/>
                  </a:moveTo>
                  <a:cubicBezTo>
                    <a:pt x="1287" y="2826"/>
                    <a:pt x="2328" y="5652"/>
                    <a:pt x="2328" y="8680"/>
                  </a:cubicBezTo>
                  <a:cubicBezTo>
                    <a:pt x="2328" y="11708"/>
                    <a:pt x="1287" y="14938"/>
                    <a:pt x="637" y="17058"/>
                  </a:cubicBezTo>
                  <a:cubicBezTo>
                    <a:pt x="-14" y="19178"/>
                    <a:pt x="-274" y="20187"/>
                    <a:pt x="377" y="20793"/>
                  </a:cubicBezTo>
                  <a:cubicBezTo>
                    <a:pt x="1027" y="21398"/>
                    <a:pt x="2589" y="21600"/>
                    <a:pt x="6232" y="21196"/>
                  </a:cubicBezTo>
                  <a:cubicBezTo>
                    <a:pt x="9875" y="20793"/>
                    <a:pt x="15601" y="19783"/>
                    <a:pt x="21326" y="18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830308" y="5068853"/>
              <a:ext cx="125992" cy="11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728" fill="norm" stroke="1" extrusionOk="0">
                  <a:moveTo>
                    <a:pt x="9549" y="3511"/>
                  </a:moveTo>
                  <a:cubicBezTo>
                    <a:pt x="8109" y="2375"/>
                    <a:pt x="6669" y="1238"/>
                    <a:pt x="5049" y="1427"/>
                  </a:cubicBezTo>
                  <a:cubicBezTo>
                    <a:pt x="3429" y="1617"/>
                    <a:pt x="1629" y="3133"/>
                    <a:pt x="729" y="5027"/>
                  </a:cubicBezTo>
                  <a:cubicBezTo>
                    <a:pt x="-171" y="6922"/>
                    <a:pt x="-171" y="9196"/>
                    <a:pt x="369" y="12038"/>
                  </a:cubicBezTo>
                  <a:cubicBezTo>
                    <a:pt x="909" y="14880"/>
                    <a:pt x="1989" y="18290"/>
                    <a:pt x="4509" y="19806"/>
                  </a:cubicBezTo>
                  <a:cubicBezTo>
                    <a:pt x="7029" y="21322"/>
                    <a:pt x="10989" y="20943"/>
                    <a:pt x="13869" y="18859"/>
                  </a:cubicBezTo>
                  <a:cubicBezTo>
                    <a:pt x="16749" y="16775"/>
                    <a:pt x="18549" y="12985"/>
                    <a:pt x="19269" y="10143"/>
                  </a:cubicBezTo>
                  <a:cubicBezTo>
                    <a:pt x="19989" y="7301"/>
                    <a:pt x="19629" y="5406"/>
                    <a:pt x="18369" y="3701"/>
                  </a:cubicBezTo>
                  <a:cubicBezTo>
                    <a:pt x="17109" y="1996"/>
                    <a:pt x="14949" y="480"/>
                    <a:pt x="15309" y="101"/>
                  </a:cubicBezTo>
                  <a:cubicBezTo>
                    <a:pt x="15669" y="-278"/>
                    <a:pt x="18549" y="480"/>
                    <a:pt x="21429" y="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994508" y="5001743"/>
              <a:ext cx="151587" cy="23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16" fill="norm" stroke="1" extrusionOk="0">
                  <a:moveTo>
                    <a:pt x="20125" y="2670"/>
                  </a:moveTo>
                  <a:cubicBezTo>
                    <a:pt x="20709" y="1715"/>
                    <a:pt x="21293" y="759"/>
                    <a:pt x="20563" y="281"/>
                  </a:cubicBezTo>
                  <a:cubicBezTo>
                    <a:pt x="19834" y="-197"/>
                    <a:pt x="17790" y="-197"/>
                    <a:pt x="14288" y="1332"/>
                  </a:cubicBezTo>
                  <a:cubicBezTo>
                    <a:pt x="10785" y="2861"/>
                    <a:pt x="5823" y="5920"/>
                    <a:pt x="3050" y="8405"/>
                  </a:cubicBezTo>
                  <a:cubicBezTo>
                    <a:pt x="277" y="10890"/>
                    <a:pt x="-307" y="12801"/>
                    <a:pt x="131" y="14617"/>
                  </a:cubicBezTo>
                  <a:cubicBezTo>
                    <a:pt x="569" y="16433"/>
                    <a:pt x="2028" y="18153"/>
                    <a:pt x="4655" y="19396"/>
                  </a:cubicBezTo>
                  <a:cubicBezTo>
                    <a:pt x="7282" y="20638"/>
                    <a:pt x="11077" y="21403"/>
                    <a:pt x="13120" y="21307"/>
                  </a:cubicBezTo>
                  <a:cubicBezTo>
                    <a:pt x="15163" y="21212"/>
                    <a:pt x="15455" y="20256"/>
                    <a:pt x="15747" y="19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6019800" y="5139266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7600"/>
                    <a:pt x="4431" y="13600"/>
                    <a:pt x="8031" y="10000"/>
                  </a:cubicBezTo>
                  <a:cubicBezTo>
                    <a:pt x="11631" y="6400"/>
                    <a:pt x="16615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775450" y="5140264"/>
              <a:ext cx="23284" cy="24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753"/>
                  </a:moveTo>
                  <a:cubicBezTo>
                    <a:pt x="5891" y="1427"/>
                    <a:pt x="11782" y="100"/>
                    <a:pt x="15709" y="6"/>
                  </a:cubicBezTo>
                  <a:cubicBezTo>
                    <a:pt x="19636" y="-89"/>
                    <a:pt x="21600" y="1048"/>
                    <a:pt x="21600" y="4837"/>
                  </a:cubicBezTo>
                  <a:cubicBezTo>
                    <a:pt x="21600" y="8627"/>
                    <a:pt x="19636" y="15069"/>
                    <a:pt x="17673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610350" y="5437716"/>
              <a:ext cx="2857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640" y="8640"/>
                    <a:pt x="9280" y="17280"/>
                    <a:pt x="12880" y="19440"/>
                  </a:cubicBezTo>
                  <a:cubicBezTo>
                    <a:pt x="16480" y="21600"/>
                    <a:pt x="19040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6750475" y="5553074"/>
              <a:ext cx="134146" cy="15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93" fill="norm" stroke="1" extrusionOk="0">
                  <a:moveTo>
                    <a:pt x="3982" y="740"/>
                  </a:moveTo>
                  <a:cubicBezTo>
                    <a:pt x="2970" y="6066"/>
                    <a:pt x="1957" y="11392"/>
                    <a:pt x="1282" y="15090"/>
                  </a:cubicBezTo>
                  <a:cubicBezTo>
                    <a:pt x="607" y="18789"/>
                    <a:pt x="270" y="20860"/>
                    <a:pt x="101" y="21156"/>
                  </a:cubicBezTo>
                  <a:cubicBezTo>
                    <a:pt x="-68" y="21452"/>
                    <a:pt x="-68" y="19973"/>
                    <a:pt x="438" y="16718"/>
                  </a:cubicBezTo>
                  <a:cubicBezTo>
                    <a:pt x="945" y="13463"/>
                    <a:pt x="1957" y="8433"/>
                    <a:pt x="2970" y="5326"/>
                  </a:cubicBezTo>
                  <a:cubicBezTo>
                    <a:pt x="3982" y="2219"/>
                    <a:pt x="4994" y="1036"/>
                    <a:pt x="7188" y="444"/>
                  </a:cubicBezTo>
                  <a:cubicBezTo>
                    <a:pt x="9382" y="-148"/>
                    <a:pt x="12757" y="-148"/>
                    <a:pt x="15120" y="444"/>
                  </a:cubicBezTo>
                  <a:cubicBezTo>
                    <a:pt x="17482" y="1036"/>
                    <a:pt x="18832" y="2219"/>
                    <a:pt x="19845" y="3551"/>
                  </a:cubicBezTo>
                  <a:cubicBezTo>
                    <a:pt x="20857" y="4882"/>
                    <a:pt x="21532" y="6362"/>
                    <a:pt x="21363" y="7693"/>
                  </a:cubicBezTo>
                  <a:cubicBezTo>
                    <a:pt x="21194" y="9025"/>
                    <a:pt x="20182" y="10208"/>
                    <a:pt x="19169" y="1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7118350" y="542501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510920" y="5091551"/>
              <a:ext cx="331331" cy="43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52" fill="norm" stroke="1" extrusionOk="0">
                  <a:moveTo>
                    <a:pt x="18647" y="791"/>
                  </a:moveTo>
                  <a:cubicBezTo>
                    <a:pt x="19335" y="371"/>
                    <a:pt x="20023" y="-48"/>
                    <a:pt x="19954" y="4"/>
                  </a:cubicBezTo>
                  <a:cubicBezTo>
                    <a:pt x="19885" y="57"/>
                    <a:pt x="19060" y="581"/>
                    <a:pt x="16652" y="1735"/>
                  </a:cubicBezTo>
                  <a:cubicBezTo>
                    <a:pt x="14244" y="2888"/>
                    <a:pt x="10254" y="4670"/>
                    <a:pt x="7503" y="5876"/>
                  </a:cubicBezTo>
                  <a:cubicBezTo>
                    <a:pt x="4751" y="7082"/>
                    <a:pt x="3238" y="7711"/>
                    <a:pt x="2068" y="8183"/>
                  </a:cubicBezTo>
                  <a:cubicBezTo>
                    <a:pt x="899" y="8655"/>
                    <a:pt x="74" y="8969"/>
                    <a:pt x="5" y="9179"/>
                  </a:cubicBezTo>
                  <a:cubicBezTo>
                    <a:pt x="-64" y="9389"/>
                    <a:pt x="624" y="9494"/>
                    <a:pt x="2688" y="9756"/>
                  </a:cubicBezTo>
                  <a:cubicBezTo>
                    <a:pt x="4751" y="10018"/>
                    <a:pt x="8191" y="10437"/>
                    <a:pt x="10254" y="10804"/>
                  </a:cubicBezTo>
                  <a:cubicBezTo>
                    <a:pt x="12318" y="11171"/>
                    <a:pt x="13006" y="11486"/>
                    <a:pt x="13350" y="11905"/>
                  </a:cubicBezTo>
                  <a:cubicBezTo>
                    <a:pt x="13694" y="12325"/>
                    <a:pt x="13694" y="12849"/>
                    <a:pt x="12181" y="13793"/>
                  </a:cubicBezTo>
                  <a:cubicBezTo>
                    <a:pt x="10667" y="14736"/>
                    <a:pt x="7640" y="16100"/>
                    <a:pt x="5714" y="16886"/>
                  </a:cubicBezTo>
                  <a:cubicBezTo>
                    <a:pt x="3788" y="17672"/>
                    <a:pt x="2963" y="17882"/>
                    <a:pt x="2275" y="18144"/>
                  </a:cubicBezTo>
                  <a:cubicBezTo>
                    <a:pt x="1587" y="18406"/>
                    <a:pt x="1037" y="18721"/>
                    <a:pt x="830" y="19140"/>
                  </a:cubicBezTo>
                  <a:cubicBezTo>
                    <a:pt x="624" y="19560"/>
                    <a:pt x="761" y="20084"/>
                    <a:pt x="2068" y="20399"/>
                  </a:cubicBezTo>
                  <a:cubicBezTo>
                    <a:pt x="3375" y="20713"/>
                    <a:pt x="5852" y="20818"/>
                    <a:pt x="9291" y="20975"/>
                  </a:cubicBezTo>
                  <a:cubicBezTo>
                    <a:pt x="12731" y="21133"/>
                    <a:pt x="17133" y="21342"/>
                    <a:pt x="21536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148865" y="5071067"/>
              <a:ext cx="271236" cy="39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70" fill="norm" stroke="1" extrusionOk="0">
                  <a:moveTo>
                    <a:pt x="18944" y="1616"/>
                  </a:moveTo>
                  <a:cubicBezTo>
                    <a:pt x="19279" y="1048"/>
                    <a:pt x="19614" y="479"/>
                    <a:pt x="19112" y="195"/>
                  </a:cubicBezTo>
                  <a:cubicBezTo>
                    <a:pt x="18609" y="-89"/>
                    <a:pt x="17270" y="-89"/>
                    <a:pt x="14758" y="366"/>
                  </a:cubicBezTo>
                  <a:cubicBezTo>
                    <a:pt x="12247" y="820"/>
                    <a:pt x="8563" y="1730"/>
                    <a:pt x="5884" y="2639"/>
                  </a:cubicBezTo>
                  <a:cubicBezTo>
                    <a:pt x="3205" y="3549"/>
                    <a:pt x="1530" y="4458"/>
                    <a:pt x="693" y="5197"/>
                  </a:cubicBezTo>
                  <a:cubicBezTo>
                    <a:pt x="-144" y="5936"/>
                    <a:pt x="-144" y="6505"/>
                    <a:pt x="275" y="7983"/>
                  </a:cubicBezTo>
                  <a:cubicBezTo>
                    <a:pt x="693" y="9460"/>
                    <a:pt x="1530" y="11848"/>
                    <a:pt x="1782" y="13667"/>
                  </a:cubicBezTo>
                  <a:cubicBezTo>
                    <a:pt x="2033" y="15486"/>
                    <a:pt x="1698" y="16736"/>
                    <a:pt x="1530" y="17873"/>
                  </a:cubicBezTo>
                  <a:cubicBezTo>
                    <a:pt x="1363" y="19010"/>
                    <a:pt x="1363" y="20033"/>
                    <a:pt x="1782" y="20658"/>
                  </a:cubicBezTo>
                  <a:cubicBezTo>
                    <a:pt x="2200" y="21284"/>
                    <a:pt x="3037" y="21511"/>
                    <a:pt x="5549" y="21284"/>
                  </a:cubicBezTo>
                  <a:cubicBezTo>
                    <a:pt x="8061" y="21056"/>
                    <a:pt x="12247" y="20374"/>
                    <a:pt x="15177" y="19692"/>
                  </a:cubicBezTo>
                  <a:cubicBezTo>
                    <a:pt x="18107" y="19010"/>
                    <a:pt x="19782" y="18328"/>
                    <a:pt x="21456" y="17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204200" y="5285316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6800"/>
                    <a:pt x="5959" y="12000"/>
                    <a:pt x="9559" y="8400"/>
                  </a:cubicBezTo>
                  <a:cubicBezTo>
                    <a:pt x="13159" y="4800"/>
                    <a:pt x="1737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549430" y="5033028"/>
              <a:ext cx="296120" cy="44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75" fill="norm" stroke="1" extrusionOk="0">
                  <a:moveTo>
                    <a:pt x="21431" y="1743"/>
                  </a:moveTo>
                  <a:cubicBezTo>
                    <a:pt x="20052" y="1135"/>
                    <a:pt x="18674" y="526"/>
                    <a:pt x="17065" y="222"/>
                  </a:cubicBezTo>
                  <a:cubicBezTo>
                    <a:pt x="15457" y="-82"/>
                    <a:pt x="13618" y="-82"/>
                    <a:pt x="12163" y="273"/>
                  </a:cubicBezTo>
                  <a:cubicBezTo>
                    <a:pt x="10708" y="628"/>
                    <a:pt x="9635" y="1338"/>
                    <a:pt x="8946" y="2960"/>
                  </a:cubicBezTo>
                  <a:cubicBezTo>
                    <a:pt x="8257" y="4583"/>
                    <a:pt x="7950" y="7118"/>
                    <a:pt x="6878" y="9805"/>
                  </a:cubicBezTo>
                  <a:cubicBezTo>
                    <a:pt x="5805" y="12493"/>
                    <a:pt x="3967" y="15332"/>
                    <a:pt x="2818" y="16955"/>
                  </a:cubicBezTo>
                  <a:cubicBezTo>
                    <a:pt x="1669" y="18577"/>
                    <a:pt x="1210" y="18983"/>
                    <a:pt x="750" y="19541"/>
                  </a:cubicBezTo>
                  <a:cubicBezTo>
                    <a:pt x="291" y="20098"/>
                    <a:pt x="-169" y="20808"/>
                    <a:pt x="61" y="21163"/>
                  </a:cubicBezTo>
                  <a:cubicBezTo>
                    <a:pt x="291" y="21518"/>
                    <a:pt x="1210" y="21518"/>
                    <a:pt x="3278" y="21417"/>
                  </a:cubicBezTo>
                  <a:cubicBezTo>
                    <a:pt x="5346" y="21315"/>
                    <a:pt x="8563" y="21112"/>
                    <a:pt x="10478" y="20960"/>
                  </a:cubicBezTo>
                  <a:cubicBezTo>
                    <a:pt x="12393" y="20808"/>
                    <a:pt x="13005" y="20707"/>
                    <a:pt x="13618" y="20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9074150" y="5107516"/>
              <a:ext cx="3138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114"/>
                    <a:pt x="21600" y="8229"/>
                    <a:pt x="18900" y="11829"/>
                  </a:cubicBezTo>
                  <a:cubicBezTo>
                    <a:pt x="16200" y="15429"/>
                    <a:pt x="810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8997950" y="5147320"/>
              <a:ext cx="260350" cy="3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4" fill="norm" stroke="1" extrusionOk="0">
                  <a:moveTo>
                    <a:pt x="0" y="13434"/>
                  </a:moveTo>
                  <a:cubicBezTo>
                    <a:pt x="3688" y="7434"/>
                    <a:pt x="7376" y="1434"/>
                    <a:pt x="10624" y="234"/>
                  </a:cubicBezTo>
                  <a:cubicBezTo>
                    <a:pt x="13873" y="-966"/>
                    <a:pt x="16683" y="2634"/>
                    <a:pt x="18439" y="6834"/>
                  </a:cubicBezTo>
                  <a:cubicBezTo>
                    <a:pt x="20195" y="11034"/>
                    <a:pt x="20898" y="15834"/>
                    <a:pt x="21600" y="20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8959850" y="5412316"/>
              <a:ext cx="234950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0"/>
                  </a:moveTo>
                  <a:cubicBezTo>
                    <a:pt x="584" y="7200"/>
                    <a:pt x="1168" y="14400"/>
                    <a:pt x="3892" y="18000"/>
                  </a:cubicBezTo>
                  <a:cubicBezTo>
                    <a:pt x="6616" y="21600"/>
                    <a:pt x="11481" y="21600"/>
                    <a:pt x="14789" y="18900"/>
                  </a:cubicBezTo>
                  <a:cubicBezTo>
                    <a:pt x="18097" y="16200"/>
                    <a:pt x="19849" y="108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9382018" y="5086513"/>
              <a:ext cx="187433" cy="31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47" fill="norm" stroke="1" extrusionOk="0">
                  <a:moveTo>
                    <a:pt x="14052" y="3542"/>
                  </a:moveTo>
                  <a:cubicBezTo>
                    <a:pt x="14772" y="2973"/>
                    <a:pt x="15492" y="2405"/>
                    <a:pt x="15972" y="1765"/>
                  </a:cubicBezTo>
                  <a:cubicBezTo>
                    <a:pt x="16452" y="1126"/>
                    <a:pt x="16692" y="415"/>
                    <a:pt x="16092" y="131"/>
                  </a:cubicBezTo>
                  <a:cubicBezTo>
                    <a:pt x="15492" y="-153"/>
                    <a:pt x="14052" y="-11"/>
                    <a:pt x="11892" y="913"/>
                  </a:cubicBezTo>
                  <a:cubicBezTo>
                    <a:pt x="9732" y="1836"/>
                    <a:pt x="6852" y="3542"/>
                    <a:pt x="4572" y="6242"/>
                  </a:cubicBezTo>
                  <a:cubicBezTo>
                    <a:pt x="2292" y="8942"/>
                    <a:pt x="612" y="12636"/>
                    <a:pt x="132" y="15265"/>
                  </a:cubicBezTo>
                  <a:cubicBezTo>
                    <a:pt x="-348" y="17894"/>
                    <a:pt x="372" y="19458"/>
                    <a:pt x="4092" y="20310"/>
                  </a:cubicBezTo>
                  <a:cubicBezTo>
                    <a:pt x="7812" y="21163"/>
                    <a:pt x="14532" y="21305"/>
                    <a:pt x="21252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620250" y="5183716"/>
              <a:ext cx="158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236"/>
                    <a:pt x="11520" y="10473"/>
                    <a:pt x="15120" y="14073"/>
                  </a:cubicBezTo>
                  <a:cubicBezTo>
                    <a:pt x="18720" y="17673"/>
                    <a:pt x="2016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9667030" y="5139266"/>
              <a:ext cx="12467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204" y="0"/>
                  </a:moveTo>
                  <a:cubicBezTo>
                    <a:pt x="15804" y="3738"/>
                    <a:pt x="10404" y="7477"/>
                    <a:pt x="6624" y="10800"/>
                  </a:cubicBezTo>
                  <a:cubicBezTo>
                    <a:pt x="2844" y="14123"/>
                    <a:pt x="684" y="17031"/>
                    <a:pt x="144" y="18762"/>
                  </a:cubicBezTo>
                  <a:cubicBezTo>
                    <a:pt x="-396" y="20492"/>
                    <a:pt x="684" y="21046"/>
                    <a:pt x="17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9864906" y="5399616"/>
              <a:ext cx="1569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82"/>
                    <a:pt x="-1582" y="9164"/>
                    <a:pt x="1118" y="12764"/>
                  </a:cubicBezTo>
                  <a:cubicBezTo>
                    <a:pt x="3818" y="16364"/>
                    <a:pt x="11918" y="18982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9872133" y="5285316"/>
              <a:ext cx="48684" cy="4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2" h="20957" fill="norm" stroke="1" extrusionOk="0">
                  <a:moveTo>
                    <a:pt x="11232" y="0"/>
                  </a:moveTo>
                  <a:cubicBezTo>
                    <a:pt x="6912" y="2057"/>
                    <a:pt x="2592" y="4114"/>
                    <a:pt x="864" y="7714"/>
                  </a:cubicBezTo>
                  <a:cubicBezTo>
                    <a:pt x="-864" y="11314"/>
                    <a:pt x="0" y="16457"/>
                    <a:pt x="3456" y="19029"/>
                  </a:cubicBezTo>
                  <a:cubicBezTo>
                    <a:pt x="6912" y="21600"/>
                    <a:pt x="12960" y="21600"/>
                    <a:pt x="16416" y="19029"/>
                  </a:cubicBezTo>
                  <a:cubicBezTo>
                    <a:pt x="19872" y="16457"/>
                    <a:pt x="20736" y="11314"/>
                    <a:pt x="19008" y="9257"/>
                  </a:cubicBezTo>
                  <a:cubicBezTo>
                    <a:pt x="17280" y="7200"/>
                    <a:pt x="12960" y="8229"/>
                    <a:pt x="864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0096500" y="5250889"/>
              <a:ext cx="1016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500" y="521"/>
                    <a:pt x="9000" y="-1443"/>
                    <a:pt x="12600" y="1502"/>
                  </a:cubicBezTo>
                  <a:cubicBezTo>
                    <a:pt x="16200" y="4448"/>
                    <a:pt x="18900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0064750" y="5374216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0322612" y="5164666"/>
              <a:ext cx="199338" cy="23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22" fill="norm" stroke="1" extrusionOk="0">
                  <a:moveTo>
                    <a:pt x="20730" y="0"/>
                  </a:moveTo>
                  <a:cubicBezTo>
                    <a:pt x="20957" y="1912"/>
                    <a:pt x="21185" y="3823"/>
                    <a:pt x="19934" y="6595"/>
                  </a:cubicBezTo>
                  <a:cubicBezTo>
                    <a:pt x="18684" y="9366"/>
                    <a:pt x="15955" y="12998"/>
                    <a:pt x="13113" y="15674"/>
                  </a:cubicBezTo>
                  <a:cubicBezTo>
                    <a:pt x="10271" y="18350"/>
                    <a:pt x="7315" y="20071"/>
                    <a:pt x="5155" y="20835"/>
                  </a:cubicBezTo>
                  <a:cubicBezTo>
                    <a:pt x="2995" y="21600"/>
                    <a:pt x="1631" y="21409"/>
                    <a:pt x="835" y="20644"/>
                  </a:cubicBezTo>
                  <a:cubicBezTo>
                    <a:pt x="39" y="19880"/>
                    <a:pt x="-188" y="18542"/>
                    <a:pt x="153" y="17586"/>
                  </a:cubicBezTo>
                  <a:cubicBezTo>
                    <a:pt x="494" y="16630"/>
                    <a:pt x="1404" y="16057"/>
                    <a:pt x="3109" y="16057"/>
                  </a:cubicBezTo>
                  <a:cubicBezTo>
                    <a:pt x="4814" y="16057"/>
                    <a:pt x="7315" y="16630"/>
                    <a:pt x="10498" y="17204"/>
                  </a:cubicBezTo>
                  <a:cubicBezTo>
                    <a:pt x="13681" y="17777"/>
                    <a:pt x="17547" y="18350"/>
                    <a:pt x="21412" y="18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0585449" y="5151966"/>
              <a:ext cx="82218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484" fill="norm" stroke="1" extrusionOk="0">
                  <a:moveTo>
                    <a:pt x="6322" y="0"/>
                  </a:moveTo>
                  <a:cubicBezTo>
                    <a:pt x="12117" y="4238"/>
                    <a:pt x="17912" y="8476"/>
                    <a:pt x="19756" y="11757"/>
                  </a:cubicBezTo>
                  <a:cubicBezTo>
                    <a:pt x="21600" y="15038"/>
                    <a:pt x="19493" y="17362"/>
                    <a:pt x="17385" y="18866"/>
                  </a:cubicBezTo>
                  <a:cubicBezTo>
                    <a:pt x="15278" y="20370"/>
                    <a:pt x="13171" y="21053"/>
                    <a:pt x="10273" y="21327"/>
                  </a:cubicBezTo>
                  <a:cubicBezTo>
                    <a:pt x="7376" y="21600"/>
                    <a:pt x="3688" y="21463"/>
                    <a:pt x="0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0636249" y="5065990"/>
              <a:ext cx="292097" cy="55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34" fill="norm" stroke="1" extrusionOk="0">
                  <a:moveTo>
                    <a:pt x="4662" y="1871"/>
                  </a:moveTo>
                  <a:cubicBezTo>
                    <a:pt x="6371" y="1292"/>
                    <a:pt x="8081" y="713"/>
                    <a:pt x="10334" y="382"/>
                  </a:cubicBezTo>
                  <a:cubicBezTo>
                    <a:pt x="12587" y="51"/>
                    <a:pt x="15384" y="-32"/>
                    <a:pt x="17249" y="9"/>
                  </a:cubicBezTo>
                  <a:cubicBezTo>
                    <a:pt x="19114" y="51"/>
                    <a:pt x="20046" y="216"/>
                    <a:pt x="20668" y="589"/>
                  </a:cubicBezTo>
                  <a:cubicBezTo>
                    <a:pt x="21289" y="961"/>
                    <a:pt x="21600" y="1540"/>
                    <a:pt x="21367" y="2658"/>
                  </a:cubicBezTo>
                  <a:cubicBezTo>
                    <a:pt x="21134" y="3775"/>
                    <a:pt x="20357" y="5430"/>
                    <a:pt x="19580" y="7334"/>
                  </a:cubicBezTo>
                  <a:cubicBezTo>
                    <a:pt x="18803" y="9237"/>
                    <a:pt x="18026" y="11389"/>
                    <a:pt x="17482" y="13292"/>
                  </a:cubicBezTo>
                  <a:cubicBezTo>
                    <a:pt x="16938" y="15196"/>
                    <a:pt x="16627" y="16851"/>
                    <a:pt x="16627" y="17885"/>
                  </a:cubicBezTo>
                  <a:cubicBezTo>
                    <a:pt x="16627" y="18920"/>
                    <a:pt x="16938" y="19334"/>
                    <a:pt x="17171" y="19747"/>
                  </a:cubicBezTo>
                  <a:cubicBezTo>
                    <a:pt x="17404" y="20161"/>
                    <a:pt x="17560" y="20575"/>
                    <a:pt x="17094" y="20906"/>
                  </a:cubicBezTo>
                  <a:cubicBezTo>
                    <a:pt x="16627" y="21237"/>
                    <a:pt x="15540" y="21485"/>
                    <a:pt x="12587" y="21527"/>
                  </a:cubicBezTo>
                  <a:cubicBezTo>
                    <a:pt x="9635" y="21568"/>
                    <a:pt x="4817" y="21402"/>
                    <a:pt x="0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5594350" y="6396566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4320"/>
                    <a:pt x="6994" y="8640"/>
                    <a:pt x="10594" y="12240"/>
                  </a:cubicBezTo>
                  <a:cubicBezTo>
                    <a:pt x="14194" y="15840"/>
                    <a:pt x="17897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5613400" y="6529916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21600"/>
                    <a:pt x="12077" y="21600"/>
                    <a:pt x="15677" y="18000"/>
                  </a:cubicBezTo>
                  <a:cubicBezTo>
                    <a:pt x="19277" y="14400"/>
                    <a:pt x="2043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5524499" y="6142566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00"/>
                    <a:pt x="16800" y="10800"/>
                    <a:pt x="13200" y="14400"/>
                  </a:cubicBezTo>
                  <a:cubicBezTo>
                    <a:pt x="9600" y="18000"/>
                    <a:pt x="48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549900" y="601556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600700" y="6148916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613400" y="607271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639808" y="5915193"/>
              <a:ext cx="149276" cy="36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45" fill="norm" stroke="1" extrusionOk="0">
                  <a:moveTo>
                    <a:pt x="17196" y="15197"/>
                  </a:moveTo>
                  <a:cubicBezTo>
                    <a:pt x="15979" y="14825"/>
                    <a:pt x="14762" y="14452"/>
                    <a:pt x="12328" y="14763"/>
                  </a:cubicBezTo>
                  <a:cubicBezTo>
                    <a:pt x="9894" y="15073"/>
                    <a:pt x="6244" y="16066"/>
                    <a:pt x="3962" y="16935"/>
                  </a:cubicBezTo>
                  <a:cubicBezTo>
                    <a:pt x="1680" y="17804"/>
                    <a:pt x="768" y="18549"/>
                    <a:pt x="311" y="19232"/>
                  </a:cubicBezTo>
                  <a:cubicBezTo>
                    <a:pt x="-145" y="19914"/>
                    <a:pt x="-145" y="20535"/>
                    <a:pt x="616" y="20907"/>
                  </a:cubicBezTo>
                  <a:cubicBezTo>
                    <a:pt x="1376" y="21280"/>
                    <a:pt x="2897" y="21404"/>
                    <a:pt x="4875" y="20970"/>
                  </a:cubicBezTo>
                  <a:cubicBezTo>
                    <a:pt x="6852" y="20535"/>
                    <a:pt x="9286" y="19542"/>
                    <a:pt x="12024" y="16997"/>
                  </a:cubicBezTo>
                  <a:cubicBezTo>
                    <a:pt x="14762" y="14452"/>
                    <a:pt x="17804" y="10356"/>
                    <a:pt x="19478" y="7687"/>
                  </a:cubicBezTo>
                  <a:cubicBezTo>
                    <a:pt x="21151" y="5018"/>
                    <a:pt x="21455" y="3776"/>
                    <a:pt x="21455" y="2597"/>
                  </a:cubicBezTo>
                  <a:cubicBezTo>
                    <a:pt x="21455" y="1418"/>
                    <a:pt x="21151" y="301"/>
                    <a:pt x="20390" y="52"/>
                  </a:cubicBezTo>
                  <a:cubicBezTo>
                    <a:pt x="19630" y="-196"/>
                    <a:pt x="18413" y="425"/>
                    <a:pt x="17348" y="2287"/>
                  </a:cubicBezTo>
                  <a:cubicBezTo>
                    <a:pt x="16283" y="4149"/>
                    <a:pt x="15370" y="7252"/>
                    <a:pt x="15370" y="10418"/>
                  </a:cubicBezTo>
                  <a:cubicBezTo>
                    <a:pt x="15370" y="13583"/>
                    <a:pt x="16283" y="16811"/>
                    <a:pt x="17196" y="20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6762750" y="6193366"/>
              <a:ext cx="19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874"/>
                    <a:pt x="12000" y="11747"/>
                    <a:pt x="9600" y="15253"/>
                  </a:cubicBezTo>
                  <a:cubicBezTo>
                    <a:pt x="7200" y="18758"/>
                    <a:pt x="7200" y="19895"/>
                    <a:pt x="6000" y="20558"/>
                  </a:cubicBezTo>
                  <a:cubicBezTo>
                    <a:pt x="4800" y="21221"/>
                    <a:pt x="2400" y="214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6616700" y="6504516"/>
              <a:ext cx="2476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323" y="9257"/>
                    <a:pt x="6646" y="18514"/>
                    <a:pt x="10246" y="20057"/>
                  </a:cubicBezTo>
                  <a:cubicBezTo>
                    <a:pt x="13846" y="21600"/>
                    <a:pt x="17723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6642100" y="6625166"/>
              <a:ext cx="15531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0" y="0"/>
                  </a:moveTo>
                  <a:cubicBezTo>
                    <a:pt x="584" y="5959"/>
                    <a:pt x="1168" y="11917"/>
                    <a:pt x="1314" y="15828"/>
                  </a:cubicBezTo>
                  <a:cubicBezTo>
                    <a:pt x="1459" y="19738"/>
                    <a:pt x="1168" y="21600"/>
                    <a:pt x="1022" y="21600"/>
                  </a:cubicBezTo>
                  <a:cubicBezTo>
                    <a:pt x="876" y="21600"/>
                    <a:pt x="876" y="19738"/>
                    <a:pt x="1314" y="16945"/>
                  </a:cubicBezTo>
                  <a:cubicBezTo>
                    <a:pt x="1751" y="14152"/>
                    <a:pt x="2627" y="10428"/>
                    <a:pt x="5254" y="7634"/>
                  </a:cubicBezTo>
                  <a:cubicBezTo>
                    <a:pt x="7881" y="4841"/>
                    <a:pt x="12259" y="2979"/>
                    <a:pt x="15178" y="2421"/>
                  </a:cubicBezTo>
                  <a:cubicBezTo>
                    <a:pt x="18097" y="1862"/>
                    <a:pt x="19557" y="2607"/>
                    <a:pt x="20432" y="3910"/>
                  </a:cubicBezTo>
                  <a:cubicBezTo>
                    <a:pt x="21308" y="5214"/>
                    <a:pt x="21600" y="7076"/>
                    <a:pt x="21308" y="9869"/>
                  </a:cubicBezTo>
                  <a:cubicBezTo>
                    <a:pt x="21016" y="12662"/>
                    <a:pt x="20141" y="16386"/>
                    <a:pt x="19265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118350" y="6517216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7502752" y="6257925"/>
              <a:ext cx="157668" cy="24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146" fill="norm" stroke="1" extrusionOk="0">
                  <a:moveTo>
                    <a:pt x="2953" y="6988"/>
                  </a:moveTo>
                  <a:cubicBezTo>
                    <a:pt x="2953" y="10618"/>
                    <a:pt x="2953" y="14249"/>
                    <a:pt x="2527" y="16699"/>
                  </a:cubicBezTo>
                  <a:cubicBezTo>
                    <a:pt x="2101" y="19149"/>
                    <a:pt x="1248" y="20420"/>
                    <a:pt x="680" y="20601"/>
                  </a:cubicBezTo>
                  <a:cubicBezTo>
                    <a:pt x="111" y="20783"/>
                    <a:pt x="-173" y="19875"/>
                    <a:pt x="111" y="17425"/>
                  </a:cubicBezTo>
                  <a:cubicBezTo>
                    <a:pt x="395" y="14975"/>
                    <a:pt x="1248" y="10981"/>
                    <a:pt x="2527" y="7805"/>
                  </a:cubicBezTo>
                  <a:cubicBezTo>
                    <a:pt x="3806" y="4628"/>
                    <a:pt x="5511" y="2269"/>
                    <a:pt x="7785" y="998"/>
                  </a:cubicBezTo>
                  <a:cubicBezTo>
                    <a:pt x="10059" y="-272"/>
                    <a:pt x="12901" y="-454"/>
                    <a:pt x="15601" y="1180"/>
                  </a:cubicBezTo>
                  <a:cubicBezTo>
                    <a:pt x="18301" y="2813"/>
                    <a:pt x="20859" y="6262"/>
                    <a:pt x="21143" y="9892"/>
                  </a:cubicBezTo>
                  <a:cubicBezTo>
                    <a:pt x="21427" y="13522"/>
                    <a:pt x="19438" y="17334"/>
                    <a:pt x="17448" y="21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7734299" y="6415616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7995658" y="6173102"/>
              <a:ext cx="214892" cy="34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56" fill="norm" stroke="1" extrusionOk="0">
                  <a:moveTo>
                    <a:pt x="21499" y="856"/>
                  </a:moveTo>
                  <a:cubicBezTo>
                    <a:pt x="20652" y="465"/>
                    <a:pt x="19805" y="75"/>
                    <a:pt x="17793" y="10"/>
                  </a:cubicBezTo>
                  <a:cubicBezTo>
                    <a:pt x="15781" y="-55"/>
                    <a:pt x="12605" y="205"/>
                    <a:pt x="9958" y="986"/>
                  </a:cubicBezTo>
                  <a:cubicBezTo>
                    <a:pt x="7311" y="1767"/>
                    <a:pt x="5193" y="3068"/>
                    <a:pt x="3923" y="5410"/>
                  </a:cubicBezTo>
                  <a:cubicBezTo>
                    <a:pt x="2652" y="7752"/>
                    <a:pt x="2228" y="11135"/>
                    <a:pt x="1699" y="13608"/>
                  </a:cubicBezTo>
                  <a:cubicBezTo>
                    <a:pt x="1170" y="16080"/>
                    <a:pt x="534" y="17641"/>
                    <a:pt x="217" y="18812"/>
                  </a:cubicBezTo>
                  <a:cubicBezTo>
                    <a:pt x="-101" y="19984"/>
                    <a:pt x="-101" y="20764"/>
                    <a:pt x="428" y="21155"/>
                  </a:cubicBezTo>
                  <a:cubicBezTo>
                    <a:pt x="958" y="21545"/>
                    <a:pt x="2017" y="21545"/>
                    <a:pt x="4770" y="21220"/>
                  </a:cubicBezTo>
                  <a:cubicBezTo>
                    <a:pt x="7523" y="20894"/>
                    <a:pt x="11970" y="20244"/>
                    <a:pt x="16417" y="19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8000999" y="6345766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325514" y="6139301"/>
              <a:ext cx="164437" cy="39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47" fill="norm" stroke="1" extrusionOk="0">
                  <a:moveTo>
                    <a:pt x="21241" y="866"/>
                  </a:moveTo>
                  <a:cubicBezTo>
                    <a:pt x="20421" y="407"/>
                    <a:pt x="19600" y="-53"/>
                    <a:pt x="17276" y="4"/>
                  </a:cubicBezTo>
                  <a:cubicBezTo>
                    <a:pt x="14952" y="62"/>
                    <a:pt x="11125" y="636"/>
                    <a:pt x="8664" y="1211"/>
                  </a:cubicBezTo>
                  <a:cubicBezTo>
                    <a:pt x="6203" y="1785"/>
                    <a:pt x="5109" y="2360"/>
                    <a:pt x="4563" y="3624"/>
                  </a:cubicBezTo>
                  <a:cubicBezTo>
                    <a:pt x="4016" y="4887"/>
                    <a:pt x="4016" y="6841"/>
                    <a:pt x="3606" y="9196"/>
                  </a:cubicBezTo>
                  <a:cubicBezTo>
                    <a:pt x="3195" y="11551"/>
                    <a:pt x="2375" y="14309"/>
                    <a:pt x="1828" y="15975"/>
                  </a:cubicBezTo>
                  <a:cubicBezTo>
                    <a:pt x="1282" y="17641"/>
                    <a:pt x="1008" y="18215"/>
                    <a:pt x="598" y="18790"/>
                  </a:cubicBezTo>
                  <a:cubicBezTo>
                    <a:pt x="188" y="19364"/>
                    <a:pt x="-359" y="19938"/>
                    <a:pt x="325" y="20398"/>
                  </a:cubicBezTo>
                  <a:cubicBezTo>
                    <a:pt x="1008" y="20858"/>
                    <a:pt x="2922" y="21202"/>
                    <a:pt x="5383" y="21375"/>
                  </a:cubicBezTo>
                  <a:cubicBezTo>
                    <a:pt x="7844" y="21547"/>
                    <a:pt x="10851" y="21547"/>
                    <a:pt x="13859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8661400" y="6206066"/>
              <a:ext cx="317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582"/>
                    <a:pt x="12960" y="9164"/>
                    <a:pt x="9360" y="12764"/>
                  </a:cubicBezTo>
                  <a:cubicBezTo>
                    <a:pt x="5760" y="16364"/>
                    <a:pt x="2880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8578850" y="6222222"/>
              <a:ext cx="215900" cy="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0917"/>
                  </a:moveTo>
                  <a:cubicBezTo>
                    <a:pt x="1694" y="14437"/>
                    <a:pt x="3388" y="7957"/>
                    <a:pt x="6459" y="4177"/>
                  </a:cubicBezTo>
                  <a:cubicBezTo>
                    <a:pt x="9529" y="397"/>
                    <a:pt x="13976" y="-683"/>
                    <a:pt x="16729" y="397"/>
                  </a:cubicBezTo>
                  <a:cubicBezTo>
                    <a:pt x="19482" y="1477"/>
                    <a:pt x="20541" y="4717"/>
                    <a:pt x="21600" y="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540750" y="6460066"/>
              <a:ext cx="285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720"/>
                    <a:pt x="8640" y="15840"/>
                    <a:pt x="12240" y="12240"/>
                  </a:cubicBezTo>
                  <a:cubicBezTo>
                    <a:pt x="15840" y="8640"/>
                    <a:pt x="1872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920539" y="6150989"/>
              <a:ext cx="172661" cy="35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68" fill="norm" stroke="1" extrusionOk="0">
                  <a:moveTo>
                    <a:pt x="21228" y="1782"/>
                  </a:moveTo>
                  <a:cubicBezTo>
                    <a:pt x="21228" y="1147"/>
                    <a:pt x="21228" y="511"/>
                    <a:pt x="20317" y="194"/>
                  </a:cubicBezTo>
                  <a:cubicBezTo>
                    <a:pt x="19406" y="-124"/>
                    <a:pt x="17585" y="-124"/>
                    <a:pt x="14982" y="765"/>
                  </a:cubicBezTo>
                  <a:cubicBezTo>
                    <a:pt x="12380" y="1655"/>
                    <a:pt x="8997" y="3434"/>
                    <a:pt x="6264" y="5721"/>
                  </a:cubicBezTo>
                  <a:cubicBezTo>
                    <a:pt x="3532" y="8008"/>
                    <a:pt x="1450" y="10803"/>
                    <a:pt x="539" y="13217"/>
                  </a:cubicBezTo>
                  <a:cubicBezTo>
                    <a:pt x="-372" y="15631"/>
                    <a:pt x="-112" y="17664"/>
                    <a:pt x="1189" y="18998"/>
                  </a:cubicBezTo>
                  <a:cubicBezTo>
                    <a:pt x="2491" y="20332"/>
                    <a:pt x="4833" y="20968"/>
                    <a:pt x="7305" y="21222"/>
                  </a:cubicBezTo>
                  <a:cubicBezTo>
                    <a:pt x="9777" y="21476"/>
                    <a:pt x="12380" y="21349"/>
                    <a:pt x="14982" y="21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9124950" y="6212416"/>
              <a:ext cx="165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70"/>
                    <a:pt x="7200" y="8139"/>
                    <a:pt x="10800" y="11739"/>
                  </a:cubicBezTo>
                  <a:cubicBezTo>
                    <a:pt x="14400" y="15339"/>
                    <a:pt x="18000" y="184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9144000" y="6212416"/>
              <a:ext cx="1651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267"/>
                    <a:pt x="18277" y="533"/>
                    <a:pt x="16200" y="2400"/>
                  </a:cubicBezTo>
                  <a:cubicBezTo>
                    <a:pt x="14123" y="4267"/>
                    <a:pt x="11631" y="7733"/>
                    <a:pt x="8862" y="11200"/>
                  </a:cubicBezTo>
                  <a:cubicBezTo>
                    <a:pt x="6092" y="14667"/>
                    <a:pt x="3046" y="181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385300" y="6428316"/>
              <a:ext cx="181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1200"/>
                    <a:pt x="21600" y="2400"/>
                    <a:pt x="20400" y="6000"/>
                  </a:cubicBezTo>
                  <a:cubicBezTo>
                    <a:pt x="19200" y="9600"/>
                    <a:pt x="9600" y="15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9493249" y="6368173"/>
              <a:ext cx="139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564" y="1118"/>
                    <a:pt x="11127" y="-1582"/>
                    <a:pt x="14727" y="1118"/>
                  </a:cubicBezTo>
                  <a:cubicBezTo>
                    <a:pt x="18327" y="3818"/>
                    <a:pt x="19964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9505950" y="6460066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9750971" y="6301316"/>
              <a:ext cx="25028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9102" y="4413"/>
                    <a:pt x="16743" y="8826"/>
                    <a:pt x="13838" y="12426"/>
                  </a:cubicBezTo>
                  <a:cubicBezTo>
                    <a:pt x="10934" y="16026"/>
                    <a:pt x="7486" y="18813"/>
                    <a:pt x="5307" y="20206"/>
                  </a:cubicBezTo>
                  <a:cubicBezTo>
                    <a:pt x="3129" y="21600"/>
                    <a:pt x="2222" y="21600"/>
                    <a:pt x="1586" y="21019"/>
                  </a:cubicBezTo>
                  <a:cubicBezTo>
                    <a:pt x="951" y="20439"/>
                    <a:pt x="588" y="19277"/>
                    <a:pt x="316" y="17884"/>
                  </a:cubicBezTo>
                  <a:cubicBezTo>
                    <a:pt x="44" y="16490"/>
                    <a:pt x="-138" y="14865"/>
                    <a:pt x="134" y="13587"/>
                  </a:cubicBezTo>
                  <a:cubicBezTo>
                    <a:pt x="407" y="12310"/>
                    <a:pt x="1133" y="11381"/>
                    <a:pt x="2403" y="10916"/>
                  </a:cubicBezTo>
                  <a:cubicBezTo>
                    <a:pt x="3674" y="10452"/>
                    <a:pt x="5489" y="10452"/>
                    <a:pt x="7849" y="11961"/>
                  </a:cubicBezTo>
                  <a:cubicBezTo>
                    <a:pt x="10208" y="13471"/>
                    <a:pt x="13112" y="16490"/>
                    <a:pt x="14928" y="18348"/>
                  </a:cubicBezTo>
                  <a:cubicBezTo>
                    <a:pt x="16743" y="20206"/>
                    <a:pt x="17469" y="20903"/>
                    <a:pt x="181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0071099" y="6218766"/>
              <a:ext cx="16010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10940" y="0"/>
                  </a:moveTo>
                  <a:cubicBezTo>
                    <a:pt x="13465" y="0"/>
                    <a:pt x="15990" y="0"/>
                    <a:pt x="17673" y="300"/>
                  </a:cubicBezTo>
                  <a:cubicBezTo>
                    <a:pt x="19356" y="600"/>
                    <a:pt x="20197" y="1200"/>
                    <a:pt x="20758" y="2940"/>
                  </a:cubicBezTo>
                  <a:cubicBezTo>
                    <a:pt x="21319" y="4680"/>
                    <a:pt x="21600" y="7560"/>
                    <a:pt x="20197" y="10260"/>
                  </a:cubicBezTo>
                  <a:cubicBezTo>
                    <a:pt x="18795" y="12960"/>
                    <a:pt x="15709" y="15480"/>
                    <a:pt x="12062" y="17340"/>
                  </a:cubicBezTo>
                  <a:cubicBezTo>
                    <a:pt x="8416" y="19200"/>
                    <a:pt x="4208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0198100" y="6111242"/>
              <a:ext cx="265146" cy="51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82" fill="norm" stroke="1" extrusionOk="0">
                  <a:moveTo>
                    <a:pt x="3086" y="782"/>
                  </a:moveTo>
                  <a:cubicBezTo>
                    <a:pt x="7371" y="515"/>
                    <a:pt x="11657" y="249"/>
                    <a:pt x="14314" y="115"/>
                  </a:cubicBezTo>
                  <a:cubicBezTo>
                    <a:pt x="16971" y="-18"/>
                    <a:pt x="18000" y="-18"/>
                    <a:pt x="18943" y="26"/>
                  </a:cubicBezTo>
                  <a:cubicBezTo>
                    <a:pt x="19886" y="71"/>
                    <a:pt x="20743" y="160"/>
                    <a:pt x="21171" y="426"/>
                  </a:cubicBezTo>
                  <a:cubicBezTo>
                    <a:pt x="21600" y="693"/>
                    <a:pt x="21600" y="1138"/>
                    <a:pt x="21000" y="2604"/>
                  </a:cubicBezTo>
                  <a:cubicBezTo>
                    <a:pt x="20400" y="4071"/>
                    <a:pt x="19200" y="6560"/>
                    <a:pt x="18343" y="8915"/>
                  </a:cubicBezTo>
                  <a:cubicBezTo>
                    <a:pt x="17486" y="11271"/>
                    <a:pt x="16971" y="13493"/>
                    <a:pt x="16714" y="14871"/>
                  </a:cubicBezTo>
                  <a:cubicBezTo>
                    <a:pt x="16457" y="16249"/>
                    <a:pt x="16457" y="16782"/>
                    <a:pt x="16629" y="17360"/>
                  </a:cubicBezTo>
                  <a:cubicBezTo>
                    <a:pt x="16800" y="17938"/>
                    <a:pt x="17143" y="18560"/>
                    <a:pt x="16714" y="19004"/>
                  </a:cubicBezTo>
                  <a:cubicBezTo>
                    <a:pt x="16286" y="19449"/>
                    <a:pt x="15086" y="19715"/>
                    <a:pt x="12171" y="20115"/>
                  </a:cubicBezTo>
                  <a:cubicBezTo>
                    <a:pt x="9257" y="20515"/>
                    <a:pt x="4629" y="21049"/>
                    <a:pt x="0" y="21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515100" y="6580716"/>
              <a:ext cx="4254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28" y="2400"/>
                    <a:pt x="16657" y="4800"/>
                    <a:pt x="13809" y="7520"/>
                  </a:cubicBezTo>
                  <a:cubicBezTo>
                    <a:pt x="10961" y="10240"/>
                    <a:pt x="7737" y="13280"/>
                    <a:pt x="5373" y="15680"/>
                  </a:cubicBezTo>
                  <a:cubicBezTo>
                    <a:pt x="3009" y="18080"/>
                    <a:pt x="1504" y="198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389283" y="6206066"/>
              <a:ext cx="338667" cy="29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0"/>
                  </a:moveTo>
                  <a:cubicBezTo>
                    <a:pt x="18630" y="3419"/>
                    <a:pt x="15660" y="6837"/>
                    <a:pt x="12285" y="10178"/>
                  </a:cubicBezTo>
                  <a:cubicBezTo>
                    <a:pt x="8910" y="13519"/>
                    <a:pt x="5130" y="16783"/>
                    <a:pt x="2903" y="18725"/>
                  </a:cubicBezTo>
                  <a:cubicBezTo>
                    <a:pt x="675" y="20668"/>
                    <a:pt x="0" y="21289"/>
                    <a:pt x="0" y="21445"/>
                  </a:cubicBezTo>
                  <a:cubicBezTo>
                    <a:pt x="0" y="21600"/>
                    <a:pt x="675" y="21289"/>
                    <a:pt x="1350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5613399" y="7469716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5600699" y="7628466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6375825" y="7190337"/>
              <a:ext cx="238494" cy="47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87" fill="norm" stroke="1" extrusionOk="0">
                  <a:moveTo>
                    <a:pt x="2804" y="7421"/>
                  </a:moveTo>
                  <a:cubicBezTo>
                    <a:pt x="2615" y="10276"/>
                    <a:pt x="2425" y="13131"/>
                    <a:pt x="2236" y="15129"/>
                  </a:cubicBezTo>
                  <a:cubicBezTo>
                    <a:pt x="2046" y="17127"/>
                    <a:pt x="1857" y="18269"/>
                    <a:pt x="1478" y="19268"/>
                  </a:cubicBezTo>
                  <a:cubicBezTo>
                    <a:pt x="1099" y="20267"/>
                    <a:pt x="530" y="21124"/>
                    <a:pt x="246" y="21266"/>
                  </a:cubicBezTo>
                  <a:cubicBezTo>
                    <a:pt x="-38" y="21409"/>
                    <a:pt x="-38" y="20838"/>
                    <a:pt x="57" y="18887"/>
                  </a:cubicBezTo>
                  <a:cubicBezTo>
                    <a:pt x="151" y="16937"/>
                    <a:pt x="341" y="13606"/>
                    <a:pt x="1004" y="10752"/>
                  </a:cubicBezTo>
                  <a:cubicBezTo>
                    <a:pt x="1667" y="7897"/>
                    <a:pt x="2804" y="5518"/>
                    <a:pt x="4415" y="3758"/>
                  </a:cubicBezTo>
                  <a:cubicBezTo>
                    <a:pt x="6025" y="1998"/>
                    <a:pt x="8109" y="856"/>
                    <a:pt x="10194" y="332"/>
                  </a:cubicBezTo>
                  <a:cubicBezTo>
                    <a:pt x="12278" y="-191"/>
                    <a:pt x="14362" y="-96"/>
                    <a:pt x="16257" y="618"/>
                  </a:cubicBezTo>
                  <a:cubicBezTo>
                    <a:pt x="18151" y="1331"/>
                    <a:pt x="19857" y="2664"/>
                    <a:pt x="20709" y="3853"/>
                  </a:cubicBezTo>
                  <a:cubicBezTo>
                    <a:pt x="21562" y="5042"/>
                    <a:pt x="21562" y="6089"/>
                    <a:pt x="20709" y="7041"/>
                  </a:cubicBezTo>
                  <a:cubicBezTo>
                    <a:pt x="19857" y="7992"/>
                    <a:pt x="18151" y="8849"/>
                    <a:pt x="15120" y="9467"/>
                  </a:cubicBezTo>
                  <a:cubicBezTo>
                    <a:pt x="12088" y="10086"/>
                    <a:pt x="7730" y="10466"/>
                    <a:pt x="5078" y="10657"/>
                  </a:cubicBezTo>
                  <a:cubicBezTo>
                    <a:pt x="2425" y="10847"/>
                    <a:pt x="1478" y="10847"/>
                    <a:pt x="1573" y="10799"/>
                  </a:cubicBezTo>
                  <a:cubicBezTo>
                    <a:pt x="1667" y="10752"/>
                    <a:pt x="2804" y="10657"/>
                    <a:pt x="3751" y="10657"/>
                  </a:cubicBezTo>
                  <a:cubicBezTo>
                    <a:pt x="4699" y="10657"/>
                    <a:pt x="5457" y="10752"/>
                    <a:pt x="6215" y="10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6549743" y="7444316"/>
              <a:ext cx="193957" cy="19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93" fill="norm" stroke="1" extrusionOk="0">
                  <a:moveTo>
                    <a:pt x="384" y="6968"/>
                  </a:moveTo>
                  <a:cubicBezTo>
                    <a:pt x="149" y="5806"/>
                    <a:pt x="-86" y="4645"/>
                    <a:pt x="31" y="3484"/>
                  </a:cubicBezTo>
                  <a:cubicBezTo>
                    <a:pt x="149" y="2323"/>
                    <a:pt x="618" y="1161"/>
                    <a:pt x="2262" y="1045"/>
                  </a:cubicBezTo>
                  <a:cubicBezTo>
                    <a:pt x="3905" y="929"/>
                    <a:pt x="6723" y="1858"/>
                    <a:pt x="8601" y="4181"/>
                  </a:cubicBezTo>
                  <a:cubicBezTo>
                    <a:pt x="10479" y="6503"/>
                    <a:pt x="11418" y="10219"/>
                    <a:pt x="10949" y="13355"/>
                  </a:cubicBezTo>
                  <a:cubicBezTo>
                    <a:pt x="10479" y="16490"/>
                    <a:pt x="8601" y="19045"/>
                    <a:pt x="7075" y="20323"/>
                  </a:cubicBezTo>
                  <a:cubicBezTo>
                    <a:pt x="5549" y="21600"/>
                    <a:pt x="4375" y="21600"/>
                    <a:pt x="3553" y="21019"/>
                  </a:cubicBezTo>
                  <a:cubicBezTo>
                    <a:pt x="2731" y="20439"/>
                    <a:pt x="2262" y="19277"/>
                    <a:pt x="2731" y="17419"/>
                  </a:cubicBezTo>
                  <a:cubicBezTo>
                    <a:pt x="3201" y="15561"/>
                    <a:pt x="4610" y="13006"/>
                    <a:pt x="7897" y="9987"/>
                  </a:cubicBezTo>
                  <a:cubicBezTo>
                    <a:pt x="11184" y="6968"/>
                    <a:pt x="16349" y="3484"/>
                    <a:pt x="215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924433" y="7227928"/>
              <a:ext cx="193917" cy="42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62" fill="norm" stroke="1" extrusionOk="0">
                  <a:moveTo>
                    <a:pt x="21278" y="982"/>
                  </a:moveTo>
                  <a:cubicBezTo>
                    <a:pt x="20581" y="556"/>
                    <a:pt x="19884" y="131"/>
                    <a:pt x="18955" y="24"/>
                  </a:cubicBezTo>
                  <a:cubicBezTo>
                    <a:pt x="18026" y="-82"/>
                    <a:pt x="16865" y="131"/>
                    <a:pt x="14659" y="1195"/>
                  </a:cubicBezTo>
                  <a:cubicBezTo>
                    <a:pt x="12452" y="2259"/>
                    <a:pt x="9201" y="4174"/>
                    <a:pt x="6530" y="6621"/>
                  </a:cubicBezTo>
                  <a:cubicBezTo>
                    <a:pt x="3859" y="9069"/>
                    <a:pt x="1768" y="12048"/>
                    <a:pt x="723" y="14229"/>
                  </a:cubicBezTo>
                  <a:cubicBezTo>
                    <a:pt x="-322" y="16411"/>
                    <a:pt x="-322" y="17794"/>
                    <a:pt x="1304" y="18911"/>
                  </a:cubicBezTo>
                  <a:cubicBezTo>
                    <a:pt x="2930" y="20028"/>
                    <a:pt x="6181" y="20880"/>
                    <a:pt x="8504" y="21199"/>
                  </a:cubicBezTo>
                  <a:cubicBezTo>
                    <a:pt x="10826" y="21518"/>
                    <a:pt x="12220" y="21305"/>
                    <a:pt x="13613" y="21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7137400" y="7336366"/>
              <a:ext cx="1587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3953"/>
                    <a:pt x="8064" y="7906"/>
                    <a:pt x="11664" y="11506"/>
                  </a:cubicBezTo>
                  <a:cubicBezTo>
                    <a:pt x="15264" y="15106"/>
                    <a:pt x="18432" y="183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7175500" y="7298266"/>
              <a:ext cx="1524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652"/>
                    <a:pt x="15600" y="3305"/>
                    <a:pt x="12450" y="6020"/>
                  </a:cubicBezTo>
                  <a:cubicBezTo>
                    <a:pt x="9300" y="8734"/>
                    <a:pt x="6000" y="12511"/>
                    <a:pt x="3900" y="15285"/>
                  </a:cubicBezTo>
                  <a:cubicBezTo>
                    <a:pt x="1800" y="18059"/>
                    <a:pt x="900" y="198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7448550" y="7564966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7562849" y="749511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7581900" y="7584016"/>
              <a:ext cx="1524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200" y="8100"/>
                    <a:pt x="8400" y="16200"/>
                    <a:pt x="12000" y="18900"/>
                  </a:cubicBezTo>
                  <a:cubicBezTo>
                    <a:pt x="15600" y="21600"/>
                    <a:pt x="18600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7818029" y="7406216"/>
              <a:ext cx="28457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1511" y="0"/>
                  </a:moveTo>
                  <a:cubicBezTo>
                    <a:pt x="18151" y="5040"/>
                    <a:pt x="14791" y="10080"/>
                    <a:pt x="11591" y="13440"/>
                  </a:cubicBezTo>
                  <a:cubicBezTo>
                    <a:pt x="8391" y="16800"/>
                    <a:pt x="5351" y="18480"/>
                    <a:pt x="3431" y="19200"/>
                  </a:cubicBezTo>
                  <a:cubicBezTo>
                    <a:pt x="1511" y="19920"/>
                    <a:pt x="711" y="19680"/>
                    <a:pt x="311" y="18720"/>
                  </a:cubicBezTo>
                  <a:cubicBezTo>
                    <a:pt x="-89" y="17760"/>
                    <a:pt x="-89" y="16080"/>
                    <a:pt x="231" y="14880"/>
                  </a:cubicBezTo>
                  <a:cubicBezTo>
                    <a:pt x="551" y="13680"/>
                    <a:pt x="1191" y="12960"/>
                    <a:pt x="2951" y="12600"/>
                  </a:cubicBezTo>
                  <a:cubicBezTo>
                    <a:pt x="4711" y="12240"/>
                    <a:pt x="7591" y="12240"/>
                    <a:pt x="10151" y="13800"/>
                  </a:cubicBezTo>
                  <a:cubicBezTo>
                    <a:pt x="12711" y="15360"/>
                    <a:pt x="14951" y="18480"/>
                    <a:pt x="171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8115300" y="7289800"/>
              <a:ext cx="190500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20" y="428"/>
                  </a:moveTo>
                  <a:cubicBezTo>
                    <a:pt x="12720" y="214"/>
                    <a:pt x="13920" y="0"/>
                    <a:pt x="15120" y="0"/>
                  </a:cubicBezTo>
                  <a:cubicBezTo>
                    <a:pt x="16320" y="0"/>
                    <a:pt x="17520" y="214"/>
                    <a:pt x="18840" y="1337"/>
                  </a:cubicBezTo>
                  <a:cubicBezTo>
                    <a:pt x="20160" y="2459"/>
                    <a:pt x="21600" y="4491"/>
                    <a:pt x="21600" y="7004"/>
                  </a:cubicBezTo>
                  <a:cubicBezTo>
                    <a:pt x="21600" y="9517"/>
                    <a:pt x="20160" y="12511"/>
                    <a:pt x="16320" y="15024"/>
                  </a:cubicBezTo>
                  <a:cubicBezTo>
                    <a:pt x="12480" y="17537"/>
                    <a:pt x="6240" y="19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533900" y="1100666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483100" y="1037145"/>
              <a:ext cx="57150" cy="3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2" fill="norm" stroke="1" extrusionOk="0">
                  <a:moveTo>
                    <a:pt x="0" y="18012"/>
                  </a:moveTo>
                  <a:cubicBezTo>
                    <a:pt x="4000" y="16812"/>
                    <a:pt x="8000" y="15612"/>
                    <a:pt x="10800" y="12012"/>
                  </a:cubicBezTo>
                  <a:cubicBezTo>
                    <a:pt x="13600" y="8412"/>
                    <a:pt x="15200" y="2412"/>
                    <a:pt x="14000" y="612"/>
                  </a:cubicBezTo>
                  <a:cubicBezTo>
                    <a:pt x="12800" y="-1188"/>
                    <a:pt x="8800" y="1212"/>
                    <a:pt x="5600" y="4812"/>
                  </a:cubicBezTo>
                  <a:cubicBezTo>
                    <a:pt x="2400" y="8412"/>
                    <a:pt x="0" y="13212"/>
                    <a:pt x="800" y="16212"/>
                  </a:cubicBezTo>
                  <a:cubicBezTo>
                    <a:pt x="1600" y="19212"/>
                    <a:pt x="5600" y="20412"/>
                    <a:pt x="9600" y="20412"/>
                  </a:cubicBezTo>
                  <a:cubicBezTo>
                    <a:pt x="13600" y="20412"/>
                    <a:pt x="17600" y="19212"/>
                    <a:pt x="21600" y="18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629150" y="1151466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648199" y="1189566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794250" y="1113366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648199" y="456967"/>
              <a:ext cx="127001" cy="14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2" fill="norm" stroke="1" extrusionOk="0">
                  <a:moveTo>
                    <a:pt x="0" y="12756"/>
                  </a:moveTo>
                  <a:cubicBezTo>
                    <a:pt x="0" y="11277"/>
                    <a:pt x="0" y="9797"/>
                    <a:pt x="0" y="8318"/>
                  </a:cubicBezTo>
                  <a:cubicBezTo>
                    <a:pt x="0" y="6838"/>
                    <a:pt x="0" y="5359"/>
                    <a:pt x="360" y="5359"/>
                  </a:cubicBezTo>
                  <a:cubicBezTo>
                    <a:pt x="720" y="5359"/>
                    <a:pt x="1440" y="6838"/>
                    <a:pt x="1800" y="9205"/>
                  </a:cubicBezTo>
                  <a:cubicBezTo>
                    <a:pt x="2160" y="11573"/>
                    <a:pt x="2160" y="14827"/>
                    <a:pt x="2160" y="17194"/>
                  </a:cubicBezTo>
                  <a:cubicBezTo>
                    <a:pt x="2160" y="19562"/>
                    <a:pt x="2160" y="21041"/>
                    <a:pt x="1980" y="20745"/>
                  </a:cubicBezTo>
                  <a:cubicBezTo>
                    <a:pt x="1800" y="20449"/>
                    <a:pt x="1440" y="18378"/>
                    <a:pt x="1260" y="15715"/>
                  </a:cubicBezTo>
                  <a:cubicBezTo>
                    <a:pt x="1080" y="13052"/>
                    <a:pt x="1080" y="9797"/>
                    <a:pt x="2880" y="6838"/>
                  </a:cubicBezTo>
                  <a:cubicBezTo>
                    <a:pt x="4680" y="3879"/>
                    <a:pt x="8280" y="1216"/>
                    <a:pt x="10800" y="329"/>
                  </a:cubicBezTo>
                  <a:cubicBezTo>
                    <a:pt x="13320" y="-559"/>
                    <a:pt x="14760" y="329"/>
                    <a:pt x="15660" y="3288"/>
                  </a:cubicBezTo>
                  <a:cubicBezTo>
                    <a:pt x="16560" y="6246"/>
                    <a:pt x="16920" y="11277"/>
                    <a:pt x="17820" y="14383"/>
                  </a:cubicBezTo>
                  <a:cubicBezTo>
                    <a:pt x="18720" y="17490"/>
                    <a:pt x="20160" y="18674"/>
                    <a:pt x="21600" y="19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899400" y="3012016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899400" y="2948516"/>
              <a:ext cx="38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950200" y="3056466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981950" y="3081866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8109892" y="3012016"/>
              <a:ext cx="1810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5600"/>
                    <a:pt x="-1068" y="11200"/>
                    <a:pt x="132" y="14800"/>
                  </a:cubicBezTo>
                  <a:cubicBezTo>
                    <a:pt x="1332" y="18400"/>
                    <a:pt x="10932" y="20000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8032750" y="2391833"/>
              <a:ext cx="10795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74"/>
                  </a:moveTo>
                  <a:cubicBezTo>
                    <a:pt x="1271" y="17768"/>
                    <a:pt x="2541" y="19161"/>
                    <a:pt x="2965" y="18639"/>
                  </a:cubicBezTo>
                  <a:cubicBezTo>
                    <a:pt x="3388" y="18116"/>
                    <a:pt x="2965" y="15677"/>
                    <a:pt x="3388" y="12716"/>
                  </a:cubicBezTo>
                  <a:cubicBezTo>
                    <a:pt x="3812" y="9755"/>
                    <a:pt x="5082" y="6271"/>
                    <a:pt x="6565" y="3832"/>
                  </a:cubicBezTo>
                  <a:cubicBezTo>
                    <a:pt x="8047" y="1394"/>
                    <a:pt x="9741" y="0"/>
                    <a:pt x="11435" y="0"/>
                  </a:cubicBezTo>
                  <a:cubicBezTo>
                    <a:pt x="13129" y="0"/>
                    <a:pt x="14824" y="1394"/>
                    <a:pt x="16518" y="5226"/>
                  </a:cubicBezTo>
                  <a:cubicBezTo>
                    <a:pt x="18212" y="9058"/>
                    <a:pt x="19906" y="15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931150" y="4542366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057"/>
                    <a:pt x="10800" y="4114"/>
                    <a:pt x="14400" y="7714"/>
                  </a:cubicBezTo>
                  <a:cubicBezTo>
                    <a:pt x="18000" y="11314"/>
                    <a:pt x="19800" y="164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948083" y="4463579"/>
              <a:ext cx="21167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2160" y="20073"/>
                  </a:moveTo>
                  <a:cubicBezTo>
                    <a:pt x="8640" y="12218"/>
                    <a:pt x="15120" y="4364"/>
                    <a:pt x="12960" y="1418"/>
                  </a:cubicBezTo>
                  <a:cubicBezTo>
                    <a:pt x="10800" y="-1527"/>
                    <a:pt x="0" y="437"/>
                    <a:pt x="0" y="4364"/>
                  </a:cubicBezTo>
                  <a:cubicBezTo>
                    <a:pt x="0" y="8291"/>
                    <a:pt x="10800" y="14182"/>
                    <a:pt x="21600" y="2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8032750" y="4561416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8045450" y="4561416"/>
              <a:ext cx="114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8183927" y="4536016"/>
              <a:ext cx="139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7984843" y="3890048"/>
              <a:ext cx="54257" cy="1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90" fill="norm" stroke="1" extrusionOk="0">
                  <a:moveTo>
                    <a:pt x="1357" y="7648"/>
                  </a:moveTo>
                  <a:cubicBezTo>
                    <a:pt x="526" y="6511"/>
                    <a:pt x="-305" y="5374"/>
                    <a:pt x="110" y="3858"/>
                  </a:cubicBezTo>
                  <a:cubicBezTo>
                    <a:pt x="526" y="2343"/>
                    <a:pt x="2187" y="448"/>
                    <a:pt x="4680" y="69"/>
                  </a:cubicBezTo>
                  <a:cubicBezTo>
                    <a:pt x="7172" y="-310"/>
                    <a:pt x="10495" y="827"/>
                    <a:pt x="13403" y="4616"/>
                  </a:cubicBezTo>
                  <a:cubicBezTo>
                    <a:pt x="16310" y="8406"/>
                    <a:pt x="18803" y="14848"/>
                    <a:pt x="21295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537450" y="5647266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7556500" y="555836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7651750" y="5621866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7677150" y="5628216"/>
              <a:ext cx="127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7835336" y="5596466"/>
              <a:ext cx="1961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00"/>
                    <a:pt x="-1585" y="12000"/>
                    <a:pt x="575" y="15600"/>
                  </a:cubicBezTo>
                  <a:cubicBezTo>
                    <a:pt x="2735" y="19200"/>
                    <a:pt x="11375" y="204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7562850" y="4924314"/>
              <a:ext cx="107950" cy="1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13472"/>
                  </a:moveTo>
                  <a:cubicBezTo>
                    <a:pt x="424" y="14230"/>
                    <a:pt x="847" y="14988"/>
                    <a:pt x="1906" y="13283"/>
                  </a:cubicBezTo>
                  <a:cubicBezTo>
                    <a:pt x="2965" y="11577"/>
                    <a:pt x="4659" y="7409"/>
                    <a:pt x="6565" y="4567"/>
                  </a:cubicBezTo>
                  <a:cubicBezTo>
                    <a:pt x="8471" y="1725"/>
                    <a:pt x="10588" y="209"/>
                    <a:pt x="12494" y="19"/>
                  </a:cubicBezTo>
                  <a:cubicBezTo>
                    <a:pt x="14400" y="-170"/>
                    <a:pt x="16094" y="967"/>
                    <a:pt x="17576" y="4756"/>
                  </a:cubicBezTo>
                  <a:cubicBezTo>
                    <a:pt x="19059" y="8546"/>
                    <a:pt x="20329" y="14988"/>
                    <a:pt x="2160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8788400" y="7476066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3600"/>
                    <a:pt x="9755" y="7200"/>
                    <a:pt x="13355" y="10800"/>
                  </a:cubicBezTo>
                  <a:cubicBezTo>
                    <a:pt x="16955" y="14400"/>
                    <a:pt x="19277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8712200" y="7634816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7531826" y="43301"/>
              <a:ext cx="164375" cy="49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82" fill="norm" stroke="1" extrusionOk="0">
                  <a:moveTo>
                    <a:pt x="13197" y="9793"/>
                  </a:moveTo>
                  <a:cubicBezTo>
                    <a:pt x="11813" y="9793"/>
                    <a:pt x="10428" y="9793"/>
                    <a:pt x="9320" y="10069"/>
                  </a:cubicBezTo>
                  <a:cubicBezTo>
                    <a:pt x="8213" y="10344"/>
                    <a:pt x="7382" y="10896"/>
                    <a:pt x="6136" y="12596"/>
                  </a:cubicBezTo>
                  <a:cubicBezTo>
                    <a:pt x="4890" y="14297"/>
                    <a:pt x="3228" y="17146"/>
                    <a:pt x="2120" y="18938"/>
                  </a:cubicBezTo>
                  <a:cubicBezTo>
                    <a:pt x="1013" y="20731"/>
                    <a:pt x="459" y="21466"/>
                    <a:pt x="182" y="21374"/>
                  </a:cubicBezTo>
                  <a:cubicBezTo>
                    <a:pt x="-95" y="21282"/>
                    <a:pt x="-95" y="20363"/>
                    <a:pt x="459" y="18019"/>
                  </a:cubicBezTo>
                  <a:cubicBezTo>
                    <a:pt x="1013" y="15675"/>
                    <a:pt x="2120" y="11907"/>
                    <a:pt x="3505" y="8920"/>
                  </a:cubicBezTo>
                  <a:cubicBezTo>
                    <a:pt x="4890" y="5932"/>
                    <a:pt x="6551" y="3726"/>
                    <a:pt x="8074" y="2302"/>
                  </a:cubicBezTo>
                  <a:cubicBezTo>
                    <a:pt x="9597" y="877"/>
                    <a:pt x="10982" y="234"/>
                    <a:pt x="12228" y="50"/>
                  </a:cubicBezTo>
                  <a:cubicBezTo>
                    <a:pt x="13474" y="-134"/>
                    <a:pt x="14582" y="142"/>
                    <a:pt x="15690" y="1704"/>
                  </a:cubicBezTo>
                  <a:cubicBezTo>
                    <a:pt x="16797" y="3267"/>
                    <a:pt x="17905" y="6116"/>
                    <a:pt x="18597" y="8874"/>
                  </a:cubicBezTo>
                  <a:cubicBezTo>
                    <a:pt x="19290" y="11631"/>
                    <a:pt x="19567" y="14297"/>
                    <a:pt x="19982" y="15997"/>
                  </a:cubicBezTo>
                  <a:cubicBezTo>
                    <a:pt x="20397" y="17697"/>
                    <a:pt x="20951" y="18433"/>
                    <a:pt x="21228" y="18755"/>
                  </a:cubicBezTo>
                  <a:cubicBezTo>
                    <a:pt x="21505" y="19076"/>
                    <a:pt x="21505" y="18984"/>
                    <a:pt x="21505" y="18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7531100" y="345016"/>
              <a:ext cx="2032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120"/>
                    <a:pt x="12150" y="8640"/>
                    <a:pt x="15750" y="5040"/>
                  </a:cubicBezTo>
                  <a:cubicBezTo>
                    <a:pt x="19350" y="1440"/>
                    <a:pt x="20475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753458" y="237066"/>
              <a:ext cx="132300" cy="25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17" fill="norm" stroke="1" extrusionOk="0">
                  <a:moveTo>
                    <a:pt x="19220" y="0"/>
                  </a:moveTo>
                  <a:cubicBezTo>
                    <a:pt x="14158" y="0"/>
                    <a:pt x="9095" y="0"/>
                    <a:pt x="5720" y="363"/>
                  </a:cubicBezTo>
                  <a:cubicBezTo>
                    <a:pt x="2345" y="726"/>
                    <a:pt x="657" y="1452"/>
                    <a:pt x="151" y="2632"/>
                  </a:cubicBezTo>
                  <a:cubicBezTo>
                    <a:pt x="-355" y="3812"/>
                    <a:pt x="320" y="5445"/>
                    <a:pt x="3526" y="6988"/>
                  </a:cubicBezTo>
                  <a:cubicBezTo>
                    <a:pt x="6733" y="8531"/>
                    <a:pt x="12470" y="9983"/>
                    <a:pt x="16014" y="11163"/>
                  </a:cubicBezTo>
                  <a:cubicBezTo>
                    <a:pt x="19558" y="12343"/>
                    <a:pt x="20908" y="13250"/>
                    <a:pt x="21076" y="14703"/>
                  </a:cubicBezTo>
                  <a:cubicBezTo>
                    <a:pt x="21245" y="16155"/>
                    <a:pt x="20233" y="18151"/>
                    <a:pt x="18883" y="19513"/>
                  </a:cubicBezTo>
                  <a:cubicBezTo>
                    <a:pt x="17533" y="20874"/>
                    <a:pt x="15845" y="21600"/>
                    <a:pt x="14326" y="21509"/>
                  </a:cubicBezTo>
                  <a:cubicBezTo>
                    <a:pt x="12808" y="21418"/>
                    <a:pt x="11458" y="20511"/>
                    <a:pt x="10108" y="19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7899792" y="211666"/>
              <a:ext cx="88508" cy="27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400" fill="norm" stroke="1" extrusionOk="0">
                  <a:moveTo>
                    <a:pt x="20527" y="997"/>
                  </a:moveTo>
                  <a:cubicBezTo>
                    <a:pt x="18072" y="498"/>
                    <a:pt x="15618" y="0"/>
                    <a:pt x="12672" y="0"/>
                  </a:cubicBezTo>
                  <a:cubicBezTo>
                    <a:pt x="9727" y="0"/>
                    <a:pt x="6291" y="498"/>
                    <a:pt x="3591" y="1662"/>
                  </a:cubicBezTo>
                  <a:cubicBezTo>
                    <a:pt x="891" y="2825"/>
                    <a:pt x="-1073" y="4652"/>
                    <a:pt x="645" y="6646"/>
                  </a:cubicBezTo>
                  <a:cubicBezTo>
                    <a:pt x="2363" y="8640"/>
                    <a:pt x="7763" y="10800"/>
                    <a:pt x="11691" y="12794"/>
                  </a:cubicBezTo>
                  <a:cubicBezTo>
                    <a:pt x="15618" y="14788"/>
                    <a:pt x="18072" y="16615"/>
                    <a:pt x="19054" y="17945"/>
                  </a:cubicBezTo>
                  <a:cubicBezTo>
                    <a:pt x="20036" y="19274"/>
                    <a:pt x="19545" y="20105"/>
                    <a:pt x="18072" y="20686"/>
                  </a:cubicBezTo>
                  <a:cubicBezTo>
                    <a:pt x="16600" y="21268"/>
                    <a:pt x="14145" y="21600"/>
                    <a:pt x="12918" y="21268"/>
                  </a:cubicBezTo>
                  <a:cubicBezTo>
                    <a:pt x="11691" y="20935"/>
                    <a:pt x="11691" y="19938"/>
                    <a:pt x="11691" y="18360"/>
                  </a:cubicBezTo>
                  <a:cubicBezTo>
                    <a:pt x="11691" y="16782"/>
                    <a:pt x="11691" y="14622"/>
                    <a:pt x="11691" y="12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8020050" y="230716"/>
              <a:ext cx="558800" cy="194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0"/>
                  </a:moveTo>
                  <a:cubicBezTo>
                    <a:pt x="164" y="4366"/>
                    <a:pt x="327" y="8732"/>
                    <a:pt x="491" y="12179"/>
                  </a:cubicBezTo>
                  <a:cubicBezTo>
                    <a:pt x="655" y="15626"/>
                    <a:pt x="818" y="18153"/>
                    <a:pt x="1105" y="19647"/>
                  </a:cubicBezTo>
                  <a:cubicBezTo>
                    <a:pt x="1391" y="21140"/>
                    <a:pt x="1800" y="21600"/>
                    <a:pt x="2291" y="20566"/>
                  </a:cubicBezTo>
                  <a:cubicBezTo>
                    <a:pt x="2782" y="19532"/>
                    <a:pt x="3355" y="17004"/>
                    <a:pt x="3764" y="14132"/>
                  </a:cubicBezTo>
                  <a:cubicBezTo>
                    <a:pt x="4173" y="11260"/>
                    <a:pt x="4418" y="8043"/>
                    <a:pt x="4541" y="5860"/>
                  </a:cubicBezTo>
                  <a:cubicBezTo>
                    <a:pt x="4664" y="3677"/>
                    <a:pt x="4664" y="2528"/>
                    <a:pt x="4582" y="3447"/>
                  </a:cubicBezTo>
                  <a:cubicBezTo>
                    <a:pt x="4500" y="4366"/>
                    <a:pt x="4336" y="7353"/>
                    <a:pt x="4295" y="9421"/>
                  </a:cubicBezTo>
                  <a:cubicBezTo>
                    <a:pt x="4255" y="11489"/>
                    <a:pt x="4336" y="12638"/>
                    <a:pt x="4541" y="13557"/>
                  </a:cubicBezTo>
                  <a:cubicBezTo>
                    <a:pt x="4745" y="14477"/>
                    <a:pt x="5073" y="15166"/>
                    <a:pt x="5441" y="15166"/>
                  </a:cubicBezTo>
                  <a:cubicBezTo>
                    <a:pt x="5809" y="15166"/>
                    <a:pt x="6218" y="14477"/>
                    <a:pt x="6586" y="13672"/>
                  </a:cubicBezTo>
                  <a:cubicBezTo>
                    <a:pt x="6955" y="12868"/>
                    <a:pt x="7282" y="11949"/>
                    <a:pt x="7609" y="10685"/>
                  </a:cubicBezTo>
                  <a:cubicBezTo>
                    <a:pt x="7936" y="9421"/>
                    <a:pt x="8264" y="7813"/>
                    <a:pt x="8427" y="7583"/>
                  </a:cubicBezTo>
                  <a:cubicBezTo>
                    <a:pt x="8591" y="7353"/>
                    <a:pt x="8591" y="8502"/>
                    <a:pt x="8550" y="9651"/>
                  </a:cubicBezTo>
                  <a:cubicBezTo>
                    <a:pt x="8509" y="10800"/>
                    <a:pt x="8427" y="11949"/>
                    <a:pt x="8386" y="13098"/>
                  </a:cubicBezTo>
                  <a:cubicBezTo>
                    <a:pt x="8345" y="14247"/>
                    <a:pt x="8345" y="15396"/>
                    <a:pt x="8386" y="15396"/>
                  </a:cubicBezTo>
                  <a:cubicBezTo>
                    <a:pt x="8427" y="15396"/>
                    <a:pt x="8509" y="14247"/>
                    <a:pt x="8632" y="13098"/>
                  </a:cubicBezTo>
                  <a:cubicBezTo>
                    <a:pt x="8755" y="11949"/>
                    <a:pt x="8918" y="10800"/>
                    <a:pt x="9082" y="9651"/>
                  </a:cubicBezTo>
                  <a:cubicBezTo>
                    <a:pt x="9245" y="8502"/>
                    <a:pt x="9409" y="7353"/>
                    <a:pt x="9614" y="7238"/>
                  </a:cubicBezTo>
                  <a:cubicBezTo>
                    <a:pt x="9818" y="7123"/>
                    <a:pt x="10064" y="8043"/>
                    <a:pt x="10227" y="9077"/>
                  </a:cubicBezTo>
                  <a:cubicBezTo>
                    <a:pt x="10391" y="10111"/>
                    <a:pt x="10473" y="11260"/>
                    <a:pt x="10473" y="12409"/>
                  </a:cubicBezTo>
                  <a:cubicBezTo>
                    <a:pt x="10473" y="13557"/>
                    <a:pt x="10391" y="14706"/>
                    <a:pt x="10391" y="14706"/>
                  </a:cubicBezTo>
                  <a:cubicBezTo>
                    <a:pt x="10391" y="14706"/>
                    <a:pt x="10473" y="13557"/>
                    <a:pt x="10636" y="12523"/>
                  </a:cubicBezTo>
                  <a:cubicBezTo>
                    <a:pt x="10800" y="11489"/>
                    <a:pt x="11045" y="10570"/>
                    <a:pt x="11291" y="9536"/>
                  </a:cubicBezTo>
                  <a:cubicBezTo>
                    <a:pt x="11536" y="8502"/>
                    <a:pt x="11782" y="7353"/>
                    <a:pt x="12109" y="7468"/>
                  </a:cubicBezTo>
                  <a:cubicBezTo>
                    <a:pt x="12436" y="7583"/>
                    <a:pt x="12845" y="8962"/>
                    <a:pt x="13173" y="10111"/>
                  </a:cubicBezTo>
                  <a:cubicBezTo>
                    <a:pt x="13500" y="11260"/>
                    <a:pt x="13745" y="12179"/>
                    <a:pt x="14073" y="12753"/>
                  </a:cubicBezTo>
                  <a:cubicBezTo>
                    <a:pt x="14400" y="13328"/>
                    <a:pt x="14809" y="13557"/>
                    <a:pt x="15218" y="13213"/>
                  </a:cubicBezTo>
                  <a:cubicBezTo>
                    <a:pt x="15627" y="12868"/>
                    <a:pt x="16036" y="11949"/>
                    <a:pt x="16364" y="11030"/>
                  </a:cubicBezTo>
                  <a:cubicBezTo>
                    <a:pt x="16691" y="10111"/>
                    <a:pt x="16936" y="9191"/>
                    <a:pt x="17141" y="7583"/>
                  </a:cubicBezTo>
                  <a:cubicBezTo>
                    <a:pt x="17345" y="5974"/>
                    <a:pt x="17509" y="3677"/>
                    <a:pt x="17305" y="2413"/>
                  </a:cubicBezTo>
                  <a:cubicBezTo>
                    <a:pt x="17100" y="1149"/>
                    <a:pt x="16527" y="919"/>
                    <a:pt x="16077" y="1379"/>
                  </a:cubicBezTo>
                  <a:cubicBezTo>
                    <a:pt x="15627" y="1838"/>
                    <a:pt x="15300" y="2987"/>
                    <a:pt x="15014" y="4940"/>
                  </a:cubicBezTo>
                  <a:cubicBezTo>
                    <a:pt x="14727" y="6894"/>
                    <a:pt x="14482" y="9651"/>
                    <a:pt x="14400" y="11604"/>
                  </a:cubicBezTo>
                  <a:cubicBezTo>
                    <a:pt x="14318" y="13557"/>
                    <a:pt x="14400" y="14706"/>
                    <a:pt x="14605" y="15626"/>
                  </a:cubicBezTo>
                  <a:cubicBezTo>
                    <a:pt x="14809" y="16545"/>
                    <a:pt x="15136" y="17234"/>
                    <a:pt x="16323" y="16430"/>
                  </a:cubicBezTo>
                  <a:cubicBezTo>
                    <a:pt x="17509" y="15626"/>
                    <a:pt x="19555" y="13328"/>
                    <a:pt x="21600" y="11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8991600" y="116416"/>
              <a:ext cx="2032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24"/>
                    <a:pt x="7200" y="6048"/>
                    <a:pt x="10800" y="9648"/>
                  </a:cubicBezTo>
                  <a:cubicBezTo>
                    <a:pt x="14400" y="13248"/>
                    <a:pt x="18000" y="17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9046592" y="65616"/>
              <a:ext cx="199009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95" fill="norm" stroke="1" extrusionOk="0">
                  <a:moveTo>
                    <a:pt x="21377" y="0"/>
                  </a:moveTo>
                  <a:cubicBezTo>
                    <a:pt x="18194" y="1887"/>
                    <a:pt x="15011" y="3775"/>
                    <a:pt x="11941" y="6029"/>
                  </a:cubicBezTo>
                  <a:cubicBezTo>
                    <a:pt x="8872" y="8283"/>
                    <a:pt x="5916" y="10905"/>
                    <a:pt x="3870" y="13212"/>
                  </a:cubicBezTo>
                  <a:cubicBezTo>
                    <a:pt x="1823" y="15518"/>
                    <a:pt x="686" y="17511"/>
                    <a:pt x="232" y="18874"/>
                  </a:cubicBezTo>
                  <a:cubicBezTo>
                    <a:pt x="-223" y="20237"/>
                    <a:pt x="4" y="20971"/>
                    <a:pt x="800" y="21285"/>
                  </a:cubicBezTo>
                  <a:cubicBezTo>
                    <a:pt x="1596" y="21600"/>
                    <a:pt x="2960" y="21495"/>
                    <a:pt x="4324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9537700" y="313266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9531350" y="224366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9594849" y="262466"/>
              <a:ext cx="1143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10400" y="106"/>
                  </a:cubicBezTo>
                  <a:cubicBezTo>
                    <a:pt x="7200" y="212"/>
                    <a:pt x="4800" y="424"/>
                    <a:pt x="3400" y="1059"/>
                  </a:cubicBezTo>
                  <a:cubicBezTo>
                    <a:pt x="2000" y="1694"/>
                    <a:pt x="1600" y="2753"/>
                    <a:pt x="3000" y="3918"/>
                  </a:cubicBezTo>
                  <a:cubicBezTo>
                    <a:pt x="4400" y="5082"/>
                    <a:pt x="7600" y="6353"/>
                    <a:pt x="11400" y="7941"/>
                  </a:cubicBezTo>
                  <a:cubicBezTo>
                    <a:pt x="15200" y="9529"/>
                    <a:pt x="19600" y="11435"/>
                    <a:pt x="20400" y="13659"/>
                  </a:cubicBezTo>
                  <a:cubicBezTo>
                    <a:pt x="21200" y="15882"/>
                    <a:pt x="18400" y="18424"/>
                    <a:pt x="14400" y="19800"/>
                  </a:cubicBezTo>
                  <a:cubicBezTo>
                    <a:pt x="10400" y="21176"/>
                    <a:pt x="5200" y="213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0363200" y="32596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0189360" y="0"/>
              <a:ext cx="218291" cy="44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17" fill="norm" stroke="1" extrusionOk="0">
                  <a:moveTo>
                    <a:pt x="16434" y="13922"/>
                  </a:moveTo>
                  <a:cubicBezTo>
                    <a:pt x="14150" y="13103"/>
                    <a:pt x="11865" y="12284"/>
                    <a:pt x="10204" y="11875"/>
                  </a:cubicBezTo>
                  <a:cubicBezTo>
                    <a:pt x="8542" y="11465"/>
                    <a:pt x="7504" y="11465"/>
                    <a:pt x="5946" y="12540"/>
                  </a:cubicBezTo>
                  <a:cubicBezTo>
                    <a:pt x="4388" y="13615"/>
                    <a:pt x="2311" y="15765"/>
                    <a:pt x="1169" y="17352"/>
                  </a:cubicBezTo>
                  <a:cubicBezTo>
                    <a:pt x="27" y="18938"/>
                    <a:pt x="-181" y="19962"/>
                    <a:pt x="131" y="20627"/>
                  </a:cubicBezTo>
                  <a:cubicBezTo>
                    <a:pt x="442" y="21293"/>
                    <a:pt x="1273" y="21600"/>
                    <a:pt x="2623" y="21498"/>
                  </a:cubicBezTo>
                  <a:cubicBezTo>
                    <a:pt x="3973" y="21395"/>
                    <a:pt x="5842" y="20883"/>
                    <a:pt x="8438" y="19143"/>
                  </a:cubicBezTo>
                  <a:cubicBezTo>
                    <a:pt x="11034" y="17403"/>
                    <a:pt x="14357" y="14434"/>
                    <a:pt x="16538" y="11209"/>
                  </a:cubicBezTo>
                  <a:cubicBezTo>
                    <a:pt x="18719" y="7985"/>
                    <a:pt x="19757" y="4504"/>
                    <a:pt x="20173" y="2508"/>
                  </a:cubicBezTo>
                  <a:cubicBezTo>
                    <a:pt x="20588" y="512"/>
                    <a:pt x="20381" y="0"/>
                    <a:pt x="19861" y="0"/>
                  </a:cubicBezTo>
                  <a:cubicBezTo>
                    <a:pt x="19342" y="0"/>
                    <a:pt x="18511" y="512"/>
                    <a:pt x="17473" y="2252"/>
                  </a:cubicBezTo>
                  <a:cubicBezTo>
                    <a:pt x="16434" y="3992"/>
                    <a:pt x="15188" y="6961"/>
                    <a:pt x="14565" y="9623"/>
                  </a:cubicBezTo>
                  <a:cubicBezTo>
                    <a:pt x="13942" y="12284"/>
                    <a:pt x="13942" y="14639"/>
                    <a:pt x="14357" y="16174"/>
                  </a:cubicBezTo>
                  <a:cubicBezTo>
                    <a:pt x="14773" y="17710"/>
                    <a:pt x="15604" y="18427"/>
                    <a:pt x="16850" y="18580"/>
                  </a:cubicBezTo>
                  <a:cubicBezTo>
                    <a:pt x="18096" y="18734"/>
                    <a:pt x="19757" y="18324"/>
                    <a:pt x="21419" y="17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0446175" y="154516"/>
              <a:ext cx="24976" cy="22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05" fill="norm" stroke="1" extrusionOk="0">
                  <a:moveTo>
                    <a:pt x="5038" y="12226"/>
                  </a:moveTo>
                  <a:cubicBezTo>
                    <a:pt x="3238" y="14468"/>
                    <a:pt x="1438" y="16709"/>
                    <a:pt x="538" y="18442"/>
                  </a:cubicBezTo>
                  <a:cubicBezTo>
                    <a:pt x="-362" y="20174"/>
                    <a:pt x="-362" y="21396"/>
                    <a:pt x="2338" y="21498"/>
                  </a:cubicBezTo>
                  <a:cubicBezTo>
                    <a:pt x="5038" y="21600"/>
                    <a:pt x="10438" y="20581"/>
                    <a:pt x="14038" y="16811"/>
                  </a:cubicBezTo>
                  <a:cubicBezTo>
                    <a:pt x="17638" y="13042"/>
                    <a:pt x="19438" y="6521"/>
                    <a:pt x="212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0504700" y="178833"/>
              <a:ext cx="110763" cy="22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4" h="21185" fill="norm" stroke="1" extrusionOk="0">
                  <a:moveTo>
                    <a:pt x="13558" y="2457"/>
                  </a:moveTo>
                  <a:cubicBezTo>
                    <a:pt x="12015" y="1672"/>
                    <a:pt x="10472" y="886"/>
                    <a:pt x="8544" y="395"/>
                  </a:cubicBezTo>
                  <a:cubicBezTo>
                    <a:pt x="6615" y="-96"/>
                    <a:pt x="4301" y="-292"/>
                    <a:pt x="2372" y="788"/>
                  </a:cubicBezTo>
                  <a:cubicBezTo>
                    <a:pt x="444" y="1868"/>
                    <a:pt x="-1099" y="4224"/>
                    <a:pt x="1022" y="6286"/>
                  </a:cubicBezTo>
                  <a:cubicBezTo>
                    <a:pt x="3144" y="8348"/>
                    <a:pt x="8930" y="10115"/>
                    <a:pt x="12787" y="11490"/>
                  </a:cubicBezTo>
                  <a:cubicBezTo>
                    <a:pt x="16644" y="12864"/>
                    <a:pt x="18572" y="13846"/>
                    <a:pt x="19537" y="14926"/>
                  </a:cubicBezTo>
                  <a:cubicBezTo>
                    <a:pt x="20501" y="16006"/>
                    <a:pt x="20501" y="17184"/>
                    <a:pt x="18765" y="18264"/>
                  </a:cubicBezTo>
                  <a:cubicBezTo>
                    <a:pt x="17030" y="19344"/>
                    <a:pt x="13558" y="20326"/>
                    <a:pt x="10858" y="20817"/>
                  </a:cubicBezTo>
                  <a:cubicBezTo>
                    <a:pt x="8158" y="21308"/>
                    <a:pt x="6230" y="21308"/>
                    <a:pt x="5072" y="20817"/>
                  </a:cubicBezTo>
                  <a:cubicBezTo>
                    <a:pt x="3915" y="20326"/>
                    <a:pt x="3530" y="19344"/>
                    <a:pt x="3144" y="18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0634528" y="190171"/>
              <a:ext cx="103323" cy="17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996" fill="norm" stroke="1" extrusionOk="0">
                  <a:moveTo>
                    <a:pt x="21087" y="1776"/>
                  </a:moveTo>
                  <a:cubicBezTo>
                    <a:pt x="19359" y="783"/>
                    <a:pt x="17631" y="-210"/>
                    <a:pt x="14607" y="38"/>
                  </a:cubicBezTo>
                  <a:cubicBezTo>
                    <a:pt x="11583" y="287"/>
                    <a:pt x="7263" y="1776"/>
                    <a:pt x="4239" y="4507"/>
                  </a:cubicBezTo>
                  <a:cubicBezTo>
                    <a:pt x="1215" y="7238"/>
                    <a:pt x="-513" y="11211"/>
                    <a:pt x="135" y="14314"/>
                  </a:cubicBezTo>
                  <a:cubicBezTo>
                    <a:pt x="783" y="17418"/>
                    <a:pt x="3807" y="19652"/>
                    <a:pt x="7479" y="20521"/>
                  </a:cubicBezTo>
                  <a:cubicBezTo>
                    <a:pt x="11151" y="21390"/>
                    <a:pt x="15471" y="20893"/>
                    <a:pt x="19791" y="20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0817597" y="65773"/>
              <a:ext cx="466354" cy="32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84" fill="norm" stroke="1" extrusionOk="0">
                  <a:moveTo>
                    <a:pt x="129" y="7189"/>
                  </a:moveTo>
                  <a:cubicBezTo>
                    <a:pt x="618" y="10013"/>
                    <a:pt x="1107" y="12836"/>
                    <a:pt x="1351" y="15024"/>
                  </a:cubicBezTo>
                  <a:cubicBezTo>
                    <a:pt x="1596" y="17213"/>
                    <a:pt x="1596" y="18766"/>
                    <a:pt x="1449" y="19824"/>
                  </a:cubicBezTo>
                  <a:cubicBezTo>
                    <a:pt x="1302" y="20883"/>
                    <a:pt x="1009" y="21448"/>
                    <a:pt x="716" y="21377"/>
                  </a:cubicBezTo>
                  <a:cubicBezTo>
                    <a:pt x="423" y="21307"/>
                    <a:pt x="129" y="20601"/>
                    <a:pt x="32" y="19401"/>
                  </a:cubicBezTo>
                  <a:cubicBezTo>
                    <a:pt x="-66" y="18201"/>
                    <a:pt x="32" y="16507"/>
                    <a:pt x="765" y="15166"/>
                  </a:cubicBezTo>
                  <a:cubicBezTo>
                    <a:pt x="1498" y="13824"/>
                    <a:pt x="2866" y="12836"/>
                    <a:pt x="3844" y="12554"/>
                  </a:cubicBezTo>
                  <a:cubicBezTo>
                    <a:pt x="4821" y="12272"/>
                    <a:pt x="5407" y="12695"/>
                    <a:pt x="6091" y="12483"/>
                  </a:cubicBezTo>
                  <a:cubicBezTo>
                    <a:pt x="6776" y="12272"/>
                    <a:pt x="7558" y="11424"/>
                    <a:pt x="8095" y="10648"/>
                  </a:cubicBezTo>
                  <a:cubicBezTo>
                    <a:pt x="8633" y="9872"/>
                    <a:pt x="8926" y="9166"/>
                    <a:pt x="9072" y="8460"/>
                  </a:cubicBezTo>
                  <a:cubicBezTo>
                    <a:pt x="9219" y="7754"/>
                    <a:pt x="9219" y="7048"/>
                    <a:pt x="8975" y="6907"/>
                  </a:cubicBezTo>
                  <a:cubicBezTo>
                    <a:pt x="8730" y="6766"/>
                    <a:pt x="8242" y="7189"/>
                    <a:pt x="7655" y="8460"/>
                  </a:cubicBezTo>
                  <a:cubicBezTo>
                    <a:pt x="7069" y="9730"/>
                    <a:pt x="6385" y="11848"/>
                    <a:pt x="5994" y="13330"/>
                  </a:cubicBezTo>
                  <a:cubicBezTo>
                    <a:pt x="5603" y="14813"/>
                    <a:pt x="5505" y="15660"/>
                    <a:pt x="5456" y="16577"/>
                  </a:cubicBezTo>
                  <a:cubicBezTo>
                    <a:pt x="5407" y="17495"/>
                    <a:pt x="5407" y="18483"/>
                    <a:pt x="5652" y="19119"/>
                  </a:cubicBezTo>
                  <a:cubicBezTo>
                    <a:pt x="5896" y="19754"/>
                    <a:pt x="6385" y="20036"/>
                    <a:pt x="6873" y="19895"/>
                  </a:cubicBezTo>
                  <a:cubicBezTo>
                    <a:pt x="7362" y="19754"/>
                    <a:pt x="7851" y="19189"/>
                    <a:pt x="8926" y="17072"/>
                  </a:cubicBezTo>
                  <a:cubicBezTo>
                    <a:pt x="10001" y="14954"/>
                    <a:pt x="11663" y="11283"/>
                    <a:pt x="12884" y="8460"/>
                  </a:cubicBezTo>
                  <a:cubicBezTo>
                    <a:pt x="14106" y="5636"/>
                    <a:pt x="14888" y="3660"/>
                    <a:pt x="15377" y="2319"/>
                  </a:cubicBezTo>
                  <a:cubicBezTo>
                    <a:pt x="15865" y="977"/>
                    <a:pt x="16061" y="272"/>
                    <a:pt x="15914" y="60"/>
                  </a:cubicBezTo>
                  <a:cubicBezTo>
                    <a:pt x="15767" y="-152"/>
                    <a:pt x="15279" y="130"/>
                    <a:pt x="14595" y="1966"/>
                  </a:cubicBezTo>
                  <a:cubicBezTo>
                    <a:pt x="13910" y="3801"/>
                    <a:pt x="13031" y="7189"/>
                    <a:pt x="12591" y="10154"/>
                  </a:cubicBezTo>
                  <a:cubicBezTo>
                    <a:pt x="12151" y="13119"/>
                    <a:pt x="12151" y="15660"/>
                    <a:pt x="12347" y="17142"/>
                  </a:cubicBezTo>
                  <a:cubicBezTo>
                    <a:pt x="12542" y="18624"/>
                    <a:pt x="12933" y="19048"/>
                    <a:pt x="13373" y="19189"/>
                  </a:cubicBezTo>
                  <a:cubicBezTo>
                    <a:pt x="13813" y="19330"/>
                    <a:pt x="14301" y="19189"/>
                    <a:pt x="14986" y="18554"/>
                  </a:cubicBezTo>
                  <a:cubicBezTo>
                    <a:pt x="15670" y="17919"/>
                    <a:pt x="16549" y="16789"/>
                    <a:pt x="17136" y="15942"/>
                  </a:cubicBezTo>
                  <a:cubicBezTo>
                    <a:pt x="17722" y="15095"/>
                    <a:pt x="18015" y="14530"/>
                    <a:pt x="17918" y="14248"/>
                  </a:cubicBezTo>
                  <a:cubicBezTo>
                    <a:pt x="17820" y="13966"/>
                    <a:pt x="17331" y="13966"/>
                    <a:pt x="16745" y="14601"/>
                  </a:cubicBezTo>
                  <a:cubicBezTo>
                    <a:pt x="16158" y="15236"/>
                    <a:pt x="15474" y="16507"/>
                    <a:pt x="15132" y="17495"/>
                  </a:cubicBezTo>
                  <a:cubicBezTo>
                    <a:pt x="14790" y="18483"/>
                    <a:pt x="14790" y="19189"/>
                    <a:pt x="14986" y="19754"/>
                  </a:cubicBezTo>
                  <a:cubicBezTo>
                    <a:pt x="15181" y="20319"/>
                    <a:pt x="15572" y="20742"/>
                    <a:pt x="16696" y="20601"/>
                  </a:cubicBezTo>
                  <a:cubicBezTo>
                    <a:pt x="17820" y="20460"/>
                    <a:pt x="19677" y="19754"/>
                    <a:pt x="21534" y="19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0991849" y="167216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7296149" y="452966"/>
              <a:ext cx="36322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" y="20546"/>
                    <a:pt x="906" y="19493"/>
                    <a:pt x="1403" y="18439"/>
                  </a:cubicBezTo>
                  <a:cubicBezTo>
                    <a:pt x="1901" y="17385"/>
                    <a:pt x="2442" y="16332"/>
                    <a:pt x="2914" y="15366"/>
                  </a:cubicBezTo>
                  <a:cubicBezTo>
                    <a:pt x="3386" y="14400"/>
                    <a:pt x="3789" y="13522"/>
                    <a:pt x="4217" y="12644"/>
                  </a:cubicBezTo>
                  <a:cubicBezTo>
                    <a:pt x="4645" y="11766"/>
                    <a:pt x="5098" y="10888"/>
                    <a:pt x="5589" y="9922"/>
                  </a:cubicBezTo>
                  <a:cubicBezTo>
                    <a:pt x="6080" y="8956"/>
                    <a:pt x="6608" y="7902"/>
                    <a:pt x="7131" y="7024"/>
                  </a:cubicBezTo>
                  <a:cubicBezTo>
                    <a:pt x="7653" y="6146"/>
                    <a:pt x="8169" y="5444"/>
                    <a:pt x="8698" y="4829"/>
                  </a:cubicBezTo>
                  <a:cubicBezTo>
                    <a:pt x="9227" y="4215"/>
                    <a:pt x="9768" y="3688"/>
                    <a:pt x="10315" y="3161"/>
                  </a:cubicBezTo>
                  <a:cubicBezTo>
                    <a:pt x="10863" y="2634"/>
                    <a:pt x="11417" y="2107"/>
                    <a:pt x="11883" y="1844"/>
                  </a:cubicBezTo>
                  <a:cubicBezTo>
                    <a:pt x="12348" y="1580"/>
                    <a:pt x="12726" y="1580"/>
                    <a:pt x="13103" y="1580"/>
                  </a:cubicBezTo>
                  <a:cubicBezTo>
                    <a:pt x="13481" y="1580"/>
                    <a:pt x="13859" y="1580"/>
                    <a:pt x="14306" y="1756"/>
                  </a:cubicBezTo>
                  <a:cubicBezTo>
                    <a:pt x="14752" y="1932"/>
                    <a:pt x="15269" y="2283"/>
                    <a:pt x="15778" y="2546"/>
                  </a:cubicBezTo>
                  <a:cubicBezTo>
                    <a:pt x="16288" y="2810"/>
                    <a:pt x="16792" y="2985"/>
                    <a:pt x="17264" y="3161"/>
                  </a:cubicBezTo>
                  <a:cubicBezTo>
                    <a:pt x="17736" y="3337"/>
                    <a:pt x="18176" y="3512"/>
                    <a:pt x="18642" y="3512"/>
                  </a:cubicBezTo>
                  <a:cubicBezTo>
                    <a:pt x="19108" y="3512"/>
                    <a:pt x="19599" y="3337"/>
                    <a:pt x="20058" y="2985"/>
                  </a:cubicBezTo>
                  <a:cubicBezTo>
                    <a:pt x="20517" y="2634"/>
                    <a:pt x="20945" y="2107"/>
                    <a:pt x="21197" y="1580"/>
                  </a:cubicBezTo>
                  <a:cubicBezTo>
                    <a:pt x="21449" y="1054"/>
                    <a:pt x="21524" y="5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7480300" y="465666"/>
              <a:ext cx="2933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9" y="20238"/>
                    <a:pt x="997" y="18876"/>
                    <a:pt x="1558" y="18097"/>
                  </a:cubicBezTo>
                  <a:cubicBezTo>
                    <a:pt x="2119" y="17319"/>
                    <a:pt x="2743" y="17124"/>
                    <a:pt x="3343" y="17027"/>
                  </a:cubicBezTo>
                  <a:cubicBezTo>
                    <a:pt x="3943" y="16930"/>
                    <a:pt x="4519" y="16930"/>
                    <a:pt x="5127" y="16832"/>
                  </a:cubicBezTo>
                  <a:cubicBezTo>
                    <a:pt x="5735" y="16735"/>
                    <a:pt x="6374" y="16541"/>
                    <a:pt x="7029" y="16249"/>
                  </a:cubicBezTo>
                  <a:cubicBezTo>
                    <a:pt x="7683" y="15957"/>
                    <a:pt x="8353" y="15568"/>
                    <a:pt x="8930" y="15178"/>
                  </a:cubicBezTo>
                  <a:cubicBezTo>
                    <a:pt x="9506" y="14789"/>
                    <a:pt x="9990" y="14400"/>
                    <a:pt x="10465" y="13914"/>
                  </a:cubicBezTo>
                  <a:cubicBezTo>
                    <a:pt x="10940" y="13427"/>
                    <a:pt x="11408" y="12843"/>
                    <a:pt x="11891" y="12162"/>
                  </a:cubicBezTo>
                  <a:cubicBezTo>
                    <a:pt x="12374" y="11481"/>
                    <a:pt x="12873" y="10703"/>
                    <a:pt x="13395" y="9924"/>
                  </a:cubicBezTo>
                  <a:cubicBezTo>
                    <a:pt x="13917" y="9146"/>
                    <a:pt x="14462" y="8368"/>
                    <a:pt x="15125" y="7492"/>
                  </a:cubicBezTo>
                  <a:cubicBezTo>
                    <a:pt x="15787" y="6616"/>
                    <a:pt x="16566" y="5643"/>
                    <a:pt x="17322" y="4768"/>
                  </a:cubicBezTo>
                  <a:cubicBezTo>
                    <a:pt x="18078" y="3892"/>
                    <a:pt x="18810" y="3114"/>
                    <a:pt x="19519" y="2335"/>
                  </a:cubicBezTo>
                  <a:cubicBezTo>
                    <a:pt x="20229" y="1557"/>
                    <a:pt x="20914" y="7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9454060" y="7249683"/>
              <a:ext cx="210908" cy="54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48" fill="norm" stroke="1" extrusionOk="0">
                  <a:moveTo>
                    <a:pt x="5826" y="8506"/>
                  </a:moveTo>
                  <a:cubicBezTo>
                    <a:pt x="5191" y="11124"/>
                    <a:pt x="4556" y="13742"/>
                    <a:pt x="4026" y="15624"/>
                  </a:cubicBezTo>
                  <a:cubicBezTo>
                    <a:pt x="3497" y="17506"/>
                    <a:pt x="3073" y="18651"/>
                    <a:pt x="2544" y="19551"/>
                  </a:cubicBezTo>
                  <a:cubicBezTo>
                    <a:pt x="2014" y="20451"/>
                    <a:pt x="1379" y="21106"/>
                    <a:pt x="956" y="21228"/>
                  </a:cubicBezTo>
                  <a:cubicBezTo>
                    <a:pt x="532" y="21351"/>
                    <a:pt x="320" y="20942"/>
                    <a:pt x="214" y="19183"/>
                  </a:cubicBezTo>
                  <a:cubicBezTo>
                    <a:pt x="109" y="17424"/>
                    <a:pt x="109" y="14315"/>
                    <a:pt x="532" y="11410"/>
                  </a:cubicBezTo>
                  <a:cubicBezTo>
                    <a:pt x="956" y="8506"/>
                    <a:pt x="1803" y="5806"/>
                    <a:pt x="3073" y="3842"/>
                  </a:cubicBezTo>
                  <a:cubicBezTo>
                    <a:pt x="4344" y="1878"/>
                    <a:pt x="6038" y="651"/>
                    <a:pt x="8579" y="201"/>
                  </a:cubicBezTo>
                  <a:cubicBezTo>
                    <a:pt x="11120" y="-249"/>
                    <a:pt x="14509" y="78"/>
                    <a:pt x="16944" y="978"/>
                  </a:cubicBezTo>
                  <a:cubicBezTo>
                    <a:pt x="19379" y="1878"/>
                    <a:pt x="20861" y="3351"/>
                    <a:pt x="21073" y="4987"/>
                  </a:cubicBezTo>
                  <a:cubicBezTo>
                    <a:pt x="21285" y="6624"/>
                    <a:pt x="20226" y="8424"/>
                    <a:pt x="18320" y="9487"/>
                  </a:cubicBezTo>
                  <a:cubicBezTo>
                    <a:pt x="16414" y="10551"/>
                    <a:pt x="13661" y="10878"/>
                    <a:pt x="11120" y="10919"/>
                  </a:cubicBezTo>
                  <a:cubicBezTo>
                    <a:pt x="8579" y="10960"/>
                    <a:pt x="6250" y="10715"/>
                    <a:pt x="4238" y="10510"/>
                  </a:cubicBezTo>
                  <a:cubicBezTo>
                    <a:pt x="2226" y="10306"/>
                    <a:pt x="532" y="10142"/>
                    <a:pt x="109" y="10224"/>
                  </a:cubicBezTo>
                  <a:cubicBezTo>
                    <a:pt x="-315" y="10306"/>
                    <a:pt x="532" y="10633"/>
                    <a:pt x="2014" y="10878"/>
                  </a:cubicBezTo>
                  <a:cubicBezTo>
                    <a:pt x="3497" y="11124"/>
                    <a:pt x="5614" y="11287"/>
                    <a:pt x="7732" y="1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9664700" y="7571316"/>
              <a:ext cx="1143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9702800" y="7571316"/>
              <a:ext cx="762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626"/>
                    <a:pt x="15600" y="1252"/>
                    <a:pt x="12300" y="3287"/>
                  </a:cubicBezTo>
                  <a:cubicBezTo>
                    <a:pt x="9000" y="5322"/>
                    <a:pt x="5400" y="8765"/>
                    <a:pt x="3300" y="12052"/>
                  </a:cubicBezTo>
                  <a:cubicBezTo>
                    <a:pt x="1200" y="15339"/>
                    <a:pt x="600" y="184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855200" y="7685616"/>
              <a:ext cx="1" cy="762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9952441" y="7316093"/>
              <a:ext cx="137709" cy="32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78" fill="norm" stroke="1" extrusionOk="0">
                  <a:moveTo>
                    <a:pt x="20974" y="489"/>
                  </a:moveTo>
                  <a:cubicBezTo>
                    <a:pt x="19362" y="215"/>
                    <a:pt x="17750" y="-58"/>
                    <a:pt x="16138" y="10"/>
                  </a:cubicBezTo>
                  <a:cubicBezTo>
                    <a:pt x="14526" y="79"/>
                    <a:pt x="12914" y="489"/>
                    <a:pt x="10335" y="2061"/>
                  </a:cubicBezTo>
                  <a:cubicBezTo>
                    <a:pt x="7756" y="3633"/>
                    <a:pt x="4210" y="6367"/>
                    <a:pt x="2114" y="8965"/>
                  </a:cubicBezTo>
                  <a:cubicBezTo>
                    <a:pt x="19" y="11562"/>
                    <a:pt x="-626" y="14023"/>
                    <a:pt x="664" y="16142"/>
                  </a:cubicBezTo>
                  <a:cubicBezTo>
                    <a:pt x="1953" y="18261"/>
                    <a:pt x="5177" y="20038"/>
                    <a:pt x="8401" y="20790"/>
                  </a:cubicBezTo>
                  <a:cubicBezTo>
                    <a:pt x="11625" y="21542"/>
                    <a:pt x="14849" y="21269"/>
                    <a:pt x="18073" y="20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0155766" y="7412566"/>
              <a:ext cx="201084" cy="15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17507" y="0"/>
                  </a:moveTo>
                  <a:cubicBezTo>
                    <a:pt x="16825" y="3168"/>
                    <a:pt x="16143" y="6336"/>
                    <a:pt x="13983" y="9936"/>
                  </a:cubicBezTo>
                  <a:cubicBezTo>
                    <a:pt x="11823" y="13536"/>
                    <a:pt x="8185" y="17568"/>
                    <a:pt x="5684" y="19584"/>
                  </a:cubicBezTo>
                  <a:cubicBezTo>
                    <a:pt x="3183" y="21600"/>
                    <a:pt x="1819" y="21600"/>
                    <a:pt x="1023" y="20736"/>
                  </a:cubicBezTo>
                  <a:cubicBezTo>
                    <a:pt x="227" y="19872"/>
                    <a:pt x="0" y="18144"/>
                    <a:pt x="0" y="16560"/>
                  </a:cubicBezTo>
                  <a:cubicBezTo>
                    <a:pt x="0" y="14976"/>
                    <a:pt x="227" y="13536"/>
                    <a:pt x="1478" y="12384"/>
                  </a:cubicBezTo>
                  <a:cubicBezTo>
                    <a:pt x="2728" y="11232"/>
                    <a:pt x="5002" y="10368"/>
                    <a:pt x="7276" y="10800"/>
                  </a:cubicBezTo>
                  <a:cubicBezTo>
                    <a:pt x="9549" y="11232"/>
                    <a:pt x="11823" y="12960"/>
                    <a:pt x="14211" y="14832"/>
                  </a:cubicBezTo>
                  <a:cubicBezTo>
                    <a:pt x="16598" y="16704"/>
                    <a:pt x="19099" y="18720"/>
                    <a:pt x="21600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0420350" y="7289799"/>
              <a:ext cx="117255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73" fill="norm" stroke="1" extrusionOk="0">
                  <a:moveTo>
                    <a:pt x="7958" y="127"/>
                  </a:moveTo>
                  <a:cubicBezTo>
                    <a:pt x="9853" y="0"/>
                    <a:pt x="11747" y="-127"/>
                    <a:pt x="13263" y="254"/>
                  </a:cubicBezTo>
                  <a:cubicBezTo>
                    <a:pt x="14779" y="635"/>
                    <a:pt x="15916" y="1525"/>
                    <a:pt x="17621" y="3304"/>
                  </a:cubicBezTo>
                  <a:cubicBezTo>
                    <a:pt x="19326" y="5082"/>
                    <a:pt x="21600" y="7751"/>
                    <a:pt x="20842" y="10546"/>
                  </a:cubicBezTo>
                  <a:cubicBezTo>
                    <a:pt x="20084" y="13341"/>
                    <a:pt x="16295" y="16264"/>
                    <a:pt x="12316" y="18106"/>
                  </a:cubicBezTo>
                  <a:cubicBezTo>
                    <a:pt x="8337" y="19948"/>
                    <a:pt x="4168" y="20711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4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191286" y="8466"/>
              <a:ext cx="5330914" cy="2218268"/>
            </a:xfrm>
            <a:prstGeom prst="rect">
              <a:avLst/>
            </a:prstGeom>
            <a:effectLst/>
          </p:spPr>
        </p:pic>
        <p:pic>
          <p:nvPicPr>
            <p:cNvPr id="204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620000" y="1489342"/>
              <a:ext cx="194734" cy="490085"/>
            </a:xfrm>
            <a:prstGeom prst="rect">
              <a:avLst/>
            </a:prstGeom>
            <a:effectLst/>
          </p:spPr>
        </p:pic>
        <p:pic>
          <p:nvPicPr>
            <p:cNvPr id="2046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893049" y="1684866"/>
              <a:ext cx="139701" cy="63501"/>
            </a:xfrm>
            <a:prstGeom prst="rect">
              <a:avLst/>
            </a:prstGeom>
            <a:effectLst/>
          </p:spPr>
        </p:pic>
        <p:pic>
          <p:nvPicPr>
            <p:cNvPr id="2048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893050" y="1792816"/>
              <a:ext cx="152400" cy="76201"/>
            </a:xfrm>
            <a:prstGeom prst="rect">
              <a:avLst/>
            </a:prstGeom>
            <a:effectLst/>
          </p:spPr>
        </p:pic>
        <p:pic>
          <p:nvPicPr>
            <p:cNvPr id="205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116622" y="1447837"/>
              <a:ext cx="163778" cy="412481"/>
            </a:xfrm>
            <a:prstGeom prst="rect">
              <a:avLst/>
            </a:prstGeom>
            <a:effectLst/>
          </p:spPr>
        </p:pic>
        <p:pic>
          <p:nvPicPr>
            <p:cNvPr id="205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235950" y="1545166"/>
              <a:ext cx="234950" cy="241301"/>
            </a:xfrm>
            <a:prstGeom prst="rect">
              <a:avLst/>
            </a:prstGeom>
            <a:effectLst/>
          </p:spPr>
        </p:pic>
        <p:pic>
          <p:nvPicPr>
            <p:cNvPr id="205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331200" y="1507066"/>
              <a:ext cx="139700" cy="336551"/>
            </a:xfrm>
            <a:prstGeom prst="rect">
              <a:avLst/>
            </a:prstGeom>
            <a:effectLst/>
          </p:spPr>
        </p:pic>
        <p:pic>
          <p:nvPicPr>
            <p:cNvPr id="205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502650" y="1672166"/>
              <a:ext cx="50800" cy="158751"/>
            </a:xfrm>
            <a:prstGeom prst="rect">
              <a:avLst/>
            </a:prstGeom>
            <a:effectLst/>
          </p:spPr>
        </p:pic>
        <p:pic>
          <p:nvPicPr>
            <p:cNvPr id="2058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604250" y="1735666"/>
              <a:ext cx="95250" cy="146051"/>
            </a:xfrm>
            <a:prstGeom prst="rect">
              <a:avLst/>
            </a:prstGeom>
            <a:effectLst/>
          </p:spPr>
        </p:pic>
        <p:pic>
          <p:nvPicPr>
            <p:cNvPr id="206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742404" y="1449916"/>
              <a:ext cx="141247" cy="336551"/>
            </a:xfrm>
            <a:prstGeom prst="rect">
              <a:avLst/>
            </a:prstGeom>
            <a:effectLst/>
          </p:spPr>
        </p:pic>
        <p:pic>
          <p:nvPicPr>
            <p:cNvPr id="206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743950" y="1430866"/>
              <a:ext cx="165100" cy="425451"/>
            </a:xfrm>
            <a:prstGeom prst="rect">
              <a:avLst/>
            </a:prstGeom>
            <a:effectLst/>
          </p:spPr>
        </p:pic>
        <p:pic>
          <p:nvPicPr>
            <p:cNvPr id="206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826500" y="1667139"/>
              <a:ext cx="165100" cy="168427"/>
            </a:xfrm>
            <a:prstGeom prst="rect">
              <a:avLst/>
            </a:prstGeom>
            <a:effectLst/>
          </p:spPr>
        </p:pic>
        <p:pic>
          <p:nvPicPr>
            <p:cNvPr id="2066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042400" y="1767416"/>
              <a:ext cx="82550" cy="88901"/>
            </a:xfrm>
            <a:prstGeom prst="rect">
              <a:avLst/>
            </a:prstGeom>
            <a:effectLst/>
          </p:spPr>
        </p:pic>
        <p:pic>
          <p:nvPicPr>
            <p:cNvPr id="2068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169399" y="1780116"/>
              <a:ext cx="139701" cy="38101"/>
            </a:xfrm>
            <a:prstGeom prst="rect">
              <a:avLst/>
            </a:prstGeom>
            <a:effectLst/>
          </p:spPr>
        </p:pic>
        <p:pic>
          <p:nvPicPr>
            <p:cNvPr id="207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359899" y="1767416"/>
              <a:ext cx="63501" cy="25401"/>
            </a:xfrm>
            <a:prstGeom prst="rect">
              <a:avLst/>
            </a:prstGeom>
            <a:effectLst/>
          </p:spPr>
        </p:pic>
        <p:pic>
          <p:nvPicPr>
            <p:cNvPr id="2072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436099" y="1792816"/>
              <a:ext cx="101601" cy="101601"/>
            </a:xfrm>
            <a:prstGeom prst="rect">
              <a:avLst/>
            </a:prstGeom>
            <a:effectLst/>
          </p:spPr>
        </p:pic>
        <p:pic>
          <p:nvPicPr>
            <p:cNvPr id="207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699535" y="1437869"/>
              <a:ext cx="206465" cy="405748"/>
            </a:xfrm>
            <a:prstGeom prst="rect">
              <a:avLst/>
            </a:prstGeom>
            <a:effectLst/>
          </p:spPr>
        </p:pic>
        <p:pic>
          <p:nvPicPr>
            <p:cNvPr id="207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753599" y="1405466"/>
              <a:ext cx="190501" cy="514351"/>
            </a:xfrm>
            <a:prstGeom prst="rect">
              <a:avLst/>
            </a:prstGeom>
            <a:effectLst/>
          </p:spPr>
        </p:pic>
        <p:pic>
          <p:nvPicPr>
            <p:cNvPr id="207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938220" y="1722399"/>
              <a:ext cx="139231" cy="163780"/>
            </a:xfrm>
            <a:prstGeom prst="rect">
              <a:avLst/>
            </a:prstGeom>
            <a:effectLst/>
          </p:spPr>
        </p:pic>
        <p:pic>
          <p:nvPicPr>
            <p:cNvPr id="208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115549" y="1308405"/>
              <a:ext cx="138755" cy="579662"/>
            </a:xfrm>
            <a:prstGeom prst="rect">
              <a:avLst/>
            </a:prstGeom>
            <a:effectLst/>
          </p:spPr>
        </p:pic>
        <p:pic>
          <p:nvPicPr>
            <p:cNvPr id="208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589312" y="1528502"/>
              <a:ext cx="370788" cy="153378"/>
            </a:xfrm>
            <a:prstGeom prst="rect">
              <a:avLst/>
            </a:prstGeom>
            <a:effectLst/>
          </p:spPr>
        </p:pic>
        <p:pic>
          <p:nvPicPr>
            <p:cNvPr id="208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176000" y="1367366"/>
              <a:ext cx="279400" cy="370745"/>
            </a:xfrm>
            <a:prstGeom prst="rect">
              <a:avLst/>
            </a:prstGeom>
            <a:effectLst/>
          </p:spPr>
        </p:pic>
        <p:pic>
          <p:nvPicPr>
            <p:cNvPr id="208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220449" y="1329266"/>
              <a:ext cx="273051" cy="450851"/>
            </a:xfrm>
            <a:prstGeom prst="rect">
              <a:avLst/>
            </a:prstGeom>
            <a:effectLst/>
          </p:spPr>
        </p:pic>
        <p:pic>
          <p:nvPicPr>
            <p:cNvPr id="2088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750549" y="1310216"/>
              <a:ext cx="44451" cy="133351"/>
            </a:xfrm>
            <a:prstGeom prst="rect">
              <a:avLst/>
            </a:prstGeom>
            <a:effectLst/>
          </p:spPr>
        </p:pic>
        <p:pic>
          <p:nvPicPr>
            <p:cNvPr id="2090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744200" y="1221316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2092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852150" y="1278466"/>
              <a:ext cx="38100" cy="152401"/>
            </a:xfrm>
            <a:prstGeom prst="rect">
              <a:avLst/>
            </a:prstGeom>
            <a:effectLst/>
          </p:spPr>
        </p:pic>
        <p:pic>
          <p:nvPicPr>
            <p:cNvPr id="2094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864850" y="1221316"/>
              <a:ext cx="50800" cy="38101"/>
            </a:xfrm>
            <a:prstGeom prst="rect">
              <a:avLst/>
            </a:prstGeom>
            <a:effectLst/>
          </p:spPr>
        </p:pic>
        <p:pic>
          <p:nvPicPr>
            <p:cNvPr id="209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913162" y="976112"/>
              <a:ext cx="183728" cy="436763"/>
            </a:xfrm>
            <a:prstGeom prst="rect">
              <a:avLst/>
            </a:prstGeom>
            <a:effectLst/>
          </p:spPr>
        </p:pic>
        <p:pic>
          <p:nvPicPr>
            <p:cNvPr id="209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180165" y="1831558"/>
              <a:ext cx="433985" cy="112760"/>
            </a:xfrm>
            <a:prstGeom prst="rect">
              <a:avLst/>
            </a:prstGeom>
            <a:effectLst/>
          </p:spPr>
        </p:pic>
        <p:pic>
          <p:nvPicPr>
            <p:cNvPr id="210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786105" y="1608666"/>
              <a:ext cx="215395" cy="166806"/>
            </a:xfrm>
            <a:prstGeom prst="rect">
              <a:avLst/>
            </a:prstGeom>
            <a:effectLst/>
          </p:spPr>
        </p:pic>
        <p:pic>
          <p:nvPicPr>
            <p:cNvPr id="210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2034339" y="1410686"/>
              <a:ext cx="113212" cy="292289"/>
            </a:xfrm>
            <a:prstGeom prst="rect">
              <a:avLst/>
            </a:prstGeom>
            <a:effectLst/>
          </p:spPr>
        </p:pic>
        <p:pic>
          <p:nvPicPr>
            <p:cNvPr id="210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2138682" y="1576916"/>
              <a:ext cx="91419" cy="130666"/>
            </a:xfrm>
            <a:prstGeom prst="rect">
              <a:avLst/>
            </a:prstGeom>
            <a:effectLst/>
          </p:spPr>
        </p:pic>
        <p:pic>
          <p:nvPicPr>
            <p:cNvPr id="210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2244363" y="1589616"/>
              <a:ext cx="112737" cy="110438"/>
            </a:xfrm>
            <a:prstGeom prst="rect">
              <a:avLst/>
            </a:prstGeom>
            <a:effectLst/>
          </p:spPr>
        </p:pic>
        <p:pic>
          <p:nvPicPr>
            <p:cNvPr id="210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2350749" y="1595966"/>
              <a:ext cx="114301" cy="87195"/>
            </a:xfrm>
            <a:prstGeom prst="rect">
              <a:avLst/>
            </a:prstGeom>
            <a:effectLst/>
          </p:spPr>
        </p:pic>
        <p:pic>
          <p:nvPicPr>
            <p:cNvPr id="211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2452350" y="1570566"/>
              <a:ext cx="88900" cy="122768"/>
            </a:xfrm>
            <a:prstGeom prst="rect">
              <a:avLst/>
            </a:prstGeom>
            <a:effectLst/>
          </p:spPr>
        </p:pic>
        <p:pic>
          <p:nvPicPr>
            <p:cNvPr id="2112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2496800" y="1602316"/>
              <a:ext cx="38100" cy="107951"/>
            </a:xfrm>
            <a:prstGeom prst="rect">
              <a:avLst/>
            </a:prstGeom>
            <a:effectLst/>
          </p:spPr>
        </p:pic>
        <p:sp>
          <p:nvSpPr>
            <p:cNvPr id="2114" name="Line"/>
            <p:cNvSpPr/>
            <p:nvPr/>
          </p:nvSpPr>
          <p:spPr>
            <a:xfrm>
              <a:off x="10699749" y="7450666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0712450" y="7545916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1210655" y="7344418"/>
              <a:ext cx="251096" cy="53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32" fill="norm" stroke="1" extrusionOk="0">
                  <a:moveTo>
                    <a:pt x="4107" y="6031"/>
                  </a:moveTo>
                  <a:cubicBezTo>
                    <a:pt x="3562" y="7132"/>
                    <a:pt x="3018" y="8233"/>
                    <a:pt x="2745" y="10436"/>
                  </a:cubicBezTo>
                  <a:cubicBezTo>
                    <a:pt x="2473" y="12638"/>
                    <a:pt x="2473" y="15941"/>
                    <a:pt x="2382" y="17805"/>
                  </a:cubicBezTo>
                  <a:cubicBezTo>
                    <a:pt x="2292" y="19668"/>
                    <a:pt x="2110" y="20092"/>
                    <a:pt x="1747" y="20558"/>
                  </a:cubicBezTo>
                  <a:cubicBezTo>
                    <a:pt x="1384" y="21024"/>
                    <a:pt x="840" y="21532"/>
                    <a:pt x="477" y="21532"/>
                  </a:cubicBezTo>
                  <a:cubicBezTo>
                    <a:pt x="114" y="21532"/>
                    <a:pt x="-68" y="21024"/>
                    <a:pt x="23" y="19330"/>
                  </a:cubicBezTo>
                  <a:cubicBezTo>
                    <a:pt x="114" y="17636"/>
                    <a:pt x="477" y="14756"/>
                    <a:pt x="1293" y="11960"/>
                  </a:cubicBezTo>
                  <a:cubicBezTo>
                    <a:pt x="2110" y="9165"/>
                    <a:pt x="3381" y="6454"/>
                    <a:pt x="4470" y="4633"/>
                  </a:cubicBezTo>
                  <a:cubicBezTo>
                    <a:pt x="5559" y="2812"/>
                    <a:pt x="6466" y="1880"/>
                    <a:pt x="7283" y="1245"/>
                  </a:cubicBezTo>
                  <a:cubicBezTo>
                    <a:pt x="8100" y="610"/>
                    <a:pt x="8826" y="271"/>
                    <a:pt x="9734" y="101"/>
                  </a:cubicBezTo>
                  <a:cubicBezTo>
                    <a:pt x="10641" y="-68"/>
                    <a:pt x="11730" y="-68"/>
                    <a:pt x="13545" y="440"/>
                  </a:cubicBezTo>
                  <a:cubicBezTo>
                    <a:pt x="15361" y="948"/>
                    <a:pt x="17902" y="1965"/>
                    <a:pt x="19445" y="3066"/>
                  </a:cubicBezTo>
                  <a:cubicBezTo>
                    <a:pt x="20987" y="4167"/>
                    <a:pt x="21532" y="5353"/>
                    <a:pt x="21532" y="6370"/>
                  </a:cubicBezTo>
                  <a:cubicBezTo>
                    <a:pt x="21532" y="7386"/>
                    <a:pt x="20987" y="8233"/>
                    <a:pt x="19535" y="9038"/>
                  </a:cubicBezTo>
                  <a:cubicBezTo>
                    <a:pt x="18083" y="9843"/>
                    <a:pt x="15724" y="10605"/>
                    <a:pt x="13636" y="10986"/>
                  </a:cubicBezTo>
                  <a:cubicBezTo>
                    <a:pt x="11549" y="11367"/>
                    <a:pt x="9734" y="11367"/>
                    <a:pt x="8282" y="11240"/>
                  </a:cubicBezTo>
                  <a:cubicBezTo>
                    <a:pt x="6829" y="11113"/>
                    <a:pt x="5740" y="10859"/>
                    <a:pt x="5559" y="10859"/>
                  </a:cubicBezTo>
                  <a:cubicBezTo>
                    <a:pt x="5377" y="10859"/>
                    <a:pt x="6103" y="11113"/>
                    <a:pt x="6829" y="1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1455400" y="7628466"/>
              <a:ext cx="133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070"/>
                    <a:pt x="8229" y="8139"/>
                    <a:pt x="11829" y="11739"/>
                  </a:cubicBezTo>
                  <a:cubicBezTo>
                    <a:pt x="15429" y="15339"/>
                    <a:pt x="18514" y="184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1488092" y="7622116"/>
              <a:ext cx="8795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5714" y="3323"/>
                    <a:pt x="10057" y="6646"/>
                    <a:pt x="6200" y="9692"/>
                  </a:cubicBezTo>
                  <a:cubicBezTo>
                    <a:pt x="2342" y="12738"/>
                    <a:pt x="285" y="15508"/>
                    <a:pt x="28" y="17446"/>
                  </a:cubicBezTo>
                  <a:cubicBezTo>
                    <a:pt x="-229" y="19385"/>
                    <a:pt x="1314" y="20492"/>
                    <a:pt x="28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1668036" y="7428784"/>
              <a:ext cx="123915" cy="27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79" fill="norm" stroke="1" extrusionOk="0">
                  <a:moveTo>
                    <a:pt x="21432" y="1219"/>
                  </a:moveTo>
                  <a:cubicBezTo>
                    <a:pt x="19601" y="721"/>
                    <a:pt x="17771" y="222"/>
                    <a:pt x="15940" y="56"/>
                  </a:cubicBezTo>
                  <a:cubicBezTo>
                    <a:pt x="14110" y="-110"/>
                    <a:pt x="12279" y="56"/>
                    <a:pt x="10266" y="1053"/>
                  </a:cubicBezTo>
                  <a:cubicBezTo>
                    <a:pt x="8252" y="2050"/>
                    <a:pt x="6056" y="3878"/>
                    <a:pt x="4042" y="6287"/>
                  </a:cubicBezTo>
                  <a:cubicBezTo>
                    <a:pt x="2029" y="8696"/>
                    <a:pt x="198" y="11687"/>
                    <a:pt x="15" y="14345"/>
                  </a:cubicBezTo>
                  <a:cubicBezTo>
                    <a:pt x="-168" y="17004"/>
                    <a:pt x="1296" y="19330"/>
                    <a:pt x="4408" y="20410"/>
                  </a:cubicBezTo>
                  <a:cubicBezTo>
                    <a:pt x="7520" y="21490"/>
                    <a:pt x="12279" y="21324"/>
                    <a:pt x="17039" y="21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1767872" y="7501466"/>
              <a:ext cx="17012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18233" y="0"/>
                  </a:moveTo>
                  <a:cubicBezTo>
                    <a:pt x="15833" y="5760"/>
                    <a:pt x="13433" y="11520"/>
                    <a:pt x="11033" y="15120"/>
                  </a:cubicBezTo>
                  <a:cubicBezTo>
                    <a:pt x="8633" y="18720"/>
                    <a:pt x="6233" y="20160"/>
                    <a:pt x="4366" y="20592"/>
                  </a:cubicBezTo>
                  <a:cubicBezTo>
                    <a:pt x="2500" y="21024"/>
                    <a:pt x="1166" y="20448"/>
                    <a:pt x="500" y="19440"/>
                  </a:cubicBezTo>
                  <a:cubicBezTo>
                    <a:pt x="-167" y="18432"/>
                    <a:pt x="-167" y="16992"/>
                    <a:pt x="500" y="16128"/>
                  </a:cubicBezTo>
                  <a:cubicBezTo>
                    <a:pt x="1166" y="15264"/>
                    <a:pt x="2500" y="14976"/>
                    <a:pt x="4633" y="14976"/>
                  </a:cubicBezTo>
                  <a:cubicBezTo>
                    <a:pt x="6766" y="14976"/>
                    <a:pt x="9700" y="15264"/>
                    <a:pt x="12633" y="16416"/>
                  </a:cubicBezTo>
                  <a:cubicBezTo>
                    <a:pt x="15566" y="17568"/>
                    <a:pt x="18500" y="19584"/>
                    <a:pt x="214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2001500" y="7422372"/>
              <a:ext cx="121632" cy="32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510" fill="norm" stroke="1" extrusionOk="0">
                  <a:moveTo>
                    <a:pt x="8786" y="1047"/>
                  </a:moveTo>
                  <a:cubicBezTo>
                    <a:pt x="10251" y="621"/>
                    <a:pt x="11715" y="194"/>
                    <a:pt x="13363" y="52"/>
                  </a:cubicBezTo>
                  <a:cubicBezTo>
                    <a:pt x="15010" y="-90"/>
                    <a:pt x="16841" y="52"/>
                    <a:pt x="18122" y="549"/>
                  </a:cubicBezTo>
                  <a:cubicBezTo>
                    <a:pt x="19403" y="1047"/>
                    <a:pt x="20136" y="1899"/>
                    <a:pt x="20685" y="3676"/>
                  </a:cubicBezTo>
                  <a:cubicBezTo>
                    <a:pt x="21234" y="5452"/>
                    <a:pt x="21600" y="8152"/>
                    <a:pt x="18122" y="11278"/>
                  </a:cubicBezTo>
                  <a:cubicBezTo>
                    <a:pt x="14644" y="14405"/>
                    <a:pt x="7322" y="17957"/>
                    <a:pt x="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2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18620" y="1844410"/>
              <a:ext cx="4649430" cy="2011516"/>
            </a:xfrm>
            <a:prstGeom prst="rect">
              <a:avLst/>
            </a:prstGeom>
            <a:effectLst/>
          </p:spPr>
        </p:pic>
        <p:pic>
          <p:nvPicPr>
            <p:cNvPr id="2124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924116" y="7015603"/>
              <a:ext cx="1486037" cy="1184909"/>
            </a:xfrm>
            <a:prstGeom prst="rect">
              <a:avLst/>
            </a:prstGeom>
            <a:effectLst/>
          </p:spPr>
        </p:pic>
        <p:pic>
          <p:nvPicPr>
            <p:cNvPr id="2126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1154107" y="6358466"/>
              <a:ext cx="237794" cy="430064"/>
            </a:xfrm>
            <a:prstGeom prst="rect">
              <a:avLst/>
            </a:prstGeom>
            <a:effectLst/>
          </p:spPr>
        </p:pic>
        <p:pic>
          <p:nvPicPr>
            <p:cNvPr id="2128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1042649" y="6548966"/>
              <a:ext cx="273051" cy="139701"/>
            </a:xfrm>
            <a:prstGeom prst="rect">
              <a:avLst/>
            </a:prstGeom>
            <a:effectLst/>
          </p:spPr>
        </p:pic>
        <p:pic>
          <p:nvPicPr>
            <p:cNvPr id="2130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1290299" y="6536266"/>
              <a:ext cx="247651" cy="231423"/>
            </a:xfrm>
            <a:prstGeom prst="rect">
              <a:avLst/>
            </a:prstGeom>
            <a:effectLst/>
          </p:spPr>
        </p:pic>
        <p:pic>
          <p:nvPicPr>
            <p:cNvPr id="2132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1494679" y="6517216"/>
              <a:ext cx="468721" cy="232443"/>
            </a:xfrm>
            <a:prstGeom prst="rect">
              <a:avLst/>
            </a:prstGeom>
            <a:effectLst/>
          </p:spPr>
        </p:pic>
        <p:pic>
          <p:nvPicPr>
            <p:cNvPr id="2134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1176000" y="6853766"/>
              <a:ext cx="330200" cy="205520"/>
            </a:xfrm>
            <a:prstGeom prst="rect">
              <a:avLst/>
            </a:prstGeom>
            <a:effectLst/>
          </p:spPr>
        </p:pic>
        <p:pic>
          <p:nvPicPr>
            <p:cNvPr id="2136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1468894" y="6735004"/>
              <a:ext cx="303280" cy="341013"/>
            </a:xfrm>
            <a:prstGeom prst="rect">
              <a:avLst/>
            </a:prstGeom>
            <a:effectLst/>
          </p:spPr>
        </p:pic>
        <p:pic>
          <p:nvPicPr>
            <p:cNvPr id="2138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1729732" y="6879166"/>
              <a:ext cx="405118" cy="209188"/>
            </a:xfrm>
            <a:prstGeom prst="rect">
              <a:avLst/>
            </a:prstGeom>
            <a:effectLst/>
          </p:spPr>
        </p:pic>
        <p:pic>
          <p:nvPicPr>
            <p:cNvPr id="2140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2230100" y="6656916"/>
              <a:ext cx="120650" cy="444501"/>
            </a:xfrm>
            <a:prstGeom prst="rect">
              <a:avLst/>
            </a:prstGeom>
            <a:effectLst/>
          </p:spPr>
        </p:pic>
        <p:pic>
          <p:nvPicPr>
            <p:cNvPr id="2142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2232191" y="7088716"/>
              <a:ext cx="175709" cy="161268"/>
            </a:xfrm>
            <a:prstGeom prst="rect">
              <a:avLst/>
            </a:prstGeom>
            <a:effectLst/>
          </p:spPr>
        </p:pic>
        <p:pic>
          <p:nvPicPr>
            <p:cNvPr id="2144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792555" y="8098366"/>
              <a:ext cx="1685196" cy="321735"/>
            </a:xfrm>
            <a:prstGeom prst="rect">
              <a:avLst/>
            </a:prstGeom>
            <a:effectLst/>
          </p:spPr>
        </p:pic>
        <p:pic>
          <p:nvPicPr>
            <p:cNvPr id="2146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649816" y="3691892"/>
              <a:ext cx="3007784" cy="316224"/>
            </a:xfrm>
            <a:prstGeom prst="rect">
              <a:avLst/>
            </a:prstGeom>
            <a:effectLst/>
          </p:spPr>
        </p:pic>
        <p:pic>
          <p:nvPicPr>
            <p:cNvPr id="2148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846767" y="8295745"/>
              <a:ext cx="1249897" cy="288937"/>
            </a:xfrm>
            <a:prstGeom prst="rect">
              <a:avLst/>
            </a:prstGeom>
            <a:effectLst/>
          </p:spPr>
        </p:pic>
        <p:pic>
          <p:nvPicPr>
            <p:cNvPr id="2150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7789333" y="1135347"/>
              <a:ext cx="4751917" cy="998253"/>
            </a:xfrm>
            <a:prstGeom prst="rect">
              <a:avLst/>
            </a:prstGeom>
            <a:effectLst/>
          </p:spPr>
        </p:pic>
        <p:pic>
          <p:nvPicPr>
            <p:cNvPr id="2152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8204200" y="898024"/>
              <a:ext cx="4343400" cy="602693"/>
            </a:xfrm>
            <a:prstGeom prst="rect">
              <a:avLst/>
            </a:prstGeom>
            <a:effectLst/>
          </p:spPr>
        </p:pic>
        <p:pic>
          <p:nvPicPr>
            <p:cNvPr id="2154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823383" y="3634787"/>
              <a:ext cx="3234268" cy="488117"/>
            </a:xfrm>
            <a:prstGeom prst="rect">
              <a:avLst/>
            </a:prstGeom>
            <a:effectLst/>
          </p:spPr>
        </p:pic>
        <p:pic>
          <p:nvPicPr>
            <p:cNvPr id="2156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0413745" y="8143179"/>
              <a:ext cx="997457" cy="298088"/>
            </a:xfrm>
            <a:prstGeom prst="rect">
              <a:avLst/>
            </a:prstGeom>
            <a:effectLst/>
          </p:spPr>
        </p:pic>
        <p:sp>
          <p:nvSpPr>
            <p:cNvPr id="2158" name="Line"/>
            <p:cNvSpPr/>
            <p:nvPr/>
          </p:nvSpPr>
          <p:spPr>
            <a:xfrm>
              <a:off x="95250" y="4625345"/>
              <a:ext cx="152400" cy="26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21600" y="4557"/>
                  </a:moveTo>
                  <a:cubicBezTo>
                    <a:pt x="19200" y="2686"/>
                    <a:pt x="16800" y="816"/>
                    <a:pt x="13800" y="220"/>
                  </a:cubicBezTo>
                  <a:cubicBezTo>
                    <a:pt x="10800" y="-375"/>
                    <a:pt x="7200" y="305"/>
                    <a:pt x="4500" y="1411"/>
                  </a:cubicBezTo>
                  <a:cubicBezTo>
                    <a:pt x="1800" y="2516"/>
                    <a:pt x="0" y="4047"/>
                    <a:pt x="0" y="5663"/>
                  </a:cubicBezTo>
                  <a:cubicBezTo>
                    <a:pt x="0" y="7279"/>
                    <a:pt x="1800" y="8979"/>
                    <a:pt x="4500" y="10425"/>
                  </a:cubicBezTo>
                  <a:cubicBezTo>
                    <a:pt x="7200" y="11871"/>
                    <a:pt x="10800" y="13061"/>
                    <a:pt x="13200" y="13997"/>
                  </a:cubicBezTo>
                  <a:cubicBezTo>
                    <a:pt x="15600" y="14932"/>
                    <a:pt x="16800" y="15612"/>
                    <a:pt x="17400" y="16378"/>
                  </a:cubicBezTo>
                  <a:cubicBezTo>
                    <a:pt x="18000" y="17143"/>
                    <a:pt x="18000" y="17994"/>
                    <a:pt x="17400" y="18674"/>
                  </a:cubicBezTo>
                  <a:cubicBezTo>
                    <a:pt x="16800" y="19354"/>
                    <a:pt x="15600" y="19864"/>
                    <a:pt x="13350" y="20205"/>
                  </a:cubicBezTo>
                  <a:cubicBezTo>
                    <a:pt x="11100" y="20545"/>
                    <a:pt x="7800" y="20715"/>
                    <a:pt x="5400" y="20885"/>
                  </a:cubicBezTo>
                  <a:cubicBezTo>
                    <a:pt x="3000" y="21055"/>
                    <a:pt x="1500" y="21225"/>
                    <a:pt x="1800" y="21225"/>
                  </a:cubicBezTo>
                  <a:cubicBezTo>
                    <a:pt x="2100" y="21225"/>
                    <a:pt x="4200" y="21055"/>
                    <a:pt x="6300" y="20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85750" y="4853516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12750" y="4796366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44500" y="4821766"/>
              <a:ext cx="101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51605" y="4594078"/>
              <a:ext cx="192946" cy="35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45" fill="norm" stroke="1" extrusionOk="0">
                  <a:moveTo>
                    <a:pt x="15767" y="1470"/>
                  </a:moveTo>
                  <a:cubicBezTo>
                    <a:pt x="12245" y="961"/>
                    <a:pt x="8724" y="453"/>
                    <a:pt x="6376" y="199"/>
                  </a:cubicBezTo>
                  <a:cubicBezTo>
                    <a:pt x="4028" y="-55"/>
                    <a:pt x="2854" y="-55"/>
                    <a:pt x="1798" y="136"/>
                  </a:cubicBezTo>
                  <a:cubicBezTo>
                    <a:pt x="741" y="326"/>
                    <a:pt x="-198" y="707"/>
                    <a:pt x="37" y="1216"/>
                  </a:cubicBezTo>
                  <a:cubicBezTo>
                    <a:pt x="272" y="1724"/>
                    <a:pt x="1680" y="2359"/>
                    <a:pt x="3676" y="3058"/>
                  </a:cubicBezTo>
                  <a:cubicBezTo>
                    <a:pt x="5672" y="3757"/>
                    <a:pt x="8254" y="4519"/>
                    <a:pt x="9780" y="5218"/>
                  </a:cubicBezTo>
                  <a:cubicBezTo>
                    <a:pt x="11306" y="5917"/>
                    <a:pt x="11776" y="6552"/>
                    <a:pt x="12011" y="7187"/>
                  </a:cubicBezTo>
                  <a:cubicBezTo>
                    <a:pt x="12245" y="7823"/>
                    <a:pt x="12245" y="8458"/>
                    <a:pt x="10719" y="9347"/>
                  </a:cubicBezTo>
                  <a:cubicBezTo>
                    <a:pt x="9193" y="10237"/>
                    <a:pt x="6141" y="11380"/>
                    <a:pt x="3911" y="12079"/>
                  </a:cubicBezTo>
                  <a:cubicBezTo>
                    <a:pt x="1680" y="12778"/>
                    <a:pt x="272" y="13032"/>
                    <a:pt x="154" y="13096"/>
                  </a:cubicBezTo>
                  <a:cubicBezTo>
                    <a:pt x="37" y="13159"/>
                    <a:pt x="1211" y="13032"/>
                    <a:pt x="2385" y="13032"/>
                  </a:cubicBezTo>
                  <a:cubicBezTo>
                    <a:pt x="3559" y="13032"/>
                    <a:pt x="4732" y="13159"/>
                    <a:pt x="5672" y="13540"/>
                  </a:cubicBezTo>
                  <a:cubicBezTo>
                    <a:pt x="6611" y="13921"/>
                    <a:pt x="7315" y="14557"/>
                    <a:pt x="7667" y="15573"/>
                  </a:cubicBezTo>
                  <a:cubicBezTo>
                    <a:pt x="8019" y="16590"/>
                    <a:pt x="8019" y="17987"/>
                    <a:pt x="8019" y="19004"/>
                  </a:cubicBezTo>
                  <a:cubicBezTo>
                    <a:pt x="8019" y="20020"/>
                    <a:pt x="8019" y="20656"/>
                    <a:pt x="8959" y="21037"/>
                  </a:cubicBezTo>
                  <a:cubicBezTo>
                    <a:pt x="9898" y="21418"/>
                    <a:pt x="11776" y="21545"/>
                    <a:pt x="14006" y="21545"/>
                  </a:cubicBezTo>
                  <a:cubicBezTo>
                    <a:pt x="16237" y="21545"/>
                    <a:pt x="18819" y="21418"/>
                    <a:pt x="21402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663700" y="4575818"/>
              <a:ext cx="137042" cy="39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07" fill="norm" stroke="1" extrusionOk="0">
                  <a:moveTo>
                    <a:pt x="7855" y="604"/>
                  </a:moveTo>
                  <a:cubicBezTo>
                    <a:pt x="9818" y="255"/>
                    <a:pt x="11782" y="-93"/>
                    <a:pt x="14073" y="23"/>
                  </a:cubicBezTo>
                  <a:cubicBezTo>
                    <a:pt x="16364" y="139"/>
                    <a:pt x="18982" y="720"/>
                    <a:pt x="20291" y="1359"/>
                  </a:cubicBezTo>
                  <a:cubicBezTo>
                    <a:pt x="21600" y="1997"/>
                    <a:pt x="21600" y="2694"/>
                    <a:pt x="19473" y="3623"/>
                  </a:cubicBezTo>
                  <a:cubicBezTo>
                    <a:pt x="17345" y="4552"/>
                    <a:pt x="13091" y="5713"/>
                    <a:pt x="10145" y="6410"/>
                  </a:cubicBezTo>
                  <a:cubicBezTo>
                    <a:pt x="7200" y="7107"/>
                    <a:pt x="5564" y="7339"/>
                    <a:pt x="4091" y="7630"/>
                  </a:cubicBezTo>
                  <a:cubicBezTo>
                    <a:pt x="2618" y="7920"/>
                    <a:pt x="1309" y="8268"/>
                    <a:pt x="2291" y="8617"/>
                  </a:cubicBezTo>
                  <a:cubicBezTo>
                    <a:pt x="3273" y="8965"/>
                    <a:pt x="6545" y="9313"/>
                    <a:pt x="9491" y="10068"/>
                  </a:cubicBezTo>
                  <a:cubicBezTo>
                    <a:pt x="12436" y="10823"/>
                    <a:pt x="15055" y="11984"/>
                    <a:pt x="16364" y="13262"/>
                  </a:cubicBezTo>
                  <a:cubicBezTo>
                    <a:pt x="17673" y="14539"/>
                    <a:pt x="17673" y="15933"/>
                    <a:pt x="14727" y="17326"/>
                  </a:cubicBezTo>
                  <a:cubicBezTo>
                    <a:pt x="11782" y="18720"/>
                    <a:pt x="5891" y="20113"/>
                    <a:pt x="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534583" y="4886274"/>
              <a:ext cx="91017" cy="8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2009" y="3059"/>
                  </a:moveTo>
                  <a:cubicBezTo>
                    <a:pt x="3014" y="5828"/>
                    <a:pt x="4019" y="8598"/>
                    <a:pt x="3265" y="10259"/>
                  </a:cubicBezTo>
                  <a:cubicBezTo>
                    <a:pt x="2512" y="11921"/>
                    <a:pt x="0" y="12474"/>
                    <a:pt x="0" y="11367"/>
                  </a:cubicBezTo>
                  <a:cubicBezTo>
                    <a:pt x="0" y="10259"/>
                    <a:pt x="2512" y="7490"/>
                    <a:pt x="5023" y="5274"/>
                  </a:cubicBezTo>
                  <a:cubicBezTo>
                    <a:pt x="7535" y="3059"/>
                    <a:pt x="10047" y="1398"/>
                    <a:pt x="12558" y="567"/>
                  </a:cubicBezTo>
                  <a:cubicBezTo>
                    <a:pt x="15070" y="-264"/>
                    <a:pt x="17581" y="-264"/>
                    <a:pt x="19088" y="1121"/>
                  </a:cubicBezTo>
                  <a:cubicBezTo>
                    <a:pt x="20595" y="2505"/>
                    <a:pt x="21098" y="5274"/>
                    <a:pt x="21349" y="8874"/>
                  </a:cubicBezTo>
                  <a:cubicBezTo>
                    <a:pt x="21600" y="12474"/>
                    <a:pt x="21600" y="16905"/>
                    <a:pt x="21600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88498" y="5357537"/>
              <a:ext cx="146452" cy="23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194" fill="norm" stroke="1" extrusionOk="0">
                  <a:moveTo>
                    <a:pt x="21049" y="6727"/>
                  </a:moveTo>
                  <a:cubicBezTo>
                    <a:pt x="19528" y="4798"/>
                    <a:pt x="18007" y="2870"/>
                    <a:pt x="15725" y="1616"/>
                  </a:cubicBezTo>
                  <a:cubicBezTo>
                    <a:pt x="13443" y="363"/>
                    <a:pt x="10401" y="-216"/>
                    <a:pt x="7663" y="73"/>
                  </a:cubicBezTo>
                  <a:cubicBezTo>
                    <a:pt x="4925" y="363"/>
                    <a:pt x="2491" y="1520"/>
                    <a:pt x="1122" y="3063"/>
                  </a:cubicBezTo>
                  <a:cubicBezTo>
                    <a:pt x="-247" y="4605"/>
                    <a:pt x="-551" y="6534"/>
                    <a:pt x="1274" y="8270"/>
                  </a:cubicBezTo>
                  <a:cubicBezTo>
                    <a:pt x="3100" y="10005"/>
                    <a:pt x="7055" y="11548"/>
                    <a:pt x="9793" y="12802"/>
                  </a:cubicBezTo>
                  <a:cubicBezTo>
                    <a:pt x="12531" y="14055"/>
                    <a:pt x="14052" y="15020"/>
                    <a:pt x="14964" y="15984"/>
                  </a:cubicBezTo>
                  <a:cubicBezTo>
                    <a:pt x="15877" y="16948"/>
                    <a:pt x="16181" y="17913"/>
                    <a:pt x="15725" y="18684"/>
                  </a:cubicBezTo>
                  <a:cubicBezTo>
                    <a:pt x="15269" y="19455"/>
                    <a:pt x="14052" y="20034"/>
                    <a:pt x="11922" y="20516"/>
                  </a:cubicBezTo>
                  <a:cubicBezTo>
                    <a:pt x="9793" y="20998"/>
                    <a:pt x="6750" y="21384"/>
                    <a:pt x="5686" y="21095"/>
                  </a:cubicBezTo>
                  <a:cubicBezTo>
                    <a:pt x="4621" y="20805"/>
                    <a:pt x="5534" y="19841"/>
                    <a:pt x="6446" y="18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266700" y="5505559"/>
              <a:ext cx="158750" cy="10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0" y="5378"/>
                  </a:moveTo>
                  <a:cubicBezTo>
                    <a:pt x="1152" y="3717"/>
                    <a:pt x="2304" y="2055"/>
                    <a:pt x="3744" y="1017"/>
                  </a:cubicBezTo>
                  <a:cubicBezTo>
                    <a:pt x="5184" y="-22"/>
                    <a:pt x="6912" y="-437"/>
                    <a:pt x="7920" y="601"/>
                  </a:cubicBezTo>
                  <a:cubicBezTo>
                    <a:pt x="8928" y="1640"/>
                    <a:pt x="9216" y="4132"/>
                    <a:pt x="8496" y="7040"/>
                  </a:cubicBezTo>
                  <a:cubicBezTo>
                    <a:pt x="7776" y="9948"/>
                    <a:pt x="6048" y="13271"/>
                    <a:pt x="4464" y="15763"/>
                  </a:cubicBezTo>
                  <a:cubicBezTo>
                    <a:pt x="2880" y="18255"/>
                    <a:pt x="1440" y="19917"/>
                    <a:pt x="1872" y="20540"/>
                  </a:cubicBezTo>
                  <a:cubicBezTo>
                    <a:pt x="2304" y="21163"/>
                    <a:pt x="4608" y="20748"/>
                    <a:pt x="8208" y="19709"/>
                  </a:cubicBezTo>
                  <a:cubicBezTo>
                    <a:pt x="11808" y="18671"/>
                    <a:pt x="16704" y="17009"/>
                    <a:pt x="21600" y="15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584200" y="5488516"/>
              <a:ext cx="82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1662" y="6000"/>
                  </a:cubicBezTo>
                  <a:cubicBezTo>
                    <a:pt x="3323" y="2400"/>
                    <a:pt x="6646" y="1200"/>
                    <a:pt x="10246" y="600"/>
                  </a:cubicBezTo>
                  <a:cubicBezTo>
                    <a:pt x="13846" y="0"/>
                    <a:pt x="1772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628650" y="5520266"/>
              <a:ext cx="158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880213" y="5298016"/>
              <a:ext cx="21198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0776" y="0"/>
                  </a:moveTo>
                  <a:cubicBezTo>
                    <a:pt x="16285" y="0"/>
                    <a:pt x="11794" y="0"/>
                    <a:pt x="9014" y="212"/>
                  </a:cubicBezTo>
                  <a:cubicBezTo>
                    <a:pt x="6234" y="424"/>
                    <a:pt x="5165" y="847"/>
                    <a:pt x="5271" y="1200"/>
                  </a:cubicBezTo>
                  <a:cubicBezTo>
                    <a:pt x="5378" y="1553"/>
                    <a:pt x="6662" y="1835"/>
                    <a:pt x="8159" y="2471"/>
                  </a:cubicBezTo>
                  <a:cubicBezTo>
                    <a:pt x="9656" y="3106"/>
                    <a:pt x="11367" y="4094"/>
                    <a:pt x="11580" y="5576"/>
                  </a:cubicBezTo>
                  <a:cubicBezTo>
                    <a:pt x="11794" y="7059"/>
                    <a:pt x="10511" y="9035"/>
                    <a:pt x="8586" y="10659"/>
                  </a:cubicBezTo>
                  <a:cubicBezTo>
                    <a:pt x="6662" y="12282"/>
                    <a:pt x="4095" y="13553"/>
                    <a:pt x="2384" y="14612"/>
                  </a:cubicBezTo>
                  <a:cubicBezTo>
                    <a:pt x="673" y="15671"/>
                    <a:pt x="-182" y="16518"/>
                    <a:pt x="32" y="17082"/>
                  </a:cubicBezTo>
                  <a:cubicBezTo>
                    <a:pt x="246" y="17647"/>
                    <a:pt x="1529" y="17929"/>
                    <a:pt x="5271" y="18635"/>
                  </a:cubicBezTo>
                  <a:cubicBezTo>
                    <a:pt x="9014" y="19341"/>
                    <a:pt x="15216" y="20471"/>
                    <a:pt x="21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803399" y="5276086"/>
              <a:ext cx="159683" cy="37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523" fill="norm" stroke="1" extrusionOk="0">
                  <a:moveTo>
                    <a:pt x="13465" y="888"/>
                  </a:moveTo>
                  <a:cubicBezTo>
                    <a:pt x="14587" y="526"/>
                    <a:pt x="15709" y="164"/>
                    <a:pt x="16971" y="44"/>
                  </a:cubicBezTo>
                  <a:cubicBezTo>
                    <a:pt x="18234" y="-77"/>
                    <a:pt x="19636" y="44"/>
                    <a:pt x="20478" y="526"/>
                  </a:cubicBezTo>
                  <a:cubicBezTo>
                    <a:pt x="21319" y="1009"/>
                    <a:pt x="21600" y="1854"/>
                    <a:pt x="20057" y="2940"/>
                  </a:cubicBezTo>
                  <a:cubicBezTo>
                    <a:pt x="18514" y="4026"/>
                    <a:pt x="15148" y="5353"/>
                    <a:pt x="12904" y="6198"/>
                  </a:cubicBezTo>
                  <a:cubicBezTo>
                    <a:pt x="10660" y="7043"/>
                    <a:pt x="9538" y="7405"/>
                    <a:pt x="8977" y="8189"/>
                  </a:cubicBezTo>
                  <a:cubicBezTo>
                    <a:pt x="8416" y="8973"/>
                    <a:pt x="8416" y="10180"/>
                    <a:pt x="9397" y="11507"/>
                  </a:cubicBezTo>
                  <a:cubicBezTo>
                    <a:pt x="10379" y="12835"/>
                    <a:pt x="12343" y="14283"/>
                    <a:pt x="12483" y="15550"/>
                  </a:cubicBezTo>
                  <a:cubicBezTo>
                    <a:pt x="12623" y="16817"/>
                    <a:pt x="10940" y="17903"/>
                    <a:pt x="8556" y="18868"/>
                  </a:cubicBezTo>
                  <a:cubicBezTo>
                    <a:pt x="6171" y="19834"/>
                    <a:pt x="3086" y="20678"/>
                    <a:pt x="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708150" y="5588985"/>
              <a:ext cx="120650" cy="5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412"/>
                  </a:moveTo>
                  <a:cubicBezTo>
                    <a:pt x="1137" y="3498"/>
                    <a:pt x="2274" y="6584"/>
                    <a:pt x="5116" y="5812"/>
                  </a:cubicBezTo>
                  <a:cubicBezTo>
                    <a:pt x="7958" y="5041"/>
                    <a:pt x="12505" y="412"/>
                    <a:pt x="15347" y="27"/>
                  </a:cubicBezTo>
                  <a:cubicBezTo>
                    <a:pt x="18189" y="-359"/>
                    <a:pt x="19326" y="3498"/>
                    <a:pt x="20084" y="7741"/>
                  </a:cubicBezTo>
                  <a:cubicBezTo>
                    <a:pt x="20842" y="11984"/>
                    <a:pt x="21221" y="16612"/>
                    <a:pt x="21600" y="2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444500" y="6002866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469900" y="6326716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82600" y="6536266"/>
              <a:ext cx="44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400"/>
                    <a:pt x="9257" y="4800"/>
                    <a:pt x="5657" y="8400"/>
                  </a:cubicBezTo>
                  <a:cubicBezTo>
                    <a:pt x="2057" y="12000"/>
                    <a:pt x="1029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34450" y="6776956"/>
              <a:ext cx="169834" cy="31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25" fill="norm" stroke="1" extrusionOk="0">
                  <a:moveTo>
                    <a:pt x="20863" y="4731"/>
                  </a:moveTo>
                  <a:cubicBezTo>
                    <a:pt x="19529" y="5015"/>
                    <a:pt x="18196" y="5299"/>
                    <a:pt x="18196" y="5228"/>
                  </a:cubicBezTo>
                  <a:cubicBezTo>
                    <a:pt x="18196" y="5157"/>
                    <a:pt x="19529" y="4731"/>
                    <a:pt x="20329" y="4162"/>
                  </a:cubicBezTo>
                  <a:cubicBezTo>
                    <a:pt x="21129" y="3594"/>
                    <a:pt x="21396" y="2883"/>
                    <a:pt x="21396" y="2173"/>
                  </a:cubicBezTo>
                  <a:cubicBezTo>
                    <a:pt x="21396" y="1462"/>
                    <a:pt x="21129" y="752"/>
                    <a:pt x="19663" y="325"/>
                  </a:cubicBezTo>
                  <a:cubicBezTo>
                    <a:pt x="18196" y="-101"/>
                    <a:pt x="15529" y="-243"/>
                    <a:pt x="12196" y="752"/>
                  </a:cubicBezTo>
                  <a:cubicBezTo>
                    <a:pt x="8863" y="1746"/>
                    <a:pt x="4863" y="3878"/>
                    <a:pt x="2596" y="5441"/>
                  </a:cubicBezTo>
                  <a:cubicBezTo>
                    <a:pt x="329" y="7004"/>
                    <a:pt x="-204" y="7999"/>
                    <a:pt x="63" y="9136"/>
                  </a:cubicBezTo>
                  <a:cubicBezTo>
                    <a:pt x="329" y="10273"/>
                    <a:pt x="1396" y="11552"/>
                    <a:pt x="4063" y="12689"/>
                  </a:cubicBezTo>
                  <a:cubicBezTo>
                    <a:pt x="6729" y="13825"/>
                    <a:pt x="10996" y="14820"/>
                    <a:pt x="13663" y="15602"/>
                  </a:cubicBezTo>
                  <a:cubicBezTo>
                    <a:pt x="16329" y="16383"/>
                    <a:pt x="17396" y="16952"/>
                    <a:pt x="17796" y="17591"/>
                  </a:cubicBezTo>
                  <a:cubicBezTo>
                    <a:pt x="18196" y="18231"/>
                    <a:pt x="17929" y="18941"/>
                    <a:pt x="17129" y="19510"/>
                  </a:cubicBezTo>
                  <a:cubicBezTo>
                    <a:pt x="16329" y="20078"/>
                    <a:pt x="14996" y="20504"/>
                    <a:pt x="13663" y="20789"/>
                  </a:cubicBezTo>
                  <a:cubicBezTo>
                    <a:pt x="12329" y="21073"/>
                    <a:pt x="10996" y="21215"/>
                    <a:pt x="9663" y="21286"/>
                  </a:cubicBezTo>
                  <a:cubicBezTo>
                    <a:pt x="8329" y="21357"/>
                    <a:pt x="6996" y="21357"/>
                    <a:pt x="7529" y="21073"/>
                  </a:cubicBezTo>
                  <a:cubicBezTo>
                    <a:pt x="8063" y="20789"/>
                    <a:pt x="10463" y="20220"/>
                    <a:pt x="12863" y="19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819149" y="6884953"/>
              <a:ext cx="69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964" y="11375"/>
                    <a:pt x="3927" y="2735"/>
                    <a:pt x="7527" y="575"/>
                  </a:cubicBezTo>
                  <a:cubicBezTo>
                    <a:pt x="11127" y="-1585"/>
                    <a:pt x="1636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820146" y="6961716"/>
              <a:ext cx="13235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3953" y="21600"/>
                  </a:moveTo>
                  <a:cubicBezTo>
                    <a:pt x="1896" y="20400"/>
                    <a:pt x="-161" y="19200"/>
                    <a:pt x="10" y="18000"/>
                  </a:cubicBezTo>
                  <a:cubicBezTo>
                    <a:pt x="182" y="16800"/>
                    <a:pt x="2582" y="15600"/>
                    <a:pt x="6525" y="12600"/>
                  </a:cubicBezTo>
                  <a:cubicBezTo>
                    <a:pt x="10468" y="9600"/>
                    <a:pt x="15953" y="4800"/>
                    <a:pt x="214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186223" y="6711621"/>
              <a:ext cx="96477" cy="36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95" fill="norm" stroke="1" extrusionOk="0">
                  <a:moveTo>
                    <a:pt x="21403" y="2392"/>
                  </a:moveTo>
                  <a:cubicBezTo>
                    <a:pt x="18586" y="1893"/>
                    <a:pt x="15768" y="1393"/>
                    <a:pt x="12246" y="894"/>
                  </a:cubicBezTo>
                  <a:cubicBezTo>
                    <a:pt x="8725" y="394"/>
                    <a:pt x="4499" y="-105"/>
                    <a:pt x="2855" y="20"/>
                  </a:cubicBezTo>
                  <a:cubicBezTo>
                    <a:pt x="1212" y="145"/>
                    <a:pt x="2151" y="894"/>
                    <a:pt x="3794" y="2392"/>
                  </a:cubicBezTo>
                  <a:cubicBezTo>
                    <a:pt x="5438" y="3890"/>
                    <a:pt x="7786" y="6138"/>
                    <a:pt x="7786" y="7823"/>
                  </a:cubicBezTo>
                  <a:cubicBezTo>
                    <a:pt x="7786" y="9509"/>
                    <a:pt x="5438" y="10633"/>
                    <a:pt x="3560" y="11444"/>
                  </a:cubicBezTo>
                  <a:cubicBezTo>
                    <a:pt x="1681" y="12256"/>
                    <a:pt x="273" y="12755"/>
                    <a:pt x="38" y="13317"/>
                  </a:cubicBezTo>
                  <a:cubicBezTo>
                    <a:pt x="-197" y="13879"/>
                    <a:pt x="742" y="14503"/>
                    <a:pt x="977" y="15252"/>
                  </a:cubicBezTo>
                  <a:cubicBezTo>
                    <a:pt x="1212" y="16001"/>
                    <a:pt x="742" y="16875"/>
                    <a:pt x="1446" y="17812"/>
                  </a:cubicBezTo>
                  <a:cubicBezTo>
                    <a:pt x="2151" y="18748"/>
                    <a:pt x="4029" y="19747"/>
                    <a:pt x="6846" y="20371"/>
                  </a:cubicBezTo>
                  <a:cubicBezTo>
                    <a:pt x="9664" y="20996"/>
                    <a:pt x="13420" y="21245"/>
                    <a:pt x="17177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133600" y="6717152"/>
              <a:ext cx="143154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541" fill="norm" stroke="1" extrusionOk="0">
                  <a:moveTo>
                    <a:pt x="0" y="1364"/>
                  </a:moveTo>
                  <a:cubicBezTo>
                    <a:pt x="3703" y="717"/>
                    <a:pt x="7406" y="70"/>
                    <a:pt x="10954" y="6"/>
                  </a:cubicBezTo>
                  <a:cubicBezTo>
                    <a:pt x="14503" y="-59"/>
                    <a:pt x="17897" y="458"/>
                    <a:pt x="18977" y="1364"/>
                  </a:cubicBezTo>
                  <a:cubicBezTo>
                    <a:pt x="20057" y="2269"/>
                    <a:pt x="18823" y="3563"/>
                    <a:pt x="16663" y="4662"/>
                  </a:cubicBezTo>
                  <a:cubicBezTo>
                    <a:pt x="14503" y="5761"/>
                    <a:pt x="11417" y="6667"/>
                    <a:pt x="9103" y="7443"/>
                  </a:cubicBezTo>
                  <a:cubicBezTo>
                    <a:pt x="6789" y="8219"/>
                    <a:pt x="5246" y="8866"/>
                    <a:pt x="5246" y="9254"/>
                  </a:cubicBezTo>
                  <a:cubicBezTo>
                    <a:pt x="5246" y="9642"/>
                    <a:pt x="6789" y="9771"/>
                    <a:pt x="9566" y="10547"/>
                  </a:cubicBezTo>
                  <a:cubicBezTo>
                    <a:pt x="12343" y="11323"/>
                    <a:pt x="16354" y="12746"/>
                    <a:pt x="18669" y="13910"/>
                  </a:cubicBezTo>
                  <a:cubicBezTo>
                    <a:pt x="20983" y="15074"/>
                    <a:pt x="21600" y="15979"/>
                    <a:pt x="19903" y="17208"/>
                  </a:cubicBezTo>
                  <a:cubicBezTo>
                    <a:pt x="18206" y="18437"/>
                    <a:pt x="14194" y="19989"/>
                    <a:pt x="10183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082799" y="7058670"/>
              <a:ext cx="101601" cy="6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1437"/>
                  </a:moveTo>
                  <a:cubicBezTo>
                    <a:pt x="900" y="4709"/>
                    <a:pt x="1800" y="7982"/>
                    <a:pt x="2025" y="11255"/>
                  </a:cubicBezTo>
                  <a:cubicBezTo>
                    <a:pt x="2250" y="14528"/>
                    <a:pt x="1800" y="17800"/>
                    <a:pt x="2025" y="17800"/>
                  </a:cubicBezTo>
                  <a:cubicBezTo>
                    <a:pt x="2250" y="17800"/>
                    <a:pt x="3150" y="14528"/>
                    <a:pt x="4725" y="11582"/>
                  </a:cubicBezTo>
                  <a:cubicBezTo>
                    <a:pt x="6300" y="8637"/>
                    <a:pt x="8550" y="6018"/>
                    <a:pt x="10575" y="3728"/>
                  </a:cubicBezTo>
                  <a:cubicBezTo>
                    <a:pt x="12600" y="1437"/>
                    <a:pt x="14400" y="-527"/>
                    <a:pt x="15300" y="128"/>
                  </a:cubicBezTo>
                  <a:cubicBezTo>
                    <a:pt x="16200" y="782"/>
                    <a:pt x="16200" y="4055"/>
                    <a:pt x="17100" y="7982"/>
                  </a:cubicBezTo>
                  <a:cubicBezTo>
                    <a:pt x="18000" y="11909"/>
                    <a:pt x="19800" y="16491"/>
                    <a:pt x="21600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51213" y="7063316"/>
              <a:ext cx="15203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07" fill="norm" stroke="1" extrusionOk="0">
                  <a:moveTo>
                    <a:pt x="849" y="0"/>
                  </a:moveTo>
                  <a:cubicBezTo>
                    <a:pt x="849" y="3927"/>
                    <a:pt x="849" y="7854"/>
                    <a:pt x="699" y="11192"/>
                  </a:cubicBezTo>
                  <a:cubicBezTo>
                    <a:pt x="549" y="14531"/>
                    <a:pt x="249" y="17280"/>
                    <a:pt x="99" y="17672"/>
                  </a:cubicBezTo>
                  <a:cubicBezTo>
                    <a:pt x="-51" y="18065"/>
                    <a:pt x="-51" y="16102"/>
                    <a:pt x="249" y="14138"/>
                  </a:cubicBezTo>
                  <a:cubicBezTo>
                    <a:pt x="549" y="12174"/>
                    <a:pt x="1149" y="10211"/>
                    <a:pt x="1899" y="8443"/>
                  </a:cubicBezTo>
                  <a:cubicBezTo>
                    <a:pt x="2649" y="6676"/>
                    <a:pt x="3549" y="5105"/>
                    <a:pt x="4299" y="5302"/>
                  </a:cubicBezTo>
                  <a:cubicBezTo>
                    <a:pt x="5049" y="5498"/>
                    <a:pt x="5649" y="7462"/>
                    <a:pt x="6399" y="7658"/>
                  </a:cubicBezTo>
                  <a:cubicBezTo>
                    <a:pt x="7149" y="7854"/>
                    <a:pt x="8049" y="6283"/>
                    <a:pt x="9099" y="4909"/>
                  </a:cubicBezTo>
                  <a:cubicBezTo>
                    <a:pt x="10149" y="3534"/>
                    <a:pt x="11349" y="2356"/>
                    <a:pt x="12699" y="1374"/>
                  </a:cubicBezTo>
                  <a:cubicBezTo>
                    <a:pt x="14049" y="392"/>
                    <a:pt x="15549" y="-393"/>
                    <a:pt x="16599" y="392"/>
                  </a:cubicBezTo>
                  <a:cubicBezTo>
                    <a:pt x="17649" y="1178"/>
                    <a:pt x="18249" y="3534"/>
                    <a:pt x="18999" y="7265"/>
                  </a:cubicBezTo>
                  <a:cubicBezTo>
                    <a:pt x="19749" y="10996"/>
                    <a:pt x="20649" y="16102"/>
                    <a:pt x="21549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426458" y="7907866"/>
              <a:ext cx="271537" cy="12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05" fill="norm" stroke="1" extrusionOk="0">
                  <a:moveTo>
                    <a:pt x="422" y="0"/>
                  </a:moveTo>
                  <a:cubicBezTo>
                    <a:pt x="925" y="3832"/>
                    <a:pt x="1427" y="7665"/>
                    <a:pt x="1594" y="10800"/>
                  </a:cubicBezTo>
                  <a:cubicBezTo>
                    <a:pt x="1762" y="13935"/>
                    <a:pt x="1594" y="16374"/>
                    <a:pt x="1260" y="18290"/>
                  </a:cubicBezTo>
                  <a:cubicBezTo>
                    <a:pt x="925" y="20206"/>
                    <a:pt x="422" y="21600"/>
                    <a:pt x="171" y="21252"/>
                  </a:cubicBezTo>
                  <a:cubicBezTo>
                    <a:pt x="-80" y="20903"/>
                    <a:pt x="-80" y="18813"/>
                    <a:pt x="339" y="16026"/>
                  </a:cubicBezTo>
                  <a:cubicBezTo>
                    <a:pt x="757" y="13239"/>
                    <a:pt x="1594" y="9755"/>
                    <a:pt x="3101" y="6968"/>
                  </a:cubicBezTo>
                  <a:cubicBezTo>
                    <a:pt x="4608" y="4181"/>
                    <a:pt x="6785" y="2090"/>
                    <a:pt x="8208" y="2787"/>
                  </a:cubicBezTo>
                  <a:cubicBezTo>
                    <a:pt x="9632" y="3484"/>
                    <a:pt x="10301" y="6968"/>
                    <a:pt x="10636" y="9581"/>
                  </a:cubicBezTo>
                  <a:cubicBezTo>
                    <a:pt x="10971" y="12194"/>
                    <a:pt x="10971" y="13935"/>
                    <a:pt x="10804" y="15677"/>
                  </a:cubicBezTo>
                  <a:cubicBezTo>
                    <a:pt x="10636" y="17419"/>
                    <a:pt x="10301" y="19161"/>
                    <a:pt x="10301" y="18987"/>
                  </a:cubicBezTo>
                  <a:cubicBezTo>
                    <a:pt x="10301" y="18813"/>
                    <a:pt x="10636" y="16723"/>
                    <a:pt x="11725" y="13761"/>
                  </a:cubicBezTo>
                  <a:cubicBezTo>
                    <a:pt x="12813" y="10800"/>
                    <a:pt x="14655" y="6968"/>
                    <a:pt x="15994" y="4703"/>
                  </a:cubicBezTo>
                  <a:cubicBezTo>
                    <a:pt x="17334" y="2439"/>
                    <a:pt x="18171" y="1742"/>
                    <a:pt x="19008" y="1742"/>
                  </a:cubicBezTo>
                  <a:cubicBezTo>
                    <a:pt x="19846" y="1742"/>
                    <a:pt x="20683" y="2439"/>
                    <a:pt x="21101" y="4006"/>
                  </a:cubicBezTo>
                  <a:cubicBezTo>
                    <a:pt x="21520" y="5574"/>
                    <a:pt x="21520" y="8013"/>
                    <a:pt x="21436" y="10974"/>
                  </a:cubicBezTo>
                  <a:cubicBezTo>
                    <a:pt x="21353" y="13935"/>
                    <a:pt x="21185" y="17419"/>
                    <a:pt x="21018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855133" y="7984066"/>
              <a:ext cx="51646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5" y="21600"/>
                  </a:moveTo>
                  <a:cubicBezTo>
                    <a:pt x="443" y="19800"/>
                    <a:pt x="0" y="18000"/>
                    <a:pt x="0" y="17100"/>
                  </a:cubicBezTo>
                  <a:cubicBezTo>
                    <a:pt x="0" y="16200"/>
                    <a:pt x="443" y="16200"/>
                    <a:pt x="2169" y="15300"/>
                  </a:cubicBezTo>
                  <a:cubicBezTo>
                    <a:pt x="3895" y="14400"/>
                    <a:pt x="6905" y="12600"/>
                    <a:pt x="10357" y="9900"/>
                  </a:cubicBezTo>
                  <a:cubicBezTo>
                    <a:pt x="13810" y="7200"/>
                    <a:pt x="1770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180838" y="7940342"/>
              <a:ext cx="210628" cy="11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63" fill="norm" stroke="1" extrusionOk="0">
                  <a:moveTo>
                    <a:pt x="3202" y="2263"/>
                  </a:moveTo>
                  <a:cubicBezTo>
                    <a:pt x="1720" y="1463"/>
                    <a:pt x="238" y="663"/>
                    <a:pt x="26" y="263"/>
                  </a:cubicBezTo>
                  <a:cubicBezTo>
                    <a:pt x="-186" y="-137"/>
                    <a:pt x="873" y="-137"/>
                    <a:pt x="3838" y="663"/>
                  </a:cubicBezTo>
                  <a:cubicBezTo>
                    <a:pt x="6802" y="1463"/>
                    <a:pt x="11673" y="3063"/>
                    <a:pt x="14849" y="4663"/>
                  </a:cubicBezTo>
                  <a:cubicBezTo>
                    <a:pt x="18026" y="6263"/>
                    <a:pt x="19508" y="7863"/>
                    <a:pt x="20355" y="9663"/>
                  </a:cubicBezTo>
                  <a:cubicBezTo>
                    <a:pt x="21202" y="11463"/>
                    <a:pt x="21414" y="13463"/>
                    <a:pt x="20355" y="15463"/>
                  </a:cubicBezTo>
                  <a:cubicBezTo>
                    <a:pt x="19296" y="17463"/>
                    <a:pt x="16967" y="19463"/>
                    <a:pt x="14638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727994" y="7926916"/>
              <a:ext cx="398406" cy="10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526" fill="norm" stroke="1" extrusionOk="0">
                  <a:moveTo>
                    <a:pt x="14357" y="0"/>
                  </a:moveTo>
                  <a:cubicBezTo>
                    <a:pt x="13671" y="0"/>
                    <a:pt x="12986" y="0"/>
                    <a:pt x="12128" y="2077"/>
                  </a:cubicBezTo>
                  <a:cubicBezTo>
                    <a:pt x="11271" y="4154"/>
                    <a:pt x="10243" y="8308"/>
                    <a:pt x="8871" y="12047"/>
                  </a:cubicBezTo>
                  <a:cubicBezTo>
                    <a:pt x="7500" y="15785"/>
                    <a:pt x="5786" y="19108"/>
                    <a:pt x="4357" y="20147"/>
                  </a:cubicBezTo>
                  <a:cubicBezTo>
                    <a:pt x="2928" y="21185"/>
                    <a:pt x="1786" y="19939"/>
                    <a:pt x="1100" y="18277"/>
                  </a:cubicBezTo>
                  <a:cubicBezTo>
                    <a:pt x="414" y="16616"/>
                    <a:pt x="186" y="14539"/>
                    <a:pt x="71" y="12462"/>
                  </a:cubicBezTo>
                  <a:cubicBezTo>
                    <a:pt x="-43" y="10385"/>
                    <a:pt x="-43" y="8308"/>
                    <a:pt x="243" y="6439"/>
                  </a:cubicBezTo>
                  <a:cubicBezTo>
                    <a:pt x="528" y="4570"/>
                    <a:pt x="1100" y="2908"/>
                    <a:pt x="2071" y="1662"/>
                  </a:cubicBezTo>
                  <a:cubicBezTo>
                    <a:pt x="3043" y="416"/>
                    <a:pt x="4414" y="-415"/>
                    <a:pt x="6300" y="1454"/>
                  </a:cubicBezTo>
                  <a:cubicBezTo>
                    <a:pt x="8186" y="3323"/>
                    <a:pt x="10586" y="7893"/>
                    <a:pt x="12471" y="11423"/>
                  </a:cubicBezTo>
                  <a:cubicBezTo>
                    <a:pt x="14357" y="14954"/>
                    <a:pt x="15728" y="17447"/>
                    <a:pt x="16757" y="18693"/>
                  </a:cubicBezTo>
                  <a:cubicBezTo>
                    <a:pt x="17786" y="19939"/>
                    <a:pt x="18471" y="19939"/>
                    <a:pt x="19100" y="19523"/>
                  </a:cubicBezTo>
                  <a:cubicBezTo>
                    <a:pt x="19728" y="19108"/>
                    <a:pt x="20300" y="18277"/>
                    <a:pt x="20700" y="16823"/>
                  </a:cubicBezTo>
                  <a:cubicBezTo>
                    <a:pt x="21100" y="15370"/>
                    <a:pt x="21328" y="13293"/>
                    <a:pt x="21443" y="11216"/>
                  </a:cubicBezTo>
                  <a:cubicBezTo>
                    <a:pt x="21557" y="9139"/>
                    <a:pt x="21557" y="7062"/>
                    <a:pt x="21214" y="5608"/>
                  </a:cubicBezTo>
                  <a:cubicBezTo>
                    <a:pt x="20871" y="4154"/>
                    <a:pt x="20186" y="3323"/>
                    <a:pt x="18700" y="3116"/>
                  </a:cubicBezTo>
                  <a:cubicBezTo>
                    <a:pt x="17214" y="2908"/>
                    <a:pt x="14928" y="3323"/>
                    <a:pt x="12643" y="3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86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-38100" y="7553209"/>
              <a:ext cx="2567407" cy="94043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7" name="Drawing"/>
          <p:cNvGrpSpPr/>
          <p:nvPr/>
        </p:nvGrpSpPr>
        <p:grpSpPr>
          <a:xfrm>
            <a:off x="1518593" y="1569361"/>
            <a:ext cx="11410008" cy="7422240"/>
            <a:chOff x="0" y="0"/>
            <a:chExt cx="11410006" cy="7422238"/>
          </a:xfrm>
        </p:grpSpPr>
        <p:sp>
          <p:nvSpPr>
            <p:cNvPr id="2190" name="Line"/>
            <p:cNvSpPr/>
            <p:nvPr/>
          </p:nvSpPr>
          <p:spPr>
            <a:xfrm>
              <a:off x="494356" y="327824"/>
              <a:ext cx="136345" cy="25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45" fill="norm" stroke="1" extrusionOk="0">
                  <a:moveTo>
                    <a:pt x="0" y="7959"/>
                  </a:moveTo>
                  <a:cubicBezTo>
                    <a:pt x="997" y="11792"/>
                    <a:pt x="1994" y="15624"/>
                    <a:pt x="2492" y="17975"/>
                  </a:cubicBezTo>
                  <a:cubicBezTo>
                    <a:pt x="2991" y="20327"/>
                    <a:pt x="2991" y="21198"/>
                    <a:pt x="2825" y="21024"/>
                  </a:cubicBezTo>
                  <a:cubicBezTo>
                    <a:pt x="2658" y="20850"/>
                    <a:pt x="2326" y="19630"/>
                    <a:pt x="1994" y="16756"/>
                  </a:cubicBezTo>
                  <a:cubicBezTo>
                    <a:pt x="1662" y="13882"/>
                    <a:pt x="1329" y="9353"/>
                    <a:pt x="2492" y="6130"/>
                  </a:cubicBezTo>
                  <a:cubicBezTo>
                    <a:pt x="3655" y="2908"/>
                    <a:pt x="6314" y="992"/>
                    <a:pt x="9305" y="295"/>
                  </a:cubicBezTo>
                  <a:cubicBezTo>
                    <a:pt x="12295" y="-402"/>
                    <a:pt x="15618" y="121"/>
                    <a:pt x="17778" y="2037"/>
                  </a:cubicBezTo>
                  <a:cubicBezTo>
                    <a:pt x="19938" y="3953"/>
                    <a:pt x="20935" y="7263"/>
                    <a:pt x="21268" y="9875"/>
                  </a:cubicBezTo>
                  <a:cubicBezTo>
                    <a:pt x="21600" y="12488"/>
                    <a:pt x="21268" y="14404"/>
                    <a:pt x="20935" y="16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773756" y="322938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818206" y="392788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085914" y="240388"/>
              <a:ext cx="3074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2618"/>
                    <a:pt x="3634" y="5236"/>
                    <a:pt x="1474" y="8400"/>
                  </a:cubicBezTo>
                  <a:cubicBezTo>
                    <a:pt x="-686" y="11564"/>
                    <a:pt x="-686" y="15273"/>
                    <a:pt x="2914" y="17564"/>
                  </a:cubicBezTo>
                  <a:cubicBezTo>
                    <a:pt x="6514" y="19855"/>
                    <a:pt x="13714" y="20727"/>
                    <a:pt x="209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225503" y="138788"/>
              <a:ext cx="129587" cy="24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5" h="21511" fill="norm" stroke="1" extrusionOk="0">
                  <a:moveTo>
                    <a:pt x="5841" y="4547"/>
                  </a:moveTo>
                  <a:cubicBezTo>
                    <a:pt x="3515" y="6063"/>
                    <a:pt x="1189" y="7579"/>
                    <a:pt x="358" y="9947"/>
                  </a:cubicBezTo>
                  <a:cubicBezTo>
                    <a:pt x="-473" y="12316"/>
                    <a:pt x="192" y="15537"/>
                    <a:pt x="1853" y="17811"/>
                  </a:cubicBezTo>
                  <a:cubicBezTo>
                    <a:pt x="3515" y="20084"/>
                    <a:pt x="6173" y="21411"/>
                    <a:pt x="8998" y="21505"/>
                  </a:cubicBezTo>
                  <a:cubicBezTo>
                    <a:pt x="11822" y="21600"/>
                    <a:pt x="14813" y="20463"/>
                    <a:pt x="17139" y="18000"/>
                  </a:cubicBezTo>
                  <a:cubicBezTo>
                    <a:pt x="19465" y="15537"/>
                    <a:pt x="21127" y="11747"/>
                    <a:pt x="19964" y="8526"/>
                  </a:cubicBezTo>
                  <a:cubicBezTo>
                    <a:pt x="18801" y="5305"/>
                    <a:pt x="14813" y="2653"/>
                    <a:pt x="108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262706" y="132438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205556" y="164188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4320"/>
                    <a:pt x="9360" y="8640"/>
                    <a:pt x="5760" y="12240"/>
                  </a:cubicBezTo>
                  <a:cubicBezTo>
                    <a:pt x="2160" y="15840"/>
                    <a:pt x="108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0" y="1132869"/>
              <a:ext cx="216031" cy="50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08" fill="norm" stroke="1" extrusionOk="0">
                  <a:moveTo>
                    <a:pt x="3645" y="6254"/>
                  </a:moveTo>
                  <a:cubicBezTo>
                    <a:pt x="3230" y="8832"/>
                    <a:pt x="2815" y="11409"/>
                    <a:pt x="2815" y="13632"/>
                  </a:cubicBezTo>
                  <a:cubicBezTo>
                    <a:pt x="2815" y="15854"/>
                    <a:pt x="3230" y="17721"/>
                    <a:pt x="3438" y="18965"/>
                  </a:cubicBezTo>
                  <a:cubicBezTo>
                    <a:pt x="3645" y="20209"/>
                    <a:pt x="3645" y="20832"/>
                    <a:pt x="3334" y="20832"/>
                  </a:cubicBezTo>
                  <a:cubicBezTo>
                    <a:pt x="3022" y="20832"/>
                    <a:pt x="2399" y="20209"/>
                    <a:pt x="1672" y="18209"/>
                  </a:cubicBezTo>
                  <a:cubicBezTo>
                    <a:pt x="945" y="16209"/>
                    <a:pt x="115" y="12832"/>
                    <a:pt x="11" y="10032"/>
                  </a:cubicBezTo>
                  <a:cubicBezTo>
                    <a:pt x="-93" y="7232"/>
                    <a:pt x="530" y="5009"/>
                    <a:pt x="1465" y="3454"/>
                  </a:cubicBezTo>
                  <a:cubicBezTo>
                    <a:pt x="2399" y="1898"/>
                    <a:pt x="3645" y="1009"/>
                    <a:pt x="5411" y="476"/>
                  </a:cubicBezTo>
                  <a:cubicBezTo>
                    <a:pt x="7176" y="-57"/>
                    <a:pt x="9461" y="-235"/>
                    <a:pt x="11953" y="432"/>
                  </a:cubicBezTo>
                  <a:cubicBezTo>
                    <a:pt x="14445" y="1098"/>
                    <a:pt x="17145" y="2609"/>
                    <a:pt x="18911" y="4876"/>
                  </a:cubicBezTo>
                  <a:cubicBezTo>
                    <a:pt x="20676" y="7143"/>
                    <a:pt x="21507" y="10165"/>
                    <a:pt x="21092" y="12654"/>
                  </a:cubicBezTo>
                  <a:cubicBezTo>
                    <a:pt x="20676" y="15143"/>
                    <a:pt x="19015" y="17098"/>
                    <a:pt x="16626" y="18432"/>
                  </a:cubicBezTo>
                  <a:cubicBezTo>
                    <a:pt x="14238" y="19765"/>
                    <a:pt x="11122" y="20476"/>
                    <a:pt x="8734" y="20876"/>
                  </a:cubicBezTo>
                  <a:cubicBezTo>
                    <a:pt x="6345" y="21276"/>
                    <a:pt x="4684" y="21365"/>
                    <a:pt x="3230" y="21276"/>
                  </a:cubicBezTo>
                  <a:cubicBezTo>
                    <a:pt x="1776" y="21187"/>
                    <a:pt x="530" y="20921"/>
                    <a:pt x="634" y="20743"/>
                  </a:cubicBezTo>
                  <a:cubicBezTo>
                    <a:pt x="738" y="20565"/>
                    <a:pt x="2192" y="20476"/>
                    <a:pt x="3645" y="20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73152" y="1463735"/>
              <a:ext cx="68805" cy="22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406" fill="norm" stroke="1" extrusionOk="0">
                  <a:moveTo>
                    <a:pt x="20651" y="3238"/>
                  </a:moveTo>
                  <a:cubicBezTo>
                    <a:pt x="19380" y="2228"/>
                    <a:pt x="18110" y="1219"/>
                    <a:pt x="15886" y="613"/>
                  </a:cubicBezTo>
                  <a:cubicBezTo>
                    <a:pt x="13663" y="8"/>
                    <a:pt x="10486" y="-194"/>
                    <a:pt x="7945" y="210"/>
                  </a:cubicBezTo>
                  <a:cubicBezTo>
                    <a:pt x="5404" y="613"/>
                    <a:pt x="3498" y="1623"/>
                    <a:pt x="1910" y="3238"/>
                  </a:cubicBezTo>
                  <a:cubicBezTo>
                    <a:pt x="322" y="4853"/>
                    <a:pt x="-949" y="7073"/>
                    <a:pt x="957" y="8890"/>
                  </a:cubicBezTo>
                  <a:cubicBezTo>
                    <a:pt x="2863" y="10707"/>
                    <a:pt x="7945" y="12120"/>
                    <a:pt x="11122" y="13533"/>
                  </a:cubicBezTo>
                  <a:cubicBezTo>
                    <a:pt x="14298" y="14946"/>
                    <a:pt x="15569" y="16359"/>
                    <a:pt x="13663" y="17671"/>
                  </a:cubicBezTo>
                  <a:cubicBezTo>
                    <a:pt x="11757" y="18984"/>
                    <a:pt x="6675" y="20195"/>
                    <a:pt x="1592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05456" y="1650088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659456" y="1434188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684856" y="1497688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105010" y="1102777"/>
              <a:ext cx="138647" cy="47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64" fill="norm" stroke="1" extrusionOk="0">
                  <a:moveTo>
                    <a:pt x="21117" y="2623"/>
                  </a:moveTo>
                  <a:cubicBezTo>
                    <a:pt x="19183" y="1767"/>
                    <a:pt x="17248" y="911"/>
                    <a:pt x="14669" y="435"/>
                  </a:cubicBezTo>
                  <a:cubicBezTo>
                    <a:pt x="12090" y="-41"/>
                    <a:pt x="8866" y="-136"/>
                    <a:pt x="6126" y="197"/>
                  </a:cubicBezTo>
                  <a:cubicBezTo>
                    <a:pt x="3386" y="530"/>
                    <a:pt x="1129" y="1291"/>
                    <a:pt x="323" y="1910"/>
                  </a:cubicBezTo>
                  <a:cubicBezTo>
                    <a:pt x="-483" y="2528"/>
                    <a:pt x="162" y="3004"/>
                    <a:pt x="2902" y="3623"/>
                  </a:cubicBezTo>
                  <a:cubicBezTo>
                    <a:pt x="5642" y="4241"/>
                    <a:pt x="10478" y="5002"/>
                    <a:pt x="13380" y="5859"/>
                  </a:cubicBezTo>
                  <a:cubicBezTo>
                    <a:pt x="16281" y="6715"/>
                    <a:pt x="17248" y="7667"/>
                    <a:pt x="16765" y="8618"/>
                  </a:cubicBezTo>
                  <a:cubicBezTo>
                    <a:pt x="16281" y="9570"/>
                    <a:pt x="14347" y="10521"/>
                    <a:pt x="12090" y="11378"/>
                  </a:cubicBezTo>
                  <a:cubicBezTo>
                    <a:pt x="9833" y="12234"/>
                    <a:pt x="7254" y="12995"/>
                    <a:pt x="4998" y="13471"/>
                  </a:cubicBezTo>
                  <a:cubicBezTo>
                    <a:pt x="2741" y="13947"/>
                    <a:pt x="807" y="14137"/>
                    <a:pt x="645" y="14090"/>
                  </a:cubicBezTo>
                  <a:cubicBezTo>
                    <a:pt x="484" y="14042"/>
                    <a:pt x="2096" y="13757"/>
                    <a:pt x="4030" y="13614"/>
                  </a:cubicBezTo>
                  <a:cubicBezTo>
                    <a:pt x="5965" y="13471"/>
                    <a:pt x="8221" y="13471"/>
                    <a:pt x="9511" y="13757"/>
                  </a:cubicBezTo>
                  <a:cubicBezTo>
                    <a:pt x="10801" y="14042"/>
                    <a:pt x="11123" y="14613"/>
                    <a:pt x="10962" y="15469"/>
                  </a:cubicBezTo>
                  <a:cubicBezTo>
                    <a:pt x="10801" y="16326"/>
                    <a:pt x="10156" y="17468"/>
                    <a:pt x="9833" y="18276"/>
                  </a:cubicBezTo>
                  <a:cubicBezTo>
                    <a:pt x="9511" y="19085"/>
                    <a:pt x="9511" y="19561"/>
                    <a:pt x="11284" y="20037"/>
                  </a:cubicBezTo>
                  <a:cubicBezTo>
                    <a:pt x="13057" y="20512"/>
                    <a:pt x="16604" y="20988"/>
                    <a:pt x="20150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440506" y="1236207"/>
              <a:ext cx="247651" cy="24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4529"/>
                  </a:moveTo>
                  <a:cubicBezTo>
                    <a:pt x="0" y="3606"/>
                    <a:pt x="0" y="2683"/>
                    <a:pt x="462" y="1945"/>
                  </a:cubicBezTo>
                  <a:cubicBezTo>
                    <a:pt x="923" y="1206"/>
                    <a:pt x="1846" y="652"/>
                    <a:pt x="3508" y="745"/>
                  </a:cubicBezTo>
                  <a:cubicBezTo>
                    <a:pt x="5169" y="837"/>
                    <a:pt x="7569" y="1576"/>
                    <a:pt x="8492" y="4714"/>
                  </a:cubicBezTo>
                  <a:cubicBezTo>
                    <a:pt x="9415" y="7852"/>
                    <a:pt x="8862" y="13391"/>
                    <a:pt x="8123" y="16529"/>
                  </a:cubicBezTo>
                  <a:cubicBezTo>
                    <a:pt x="7385" y="19668"/>
                    <a:pt x="6462" y="20406"/>
                    <a:pt x="5446" y="20868"/>
                  </a:cubicBezTo>
                  <a:cubicBezTo>
                    <a:pt x="4431" y="21329"/>
                    <a:pt x="3323" y="21514"/>
                    <a:pt x="2769" y="21052"/>
                  </a:cubicBezTo>
                  <a:cubicBezTo>
                    <a:pt x="2215" y="20591"/>
                    <a:pt x="2215" y="19483"/>
                    <a:pt x="3231" y="17083"/>
                  </a:cubicBezTo>
                  <a:cubicBezTo>
                    <a:pt x="4246" y="14683"/>
                    <a:pt x="6277" y="10991"/>
                    <a:pt x="8031" y="8314"/>
                  </a:cubicBezTo>
                  <a:cubicBezTo>
                    <a:pt x="9785" y="5637"/>
                    <a:pt x="11262" y="3976"/>
                    <a:pt x="12646" y="2591"/>
                  </a:cubicBezTo>
                  <a:cubicBezTo>
                    <a:pt x="14031" y="1206"/>
                    <a:pt x="15323" y="99"/>
                    <a:pt x="15785" y="6"/>
                  </a:cubicBezTo>
                  <a:cubicBezTo>
                    <a:pt x="16246" y="-86"/>
                    <a:pt x="15877" y="837"/>
                    <a:pt x="15323" y="2960"/>
                  </a:cubicBezTo>
                  <a:cubicBezTo>
                    <a:pt x="14769" y="5083"/>
                    <a:pt x="14031" y="8406"/>
                    <a:pt x="14215" y="10899"/>
                  </a:cubicBezTo>
                  <a:cubicBezTo>
                    <a:pt x="14400" y="13391"/>
                    <a:pt x="15508" y="15052"/>
                    <a:pt x="16892" y="15883"/>
                  </a:cubicBezTo>
                  <a:cubicBezTo>
                    <a:pt x="18277" y="16714"/>
                    <a:pt x="19938" y="16714"/>
                    <a:pt x="21600" y="16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770706" y="1421488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86"/>
                    <a:pt x="4800" y="10971"/>
                    <a:pt x="8400" y="14571"/>
                  </a:cubicBezTo>
                  <a:cubicBezTo>
                    <a:pt x="12000" y="18171"/>
                    <a:pt x="1680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745306" y="989688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00"/>
                    <a:pt x="7200" y="11400"/>
                    <a:pt x="10800" y="15000"/>
                  </a:cubicBezTo>
                  <a:cubicBezTo>
                    <a:pt x="14400" y="18600"/>
                    <a:pt x="180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158056" y="1497688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2379490" y="1234427"/>
              <a:ext cx="210367" cy="20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00" fill="norm" stroke="1" extrusionOk="0">
                  <a:moveTo>
                    <a:pt x="2649" y="3609"/>
                  </a:moveTo>
                  <a:cubicBezTo>
                    <a:pt x="2649" y="2507"/>
                    <a:pt x="2649" y="1405"/>
                    <a:pt x="3184" y="744"/>
                  </a:cubicBezTo>
                  <a:cubicBezTo>
                    <a:pt x="3718" y="82"/>
                    <a:pt x="4788" y="-138"/>
                    <a:pt x="5857" y="82"/>
                  </a:cubicBezTo>
                  <a:cubicBezTo>
                    <a:pt x="6926" y="303"/>
                    <a:pt x="7996" y="964"/>
                    <a:pt x="8637" y="3829"/>
                  </a:cubicBezTo>
                  <a:cubicBezTo>
                    <a:pt x="9279" y="6695"/>
                    <a:pt x="9493" y="11764"/>
                    <a:pt x="8530" y="15070"/>
                  </a:cubicBezTo>
                  <a:cubicBezTo>
                    <a:pt x="7568" y="18376"/>
                    <a:pt x="5429" y="19919"/>
                    <a:pt x="3825" y="20691"/>
                  </a:cubicBezTo>
                  <a:cubicBezTo>
                    <a:pt x="2221" y="21462"/>
                    <a:pt x="1152" y="21462"/>
                    <a:pt x="510" y="20911"/>
                  </a:cubicBezTo>
                  <a:cubicBezTo>
                    <a:pt x="-131" y="20360"/>
                    <a:pt x="-345" y="19258"/>
                    <a:pt x="938" y="17274"/>
                  </a:cubicBezTo>
                  <a:cubicBezTo>
                    <a:pt x="2221" y="15291"/>
                    <a:pt x="5002" y="12425"/>
                    <a:pt x="7782" y="9891"/>
                  </a:cubicBezTo>
                  <a:cubicBezTo>
                    <a:pt x="10562" y="7356"/>
                    <a:pt x="13342" y="5152"/>
                    <a:pt x="15374" y="3389"/>
                  </a:cubicBezTo>
                  <a:cubicBezTo>
                    <a:pt x="17405" y="1625"/>
                    <a:pt x="18689" y="303"/>
                    <a:pt x="19009" y="82"/>
                  </a:cubicBezTo>
                  <a:cubicBezTo>
                    <a:pt x="19330" y="-138"/>
                    <a:pt x="18689" y="744"/>
                    <a:pt x="17512" y="3278"/>
                  </a:cubicBezTo>
                  <a:cubicBezTo>
                    <a:pt x="16336" y="5813"/>
                    <a:pt x="14625" y="10001"/>
                    <a:pt x="13770" y="12866"/>
                  </a:cubicBezTo>
                  <a:cubicBezTo>
                    <a:pt x="12914" y="15731"/>
                    <a:pt x="12914" y="17274"/>
                    <a:pt x="14305" y="18266"/>
                  </a:cubicBezTo>
                  <a:cubicBezTo>
                    <a:pt x="15695" y="19258"/>
                    <a:pt x="18475" y="19699"/>
                    <a:pt x="21255" y="20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662037" y="1399510"/>
              <a:ext cx="131020" cy="12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03" fill="norm" stroke="1" extrusionOk="0">
                  <a:moveTo>
                    <a:pt x="1680" y="4662"/>
                  </a:moveTo>
                  <a:cubicBezTo>
                    <a:pt x="652" y="3269"/>
                    <a:pt x="-377" y="1875"/>
                    <a:pt x="137" y="1004"/>
                  </a:cubicBezTo>
                  <a:cubicBezTo>
                    <a:pt x="652" y="133"/>
                    <a:pt x="2709" y="-215"/>
                    <a:pt x="4423" y="133"/>
                  </a:cubicBezTo>
                  <a:cubicBezTo>
                    <a:pt x="6137" y="482"/>
                    <a:pt x="7509" y="1527"/>
                    <a:pt x="7337" y="4140"/>
                  </a:cubicBezTo>
                  <a:cubicBezTo>
                    <a:pt x="7166" y="6753"/>
                    <a:pt x="5452" y="10933"/>
                    <a:pt x="4080" y="14069"/>
                  </a:cubicBezTo>
                  <a:cubicBezTo>
                    <a:pt x="2709" y="17204"/>
                    <a:pt x="1680" y="19295"/>
                    <a:pt x="2023" y="20340"/>
                  </a:cubicBezTo>
                  <a:cubicBezTo>
                    <a:pt x="2366" y="21385"/>
                    <a:pt x="4080" y="21385"/>
                    <a:pt x="7509" y="20166"/>
                  </a:cubicBezTo>
                  <a:cubicBezTo>
                    <a:pt x="10937" y="18946"/>
                    <a:pt x="16080" y="16508"/>
                    <a:pt x="21223" y="14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2723206" y="1008738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2970856" y="1497688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637606" y="1465938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923356" y="1452675"/>
              <a:ext cx="146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130" y="11375"/>
                    <a:pt x="6261" y="2735"/>
                    <a:pt x="9861" y="575"/>
                  </a:cubicBezTo>
                  <a:cubicBezTo>
                    <a:pt x="13461" y="-1585"/>
                    <a:pt x="1753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190056" y="1446888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367856" y="1472288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635243" y="1174808"/>
              <a:ext cx="253314" cy="276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11" fill="norm" stroke="1" extrusionOk="0">
                  <a:moveTo>
                    <a:pt x="478" y="2361"/>
                  </a:moveTo>
                  <a:cubicBezTo>
                    <a:pt x="1192" y="1549"/>
                    <a:pt x="1906" y="737"/>
                    <a:pt x="2709" y="413"/>
                  </a:cubicBezTo>
                  <a:cubicBezTo>
                    <a:pt x="3513" y="88"/>
                    <a:pt x="4405" y="250"/>
                    <a:pt x="5744" y="1549"/>
                  </a:cubicBezTo>
                  <a:cubicBezTo>
                    <a:pt x="7083" y="2849"/>
                    <a:pt x="8868" y="5285"/>
                    <a:pt x="9314" y="8127"/>
                  </a:cubicBezTo>
                  <a:cubicBezTo>
                    <a:pt x="9761" y="10969"/>
                    <a:pt x="8868" y="14217"/>
                    <a:pt x="7529" y="16491"/>
                  </a:cubicBezTo>
                  <a:cubicBezTo>
                    <a:pt x="6190" y="18765"/>
                    <a:pt x="4405" y="20064"/>
                    <a:pt x="2977" y="20713"/>
                  </a:cubicBezTo>
                  <a:cubicBezTo>
                    <a:pt x="1549" y="21363"/>
                    <a:pt x="478" y="21363"/>
                    <a:pt x="121" y="20795"/>
                  </a:cubicBezTo>
                  <a:cubicBezTo>
                    <a:pt x="-236" y="20226"/>
                    <a:pt x="121" y="19089"/>
                    <a:pt x="2263" y="16653"/>
                  </a:cubicBezTo>
                  <a:cubicBezTo>
                    <a:pt x="4405" y="14217"/>
                    <a:pt x="8333" y="10482"/>
                    <a:pt x="11100" y="7965"/>
                  </a:cubicBezTo>
                  <a:cubicBezTo>
                    <a:pt x="13866" y="5447"/>
                    <a:pt x="15473" y="4148"/>
                    <a:pt x="16633" y="2930"/>
                  </a:cubicBezTo>
                  <a:cubicBezTo>
                    <a:pt x="17794" y="1712"/>
                    <a:pt x="18508" y="575"/>
                    <a:pt x="18419" y="169"/>
                  </a:cubicBezTo>
                  <a:cubicBezTo>
                    <a:pt x="18329" y="-237"/>
                    <a:pt x="17437" y="88"/>
                    <a:pt x="16455" y="1143"/>
                  </a:cubicBezTo>
                  <a:cubicBezTo>
                    <a:pt x="15473" y="2199"/>
                    <a:pt x="14402" y="3986"/>
                    <a:pt x="13866" y="5934"/>
                  </a:cubicBezTo>
                  <a:cubicBezTo>
                    <a:pt x="13331" y="7883"/>
                    <a:pt x="13331" y="9995"/>
                    <a:pt x="14670" y="11700"/>
                  </a:cubicBezTo>
                  <a:cubicBezTo>
                    <a:pt x="16009" y="13405"/>
                    <a:pt x="18686" y="14704"/>
                    <a:pt x="21364" y="16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940298" y="1459588"/>
              <a:ext cx="1810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506"/>
                    <a:pt x="1332" y="11012"/>
                    <a:pt x="132" y="14612"/>
                  </a:cubicBezTo>
                  <a:cubicBezTo>
                    <a:pt x="-1068" y="18212"/>
                    <a:pt x="6132" y="19906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006689" y="1446888"/>
              <a:ext cx="83847" cy="11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72" fill="norm" stroke="1" extrusionOk="0">
                  <a:moveTo>
                    <a:pt x="13271" y="0"/>
                  </a:moveTo>
                  <a:cubicBezTo>
                    <a:pt x="10636" y="800"/>
                    <a:pt x="8002" y="1600"/>
                    <a:pt x="5632" y="4200"/>
                  </a:cubicBezTo>
                  <a:cubicBezTo>
                    <a:pt x="3261" y="6800"/>
                    <a:pt x="1153" y="11200"/>
                    <a:pt x="363" y="14400"/>
                  </a:cubicBezTo>
                  <a:cubicBezTo>
                    <a:pt x="-427" y="17600"/>
                    <a:pt x="100" y="19600"/>
                    <a:pt x="1680" y="20600"/>
                  </a:cubicBezTo>
                  <a:cubicBezTo>
                    <a:pt x="3261" y="21600"/>
                    <a:pt x="5895" y="21600"/>
                    <a:pt x="9319" y="19800"/>
                  </a:cubicBezTo>
                  <a:cubicBezTo>
                    <a:pt x="12744" y="18000"/>
                    <a:pt x="16958" y="14400"/>
                    <a:pt x="19066" y="11600"/>
                  </a:cubicBezTo>
                  <a:cubicBezTo>
                    <a:pt x="21173" y="8800"/>
                    <a:pt x="21173" y="6800"/>
                    <a:pt x="20383" y="5000"/>
                  </a:cubicBezTo>
                  <a:cubicBezTo>
                    <a:pt x="19593" y="3200"/>
                    <a:pt x="18012" y="1600"/>
                    <a:pt x="164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040956" y="1008738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136206" y="898489"/>
              <a:ext cx="161307" cy="66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37" fill="norm" stroke="1" extrusionOk="0">
                  <a:moveTo>
                    <a:pt x="12462" y="694"/>
                  </a:moveTo>
                  <a:cubicBezTo>
                    <a:pt x="13292" y="419"/>
                    <a:pt x="14123" y="143"/>
                    <a:pt x="15369" y="40"/>
                  </a:cubicBezTo>
                  <a:cubicBezTo>
                    <a:pt x="16615" y="-63"/>
                    <a:pt x="18277" y="6"/>
                    <a:pt x="19523" y="556"/>
                  </a:cubicBezTo>
                  <a:cubicBezTo>
                    <a:pt x="20769" y="1106"/>
                    <a:pt x="21600" y="2138"/>
                    <a:pt x="20769" y="3376"/>
                  </a:cubicBezTo>
                  <a:cubicBezTo>
                    <a:pt x="19938" y="4615"/>
                    <a:pt x="17446" y="6059"/>
                    <a:pt x="15508" y="7676"/>
                  </a:cubicBezTo>
                  <a:cubicBezTo>
                    <a:pt x="13569" y="9292"/>
                    <a:pt x="12185" y="11081"/>
                    <a:pt x="12185" y="12526"/>
                  </a:cubicBezTo>
                  <a:cubicBezTo>
                    <a:pt x="12185" y="13970"/>
                    <a:pt x="13569" y="15071"/>
                    <a:pt x="14677" y="16034"/>
                  </a:cubicBezTo>
                  <a:cubicBezTo>
                    <a:pt x="15785" y="16997"/>
                    <a:pt x="16615" y="17822"/>
                    <a:pt x="14815" y="18648"/>
                  </a:cubicBezTo>
                  <a:cubicBezTo>
                    <a:pt x="13015" y="19473"/>
                    <a:pt x="8585" y="20299"/>
                    <a:pt x="5677" y="20780"/>
                  </a:cubicBezTo>
                  <a:cubicBezTo>
                    <a:pt x="2769" y="21262"/>
                    <a:pt x="1385" y="21399"/>
                    <a:pt x="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94306" y="2387123"/>
              <a:ext cx="184330" cy="48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45" fill="norm" stroke="1" extrusionOk="0">
                  <a:moveTo>
                    <a:pt x="0" y="7490"/>
                  </a:moveTo>
                  <a:cubicBezTo>
                    <a:pt x="245" y="9344"/>
                    <a:pt x="491" y="11198"/>
                    <a:pt x="982" y="13376"/>
                  </a:cubicBezTo>
                  <a:cubicBezTo>
                    <a:pt x="1473" y="15555"/>
                    <a:pt x="2209" y="18058"/>
                    <a:pt x="2577" y="19541"/>
                  </a:cubicBezTo>
                  <a:cubicBezTo>
                    <a:pt x="2945" y="21024"/>
                    <a:pt x="2945" y="21488"/>
                    <a:pt x="2700" y="21442"/>
                  </a:cubicBezTo>
                  <a:cubicBezTo>
                    <a:pt x="2455" y="21395"/>
                    <a:pt x="1964" y="20839"/>
                    <a:pt x="1595" y="18939"/>
                  </a:cubicBezTo>
                  <a:cubicBezTo>
                    <a:pt x="1227" y="17038"/>
                    <a:pt x="982" y="13794"/>
                    <a:pt x="1350" y="10688"/>
                  </a:cubicBezTo>
                  <a:cubicBezTo>
                    <a:pt x="1718" y="7582"/>
                    <a:pt x="2700" y="4616"/>
                    <a:pt x="3559" y="2901"/>
                  </a:cubicBezTo>
                  <a:cubicBezTo>
                    <a:pt x="4418" y="1186"/>
                    <a:pt x="5155" y="722"/>
                    <a:pt x="6136" y="398"/>
                  </a:cubicBezTo>
                  <a:cubicBezTo>
                    <a:pt x="7118" y="73"/>
                    <a:pt x="8345" y="-112"/>
                    <a:pt x="10064" y="73"/>
                  </a:cubicBezTo>
                  <a:cubicBezTo>
                    <a:pt x="11782" y="259"/>
                    <a:pt x="13991" y="815"/>
                    <a:pt x="16323" y="2437"/>
                  </a:cubicBezTo>
                  <a:cubicBezTo>
                    <a:pt x="18655" y="4060"/>
                    <a:pt x="21109" y="6748"/>
                    <a:pt x="21355" y="9251"/>
                  </a:cubicBezTo>
                  <a:cubicBezTo>
                    <a:pt x="21600" y="11754"/>
                    <a:pt x="19636" y="14072"/>
                    <a:pt x="16936" y="15926"/>
                  </a:cubicBezTo>
                  <a:cubicBezTo>
                    <a:pt x="14236" y="17780"/>
                    <a:pt x="10800" y="19170"/>
                    <a:pt x="8468" y="20005"/>
                  </a:cubicBezTo>
                  <a:cubicBezTo>
                    <a:pt x="6136" y="20839"/>
                    <a:pt x="4909" y="21117"/>
                    <a:pt x="5400" y="21117"/>
                  </a:cubicBezTo>
                  <a:cubicBezTo>
                    <a:pt x="5891" y="21117"/>
                    <a:pt x="8100" y="20839"/>
                    <a:pt x="10309" y="20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66225" y="2642455"/>
              <a:ext cx="109082" cy="22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02" fill="norm" stroke="1" extrusionOk="0">
                  <a:moveTo>
                    <a:pt x="21407" y="4590"/>
                  </a:moveTo>
                  <a:cubicBezTo>
                    <a:pt x="20992" y="3599"/>
                    <a:pt x="20576" y="2608"/>
                    <a:pt x="18292" y="1618"/>
                  </a:cubicBezTo>
                  <a:cubicBezTo>
                    <a:pt x="16007" y="627"/>
                    <a:pt x="11853" y="-364"/>
                    <a:pt x="8530" y="131"/>
                  </a:cubicBezTo>
                  <a:cubicBezTo>
                    <a:pt x="5207" y="627"/>
                    <a:pt x="2715" y="2608"/>
                    <a:pt x="1676" y="4590"/>
                  </a:cubicBezTo>
                  <a:cubicBezTo>
                    <a:pt x="638" y="6572"/>
                    <a:pt x="1053" y="8553"/>
                    <a:pt x="3130" y="10139"/>
                  </a:cubicBezTo>
                  <a:cubicBezTo>
                    <a:pt x="5207" y="11724"/>
                    <a:pt x="8945" y="12913"/>
                    <a:pt x="11438" y="14201"/>
                  </a:cubicBezTo>
                  <a:cubicBezTo>
                    <a:pt x="13930" y="15489"/>
                    <a:pt x="15176" y="16876"/>
                    <a:pt x="14969" y="17966"/>
                  </a:cubicBezTo>
                  <a:cubicBezTo>
                    <a:pt x="14761" y="19056"/>
                    <a:pt x="13099" y="19849"/>
                    <a:pt x="11230" y="20344"/>
                  </a:cubicBezTo>
                  <a:cubicBezTo>
                    <a:pt x="9361" y="20840"/>
                    <a:pt x="7284" y="21038"/>
                    <a:pt x="4999" y="21137"/>
                  </a:cubicBezTo>
                  <a:cubicBezTo>
                    <a:pt x="2715" y="21236"/>
                    <a:pt x="222" y="21236"/>
                    <a:pt x="15" y="21038"/>
                  </a:cubicBezTo>
                  <a:cubicBezTo>
                    <a:pt x="-193" y="20840"/>
                    <a:pt x="1884" y="20443"/>
                    <a:pt x="3961" y="20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94356" y="2843888"/>
              <a:ext cx="120651" cy="12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0"/>
                  </a:moveTo>
                  <a:cubicBezTo>
                    <a:pt x="1516" y="1117"/>
                    <a:pt x="3032" y="2234"/>
                    <a:pt x="3411" y="5028"/>
                  </a:cubicBezTo>
                  <a:cubicBezTo>
                    <a:pt x="3789" y="7821"/>
                    <a:pt x="3032" y="12290"/>
                    <a:pt x="2274" y="15455"/>
                  </a:cubicBezTo>
                  <a:cubicBezTo>
                    <a:pt x="1516" y="18621"/>
                    <a:pt x="758" y="20483"/>
                    <a:pt x="1516" y="21041"/>
                  </a:cubicBezTo>
                  <a:cubicBezTo>
                    <a:pt x="2274" y="21600"/>
                    <a:pt x="4547" y="20855"/>
                    <a:pt x="8147" y="19366"/>
                  </a:cubicBezTo>
                  <a:cubicBezTo>
                    <a:pt x="11747" y="17876"/>
                    <a:pt x="16674" y="15641"/>
                    <a:pt x="21600" y="13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824556" y="2691488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824556" y="2767688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305039" y="2369535"/>
              <a:ext cx="192618" cy="50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2608"/>
                  </a:moveTo>
                  <a:cubicBezTo>
                    <a:pt x="20176" y="1802"/>
                    <a:pt x="18752" y="995"/>
                    <a:pt x="16615" y="502"/>
                  </a:cubicBezTo>
                  <a:cubicBezTo>
                    <a:pt x="14479" y="9"/>
                    <a:pt x="11631" y="-170"/>
                    <a:pt x="9495" y="189"/>
                  </a:cubicBezTo>
                  <a:cubicBezTo>
                    <a:pt x="7358" y="547"/>
                    <a:pt x="5934" y="1443"/>
                    <a:pt x="5697" y="2384"/>
                  </a:cubicBezTo>
                  <a:cubicBezTo>
                    <a:pt x="5459" y="3325"/>
                    <a:pt x="6409" y="4311"/>
                    <a:pt x="7833" y="5387"/>
                  </a:cubicBezTo>
                  <a:cubicBezTo>
                    <a:pt x="9257" y="6462"/>
                    <a:pt x="11156" y="7628"/>
                    <a:pt x="11512" y="8703"/>
                  </a:cubicBezTo>
                  <a:cubicBezTo>
                    <a:pt x="11868" y="9779"/>
                    <a:pt x="10681" y="10764"/>
                    <a:pt x="9376" y="11437"/>
                  </a:cubicBezTo>
                  <a:cubicBezTo>
                    <a:pt x="8070" y="12109"/>
                    <a:pt x="6646" y="12467"/>
                    <a:pt x="5459" y="12826"/>
                  </a:cubicBezTo>
                  <a:cubicBezTo>
                    <a:pt x="4273" y="13184"/>
                    <a:pt x="3323" y="13543"/>
                    <a:pt x="2255" y="13767"/>
                  </a:cubicBezTo>
                  <a:cubicBezTo>
                    <a:pt x="1187" y="13991"/>
                    <a:pt x="0" y="14081"/>
                    <a:pt x="0" y="14081"/>
                  </a:cubicBezTo>
                  <a:cubicBezTo>
                    <a:pt x="0" y="14081"/>
                    <a:pt x="1187" y="13991"/>
                    <a:pt x="2492" y="14036"/>
                  </a:cubicBezTo>
                  <a:cubicBezTo>
                    <a:pt x="3798" y="14081"/>
                    <a:pt x="5222" y="14260"/>
                    <a:pt x="6053" y="14574"/>
                  </a:cubicBezTo>
                  <a:cubicBezTo>
                    <a:pt x="6884" y="14887"/>
                    <a:pt x="7121" y="15335"/>
                    <a:pt x="6884" y="16142"/>
                  </a:cubicBezTo>
                  <a:cubicBezTo>
                    <a:pt x="6646" y="16949"/>
                    <a:pt x="5934" y="18114"/>
                    <a:pt x="5459" y="18965"/>
                  </a:cubicBezTo>
                  <a:cubicBezTo>
                    <a:pt x="4985" y="19817"/>
                    <a:pt x="4747" y="20354"/>
                    <a:pt x="5103" y="20758"/>
                  </a:cubicBezTo>
                  <a:cubicBezTo>
                    <a:pt x="5459" y="21161"/>
                    <a:pt x="6409" y="21430"/>
                    <a:pt x="8426" y="21340"/>
                  </a:cubicBezTo>
                  <a:cubicBezTo>
                    <a:pt x="10444" y="21251"/>
                    <a:pt x="13530" y="20803"/>
                    <a:pt x="16615" y="20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614819" y="2491374"/>
              <a:ext cx="251138" cy="23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59" fill="norm" stroke="1" extrusionOk="0">
                  <a:moveTo>
                    <a:pt x="837" y="4926"/>
                  </a:moveTo>
                  <a:cubicBezTo>
                    <a:pt x="297" y="3769"/>
                    <a:pt x="-243" y="2612"/>
                    <a:pt x="117" y="1937"/>
                  </a:cubicBezTo>
                  <a:cubicBezTo>
                    <a:pt x="477" y="1262"/>
                    <a:pt x="1737" y="1069"/>
                    <a:pt x="3267" y="1648"/>
                  </a:cubicBezTo>
                  <a:cubicBezTo>
                    <a:pt x="4797" y="2226"/>
                    <a:pt x="6597" y="3576"/>
                    <a:pt x="7677" y="6083"/>
                  </a:cubicBezTo>
                  <a:cubicBezTo>
                    <a:pt x="8757" y="8591"/>
                    <a:pt x="9117" y="12255"/>
                    <a:pt x="8577" y="14955"/>
                  </a:cubicBezTo>
                  <a:cubicBezTo>
                    <a:pt x="8037" y="17655"/>
                    <a:pt x="6597" y="19391"/>
                    <a:pt x="5427" y="20355"/>
                  </a:cubicBezTo>
                  <a:cubicBezTo>
                    <a:pt x="4257" y="21319"/>
                    <a:pt x="3357" y="21512"/>
                    <a:pt x="2817" y="20933"/>
                  </a:cubicBezTo>
                  <a:cubicBezTo>
                    <a:pt x="2277" y="20355"/>
                    <a:pt x="2097" y="19005"/>
                    <a:pt x="3177" y="16498"/>
                  </a:cubicBezTo>
                  <a:cubicBezTo>
                    <a:pt x="4257" y="13991"/>
                    <a:pt x="6597" y="10326"/>
                    <a:pt x="8577" y="7626"/>
                  </a:cubicBezTo>
                  <a:cubicBezTo>
                    <a:pt x="10557" y="4926"/>
                    <a:pt x="12177" y="3191"/>
                    <a:pt x="13527" y="1937"/>
                  </a:cubicBezTo>
                  <a:cubicBezTo>
                    <a:pt x="14877" y="683"/>
                    <a:pt x="15957" y="-88"/>
                    <a:pt x="16407" y="8"/>
                  </a:cubicBezTo>
                  <a:cubicBezTo>
                    <a:pt x="16857" y="105"/>
                    <a:pt x="16677" y="1069"/>
                    <a:pt x="16137" y="3094"/>
                  </a:cubicBezTo>
                  <a:cubicBezTo>
                    <a:pt x="15597" y="5119"/>
                    <a:pt x="14697" y="8205"/>
                    <a:pt x="14607" y="10712"/>
                  </a:cubicBezTo>
                  <a:cubicBezTo>
                    <a:pt x="14517" y="13219"/>
                    <a:pt x="15237" y="15148"/>
                    <a:pt x="16497" y="16208"/>
                  </a:cubicBezTo>
                  <a:cubicBezTo>
                    <a:pt x="17757" y="17269"/>
                    <a:pt x="19557" y="17462"/>
                    <a:pt x="21357" y="17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954856" y="2672438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911542" y="2274096"/>
              <a:ext cx="125865" cy="118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94" fill="norm" stroke="1" extrusionOk="0">
                  <a:moveTo>
                    <a:pt x="1935" y="4241"/>
                  </a:moveTo>
                  <a:cubicBezTo>
                    <a:pt x="1935" y="2347"/>
                    <a:pt x="1935" y="452"/>
                    <a:pt x="2643" y="73"/>
                  </a:cubicBezTo>
                  <a:cubicBezTo>
                    <a:pt x="3351" y="-306"/>
                    <a:pt x="4767" y="831"/>
                    <a:pt x="5476" y="2536"/>
                  </a:cubicBezTo>
                  <a:cubicBezTo>
                    <a:pt x="6184" y="4241"/>
                    <a:pt x="6184" y="6515"/>
                    <a:pt x="5299" y="8789"/>
                  </a:cubicBezTo>
                  <a:cubicBezTo>
                    <a:pt x="4413" y="11062"/>
                    <a:pt x="2643" y="13336"/>
                    <a:pt x="1404" y="15420"/>
                  </a:cubicBezTo>
                  <a:cubicBezTo>
                    <a:pt x="164" y="17505"/>
                    <a:pt x="-544" y="19399"/>
                    <a:pt x="518" y="20347"/>
                  </a:cubicBezTo>
                  <a:cubicBezTo>
                    <a:pt x="1581" y="21294"/>
                    <a:pt x="4413" y="21294"/>
                    <a:pt x="8131" y="21294"/>
                  </a:cubicBezTo>
                  <a:cubicBezTo>
                    <a:pt x="11849" y="21294"/>
                    <a:pt x="16453" y="21294"/>
                    <a:pt x="21056" y="21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081856" y="2691488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359424" y="2481435"/>
              <a:ext cx="211383" cy="22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35" fill="norm" stroke="1" extrusionOk="0">
                  <a:moveTo>
                    <a:pt x="2109" y="2470"/>
                  </a:moveTo>
                  <a:cubicBezTo>
                    <a:pt x="2751" y="1663"/>
                    <a:pt x="3393" y="855"/>
                    <a:pt x="4248" y="452"/>
                  </a:cubicBezTo>
                  <a:cubicBezTo>
                    <a:pt x="5104" y="48"/>
                    <a:pt x="6173" y="48"/>
                    <a:pt x="7242" y="1865"/>
                  </a:cubicBezTo>
                  <a:cubicBezTo>
                    <a:pt x="8311" y="3682"/>
                    <a:pt x="9381" y="7315"/>
                    <a:pt x="8632" y="10747"/>
                  </a:cubicBezTo>
                  <a:cubicBezTo>
                    <a:pt x="7884" y="14179"/>
                    <a:pt x="5317" y="17409"/>
                    <a:pt x="3500" y="19225"/>
                  </a:cubicBezTo>
                  <a:cubicBezTo>
                    <a:pt x="1682" y="21042"/>
                    <a:pt x="612" y="21446"/>
                    <a:pt x="185" y="21143"/>
                  </a:cubicBezTo>
                  <a:cubicBezTo>
                    <a:pt x="-243" y="20840"/>
                    <a:pt x="-29" y="19831"/>
                    <a:pt x="1896" y="17409"/>
                  </a:cubicBezTo>
                  <a:cubicBezTo>
                    <a:pt x="3820" y="14986"/>
                    <a:pt x="7456" y="11151"/>
                    <a:pt x="10022" y="8325"/>
                  </a:cubicBezTo>
                  <a:cubicBezTo>
                    <a:pt x="12589" y="5498"/>
                    <a:pt x="14086" y="3682"/>
                    <a:pt x="15155" y="2369"/>
                  </a:cubicBezTo>
                  <a:cubicBezTo>
                    <a:pt x="16224" y="1057"/>
                    <a:pt x="16866" y="250"/>
                    <a:pt x="16652" y="48"/>
                  </a:cubicBezTo>
                  <a:cubicBezTo>
                    <a:pt x="16438" y="-154"/>
                    <a:pt x="15369" y="250"/>
                    <a:pt x="14300" y="1865"/>
                  </a:cubicBezTo>
                  <a:cubicBezTo>
                    <a:pt x="13230" y="3480"/>
                    <a:pt x="12161" y="6306"/>
                    <a:pt x="11733" y="8325"/>
                  </a:cubicBezTo>
                  <a:cubicBezTo>
                    <a:pt x="11306" y="10343"/>
                    <a:pt x="11519" y="11554"/>
                    <a:pt x="13230" y="12463"/>
                  </a:cubicBezTo>
                  <a:cubicBezTo>
                    <a:pt x="14941" y="13371"/>
                    <a:pt x="18149" y="13977"/>
                    <a:pt x="21357" y="14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666056" y="2618207"/>
              <a:ext cx="146051" cy="11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7307"/>
                  </a:moveTo>
                  <a:cubicBezTo>
                    <a:pt x="313" y="5445"/>
                    <a:pt x="626" y="3583"/>
                    <a:pt x="1722" y="2280"/>
                  </a:cubicBezTo>
                  <a:cubicBezTo>
                    <a:pt x="2817" y="976"/>
                    <a:pt x="4696" y="231"/>
                    <a:pt x="6417" y="45"/>
                  </a:cubicBezTo>
                  <a:cubicBezTo>
                    <a:pt x="8139" y="-141"/>
                    <a:pt x="9704" y="231"/>
                    <a:pt x="10643" y="1535"/>
                  </a:cubicBezTo>
                  <a:cubicBezTo>
                    <a:pt x="11583" y="2838"/>
                    <a:pt x="11896" y="5073"/>
                    <a:pt x="10800" y="7680"/>
                  </a:cubicBezTo>
                  <a:cubicBezTo>
                    <a:pt x="9704" y="10287"/>
                    <a:pt x="7200" y="13266"/>
                    <a:pt x="5791" y="15687"/>
                  </a:cubicBezTo>
                  <a:cubicBezTo>
                    <a:pt x="4383" y="18107"/>
                    <a:pt x="4070" y="19969"/>
                    <a:pt x="4696" y="20714"/>
                  </a:cubicBezTo>
                  <a:cubicBezTo>
                    <a:pt x="5322" y="21459"/>
                    <a:pt x="6887" y="21087"/>
                    <a:pt x="9861" y="19783"/>
                  </a:cubicBezTo>
                  <a:cubicBezTo>
                    <a:pt x="12835" y="18480"/>
                    <a:pt x="17217" y="16245"/>
                    <a:pt x="21600" y="14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678756" y="2334668"/>
              <a:ext cx="133351" cy="10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899"/>
                  </a:moveTo>
                  <a:cubicBezTo>
                    <a:pt x="1371" y="1576"/>
                    <a:pt x="2743" y="254"/>
                    <a:pt x="4971" y="33"/>
                  </a:cubicBezTo>
                  <a:cubicBezTo>
                    <a:pt x="7200" y="-187"/>
                    <a:pt x="10286" y="695"/>
                    <a:pt x="11829" y="2237"/>
                  </a:cubicBezTo>
                  <a:cubicBezTo>
                    <a:pt x="13371" y="3780"/>
                    <a:pt x="13371" y="5984"/>
                    <a:pt x="12514" y="8189"/>
                  </a:cubicBezTo>
                  <a:cubicBezTo>
                    <a:pt x="11657" y="10393"/>
                    <a:pt x="9943" y="12597"/>
                    <a:pt x="8571" y="14580"/>
                  </a:cubicBezTo>
                  <a:cubicBezTo>
                    <a:pt x="7200" y="16564"/>
                    <a:pt x="6171" y="18327"/>
                    <a:pt x="6514" y="19209"/>
                  </a:cubicBezTo>
                  <a:cubicBezTo>
                    <a:pt x="6857" y="20091"/>
                    <a:pt x="8571" y="20091"/>
                    <a:pt x="11314" y="20311"/>
                  </a:cubicBezTo>
                  <a:cubicBezTo>
                    <a:pt x="14057" y="20531"/>
                    <a:pt x="17829" y="20972"/>
                    <a:pt x="2160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920056" y="2735938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3097856" y="2778271"/>
              <a:ext cx="1968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0800"/>
                    <a:pt x="11613" y="0"/>
                    <a:pt x="15213" y="0"/>
                  </a:cubicBezTo>
                  <a:cubicBezTo>
                    <a:pt x="18813" y="0"/>
                    <a:pt x="2020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421706" y="2767688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3650306" y="2786738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5143"/>
                    <a:pt x="13200" y="10286"/>
                    <a:pt x="9600" y="13886"/>
                  </a:cubicBezTo>
                  <a:cubicBezTo>
                    <a:pt x="6000" y="17486"/>
                    <a:pt x="300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116605" y="2547393"/>
              <a:ext cx="213152" cy="21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38" fill="norm" stroke="1" extrusionOk="0">
                  <a:moveTo>
                    <a:pt x="2266" y="6039"/>
                  </a:moveTo>
                  <a:cubicBezTo>
                    <a:pt x="1631" y="4793"/>
                    <a:pt x="996" y="3546"/>
                    <a:pt x="1207" y="2508"/>
                  </a:cubicBezTo>
                  <a:cubicBezTo>
                    <a:pt x="1419" y="1470"/>
                    <a:pt x="2478" y="639"/>
                    <a:pt x="3749" y="223"/>
                  </a:cubicBezTo>
                  <a:cubicBezTo>
                    <a:pt x="5019" y="-192"/>
                    <a:pt x="6501" y="-192"/>
                    <a:pt x="8090" y="1677"/>
                  </a:cubicBezTo>
                  <a:cubicBezTo>
                    <a:pt x="9678" y="3546"/>
                    <a:pt x="11372" y="7285"/>
                    <a:pt x="10737" y="10816"/>
                  </a:cubicBezTo>
                  <a:cubicBezTo>
                    <a:pt x="10101" y="14346"/>
                    <a:pt x="7137" y="17670"/>
                    <a:pt x="4913" y="19435"/>
                  </a:cubicBezTo>
                  <a:cubicBezTo>
                    <a:pt x="2690" y="21200"/>
                    <a:pt x="1207" y="21408"/>
                    <a:pt x="466" y="20889"/>
                  </a:cubicBezTo>
                  <a:cubicBezTo>
                    <a:pt x="-275" y="20370"/>
                    <a:pt x="-275" y="19123"/>
                    <a:pt x="1525" y="16943"/>
                  </a:cubicBezTo>
                  <a:cubicBezTo>
                    <a:pt x="3325" y="14762"/>
                    <a:pt x="6925" y="11646"/>
                    <a:pt x="9890" y="9258"/>
                  </a:cubicBezTo>
                  <a:cubicBezTo>
                    <a:pt x="12854" y="6870"/>
                    <a:pt x="15184" y="5208"/>
                    <a:pt x="16666" y="3858"/>
                  </a:cubicBezTo>
                  <a:cubicBezTo>
                    <a:pt x="18149" y="2508"/>
                    <a:pt x="18784" y="1470"/>
                    <a:pt x="18572" y="1158"/>
                  </a:cubicBezTo>
                  <a:cubicBezTo>
                    <a:pt x="18360" y="846"/>
                    <a:pt x="17301" y="1262"/>
                    <a:pt x="16243" y="2716"/>
                  </a:cubicBezTo>
                  <a:cubicBezTo>
                    <a:pt x="15184" y="4170"/>
                    <a:pt x="14125" y="6662"/>
                    <a:pt x="14231" y="9362"/>
                  </a:cubicBezTo>
                  <a:cubicBezTo>
                    <a:pt x="14337" y="12062"/>
                    <a:pt x="15607" y="14970"/>
                    <a:pt x="16984" y="16735"/>
                  </a:cubicBezTo>
                  <a:cubicBezTo>
                    <a:pt x="18360" y="18500"/>
                    <a:pt x="19843" y="19123"/>
                    <a:pt x="21325" y="19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418656" y="2729588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4467565" y="2742288"/>
              <a:ext cx="64396" cy="10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012" fill="norm" stroke="1" extrusionOk="0">
                  <a:moveTo>
                    <a:pt x="16803" y="5184"/>
                  </a:moveTo>
                  <a:cubicBezTo>
                    <a:pt x="13428" y="5616"/>
                    <a:pt x="10053" y="6048"/>
                    <a:pt x="7353" y="7128"/>
                  </a:cubicBezTo>
                  <a:cubicBezTo>
                    <a:pt x="4653" y="8208"/>
                    <a:pt x="2628" y="9936"/>
                    <a:pt x="1278" y="12312"/>
                  </a:cubicBezTo>
                  <a:cubicBezTo>
                    <a:pt x="-72" y="14688"/>
                    <a:pt x="-747" y="17712"/>
                    <a:pt x="1278" y="19440"/>
                  </a:cubicBezTo>
                  <a:cubicBezTo>
                    <a:pt x="3303" y="21168"/>
                    <a:pt x="8028" y="21600"/>
                    <a:pt x="12415" y="20088"/>
                  </a:cubicBezTo>
                  <a:cubicBezTo>
                    <a:pt x="16803" y="18576"/>
                    <a:pt x="20853" y="15120"/>
                    <a:pt x="20515" y="11448"/>
                  </a:cubicBezTo>
                  <a:cubicBezTo>
                    <a:pt x="20178" y="7776"/>
                    <a:pt x="15453" y="3888"/>
                    <a:pt x="107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4482156" y="2412088"/>
              <a:ext cx="1" cy="889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4704406" y="2292496"/>
              <a:ext cx="99888" cy="66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35" fill="norm" stroke="1" extrusionOk="0">
                  <a:moveTo>
                    <a:pt x="2700" y="789"/>
                  </a:moveTo>
                  <a:cubicBezTo>
                    <a:pt x="4500" y="515"/>
                    <a:pt x="6300" y="240"/>
                    <a:pt x="9000" y="103"/>
                  </a:cubicBezTo>
                  <a:cubicBezTo>
                    <a:pt x="11700" y="-34"/>
                    <a:pt x="15300" y="-34"/>
                    <a:pt x="17775" y="103"/>
                  </a:cubicBezTo>
                  <a:cubicBezTo>
                    <a:pt x="20250" y="240"/>
                    <a:pt x="21600" y="515"/>
                    <a:pt x="21150" y="1235"/>
                  </a:cubicBezTo>
                  <a:cubicBezTo>
                    <a:pt x="20700" y="1955"/>
                    <a:pt x="18450" y="3120"/>
                    <a:pt x="14850" y="4423"/>
                  </a:cubicBezTo>
                  <a:cubicBezTo>
                    <a:pt x="11250" y="5726"/>
                    <a:pt x="6300" y="7166"/>
                    <a:pt x="3600" y="8057"/>
                  </a:cubicBezTo>
                  <a:cubicBezTo>
                    <a:pt x="900" y="8949"/>
                    <a:pt x="450" y="9292"/>
                    <a:pt x="1575" y="9875"/>
                  </a:cubicBezTo>
                  <a:cubicBezTo>
                    <a:pt x="2700" y="10457"/>
                    <a:pt x="5400" y="11280"/>
                    <a:pt x="7425" y="12412"/>
                  </a:cubicBezTo>
                  <a:cubicBezTo>
                    <a:pt x="9450" y="13543"/>
                    <a:pt x="10800" y="14983"/>
                    <a:pt x="11475" y="16252"/>
                  </a:cubicBezTo>
                  <a:cubicBezTo>
                    <a:pt x="12150" y="17520"/>
                    <a:pt x="12150" y="18617"/>
                    <a:pt x="12150" y="19372"/>
                  </a:cubicBezTo>
                  <a:cubicBezTo>
                    <a:pt x="12150" y="20126"/>
                    <a:pt x="12150" y="20537"/>
                    <a:pt x="11025" y="20880"/>
                  </a:cubicBezTo>
                  <a:cubicBezTo>
                    <a:pt x="9900" y="21223"/>
                    <a:pt x="7650" y="21497"/>
                    <a:pt x="5625" y="21532"/>
                  </a:cubicBezTo>
                  <a:cubicBezTo>
                    <a:pt x="3600" y="21566"/>
                    <a:pt x="1800" y="21360"/>
                    <a:pt x="0" y="2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4405956" y="2400664"/>
              <a:ext cx="171451" cy="13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2748"/>
                  </a:moveTo>
                  <a:cubicBezTo>
                    <a:pt x="1067" y="1767"/>
                    <a:pt x="2133" y="785"/>
                    <a:pt x="3333" y="294"/>
                  </a:cubicBezTo>
                  <a:cubicBezTo>
                    <a:pt x="4533" y="-197"/>
                    <a:pt x="5867" y="-197"/>
                    <a:pt x="7067" y="1276"/>
                  </a:cubicBezTo>
                  <a:cubicBezTo>
                    <a:pt x="8267" y="2748"/>
                    <a:pt x="9333" y="5694"/>
                    <a:pt x="9467" y="7821"/>
                  </a:cubicBezTo>
                  <a:cubicBezTo>
                    <a:pt x="9600" y="9948"/>
                    <a:pt x="8800" y="11258"/>
                    <a:pt x="7867" y="12567"/>
                  </a:cubicBezTo>
                  <a:cubicBezTo>
                    <a:pt x="6933" y="13876"/>
                    <a:pt x="5867" y="15185"/>
                    <a:pt x="5067" y="16658"/>
                  </a:cubicBezTo>
                  <a:cubicBezTo>
                    <a:pt x="4267" y="18130"/>
                    <a:pt x="3733" y="19767"/>
                    <a:pt x="4533" y="20585"/>
                  </a:cubicBezTo>
                  <a:cubicBezTo>
                    <a:pt x="5333" y="21403"/>
                    <a:pt x="7467" y="21403"/>
                    <a:pt x="10533" y="21239"/>
                  </a:cubicBezTo>
                  <a:cubicBezTo>
                    <a:pt x="13600" y="21076"/>
                    <a:pt x="17600" y="20748"/>
                    <a:pt x="21600" y="20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61006" y="3612238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80056" y="3961488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418156" y="4228188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31373" y="4681262"/>
              <a:ext cx="237987" cy="51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49" fill="norm" stroke="1" extrusionOk="0">
                  <a:moveTo>
                    <a:pt x="379" y="7107"/>
                  </a:moveTo>
                  <a:cubicBezTo>
                    <a:pt x="189" y="6307"/>
                    <a:pt x="0" y="5507"/>
                    <a:pt x="0" y="5418"/>
                  </a:cubicBezTo>
                  <a:cubicBezTo>
                    <a:pt x="0" y="5329"/>
                    <a:pt x="189" y="5951"/>
                    <a:pt x="853" y="7685"/>
                  </a:cubicBezTo>
                  <a:cubicBezTo>
                    <a:pt x="1516" y="9418"/>
                    <a:pt x="2653" y="12263"/>
                    <a:pt x="3221" y="13818"/>
                  </a:cubicBezTo>
                  <a:cubicBezTo>
                    <a:pt x="3789" y="15374"/>
                    <a:pt x="3789" y="15640"/>
                    <a:pt x="3695" y="14129"/>
                  </a:cubicBezTo>
                  <a:cubicBezTo>
                    <a:pt x="3600" y="12618"/>
                    <a:pt x="3411" y="9329"/>
                    <a:pt x="3789" y="6885"/>
                  </a:cubicBezTo>
                  <a:cubicBezTo>
                    <a:pt x="4168" y="4440"/>
                    <a:pt x="5116" y="2840"/>
                    <a:pt x="5968" y="1818"/>
                  </a:cubicBezTo>
                  <a:cubicBezTo>
                    <a:pt x="6821" y="796"/>
                    <a:pt x="7579" y="351"/>
                    <a:pt x="8432" y="129"/>
                  </a:cubicBezTo>
                  <a:cubicBezTo>
                    <a:pt x="9284" y="-93"/>
                    <a:pt x="10232" y="-93"/>
                    <a:pt x="12126" y="663"/>
                  </a:cubicBezTo>
                  <a:cubicBezTo>
                    <a:pt x="14021" y="1418"/>
                    <a:pt x="16863" y="2929"/>
                    <a:pt x="18758" y="4974"/>
                  </a:cubicBezTo>
                  <a:cubicBezTo>
                    <a:pt x="20653" y="7018"/>
                    <a:pt x="21600" y="9596"/>
                    <a:pt x="21221" y="12129"/>
                  </a:cubicBezTo>
                  <a:cubicBezTo>
                    <a:pt x="20842" y="14663"/>
                    <a:pt x="19137" y="17151"/>
                    <a:pt x="17053" y="18707"/>
                  </a:cubicBezTo>
                  <a:cubicBezTo>
                    <a:pt x="14968" y="20263"/>
                    <a:pt x="12505" y="20885"/>
                    <a:pt x="10800" y="21196"/>
                  </a:cubicBezTo>
                  <a:cubicBezTo>
                    <a:pt x="9095" y="21507"/>
                    <a:pt x="8147" y="21507"/>
                    <a:pt x="7389" y="21329"/>
                  </a:cubicBezTo>
                  <a:cubicBezTo>
                    <a:pt x="6632" y="21151"/>
                    <a:pt x="6063" y="20796"/>
                    <a:pt x="5589" y="20129"/>
                  </a:cubicBezTo>
                  <a:cubicBezTo>
                    <a:pt x="5116" y="19463"/>
                    <a:pt x="4737" y="18485"/>
                    <a:pt x="5116" y="17774"/>
                  </a:cubicBezTo>
                  <a:cubicBezTo>
                    <a:pt x="5495" y="17063"/>
                    <a:pt x="6632" y="16618"/>
                    <a:pt x="7768" y="16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29256" y="5041693"/>
              <a:ext cx="76201" cy="12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944"/>
                  </a:moveTo>
                  <a:cubicBezTo>
                    <a:pt x="3000" y="236"/>
                    <a:pt x="6000" y="-472"/>
                    <a:pt x="8100" y="413"/>
                  </a:cubicBezTo>
                  <a:cubicBezTo>
                    <a:pt x="10200" y="1298"/>
                    <a:pt x="11400" y="3777"/>
                    <a:pt x="12300" y="6964"/>
                  </a:cubicBezTo>
                  <a:cubicBezTo>
                    <a:pt x="13200" y="10151"/>
                    <a:pt x="13800" y="14046"/>
                    <a:pt x="15300" y="16525"/>
                  </a:cubicBezTo>
                  <a:cubicBezTo>
                    <a:pt x="16800" y="19003"/>
                    <a:pt x="19200" y="20066"/>
                    <a:pt x="21600" y="21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631235" y="5031374"/>
              <a:ext cx="120017" cy="27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04" fill="norm" stroke="1" extrusionOk="0">
                  <a:moveTo>
                    <a:pt x="19490" y="1725"/>
                  </a:moveTo>
                  <a:cubicBezTo>
                    <a:pt x="18373" y="907"/>
                    <a:pt x="17255" y="89"/>
                    <a:pt x="14462" y="7"/>
                  </a:cubicBezTo>
                  <a:cubicBezTo>
                    <a:pt x="11669" y="-75"/>
                    <a:pt x="7200" y="580"/>
                    <a:pt x="4407" y="1807"/>
                  </a:cubicBezTo>
                  <a:cubicBezTo>
                    <a:pt x="1614" y="3034"/>
                    <a:pt x="497" y="4834"/>
                    <a:pt x="124" y="6143"/>
                  </a:cubicBezTo>
                  <a:cubicBezTo>
                    <a:pt x="-248" y="7452"/>
                    <a:pt x="124" y="8270"/>
                    <a:pt x="2545" y="9498"/>
                  </a:cubicBezTo>
                  <a:cubicBezTo>
                    <a:pt x="4966" y="10725"/>
                    <a:pt x="9435" y="12361"/>
                    <a:pt x="12786" y="13589"/>
                  </a:cubicBezTo>
                  <a:cubicBezTo>
                    <a:pt x="16138" y="14816"/>
                    <a:pt x="18373" y="15634"/>
                    <a:pt x="19676" y="16452"/>
                  </a:cubicBezTo>
                  <a:cubicBezTo>
                    <a:pt x="20980" y="17270"/>
                    <a:pt x="21352" y="18089"/>
                    <a:pt x="20980" y="18825"/>
                  </a:cubicBezTo>
                  <a:cubicBezTo>
                    <a:pt x="20607" y="19561"/>
                    <a:pt x="19490" y="20216"/>
                    <a:pt x="17628" y="20707"/>
                  </a:cubicBezTo>
                  <a:cubicBezTo>
                    <a:pt x="15766" y="21198"/>
                    <a:pt x="13159" y="21525"/>
                    <a:pt x="10738" y="21361"/>
                  </a:cubicBezTo>
                  <a:cubicBezTo>
                    <a:pt x="8318" y="21198"/>
                    <a:pt x="6083" y="20543"/>
                    <a:pt x="3849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86927" y="5237829"/>
              <a:ext cx="151930" cy="12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53" fill="norm" stroke="1" extrusionOk="0">
                  <a:moveTo>
                    <a:pt x="1733" y="7318"/>
                  </a:moveTo>
                  <a:cubicBezTo>
                    <a:pt x="1433" y="10801"/>
                    <a:pt x="1133" y="14285"/>
                    <a:pt x="833" y="16898"/>
                  </a:cubicBezTo>
                  <a:cubicBezTo>
                    <a:pt x="533" y="19511"/>
                    <a:pt x="233" y="21253"/>
                    <a:pt x="83" y="21253"/>
                  </a:cubicBezTo>
                  <a:cubicBezTo>
                    <a:pt x="-67" y="21253"/>
                    <a:pt x="-67" y="19511"/>
                    <a:pt x="533" y="16550"/>
                  </a:cubicBezTo>
                  <a:cubicBezTo>
                    <a:pt x="1133" y="13588"/>
                    <a:pt x="2333" y="9408"/>
                    <a:pt x="3383" y="6621"/>
                  </a:cubicBezTo>
                  <a:cubicBezTo>
                    <a:pt x="4433" y="3834"/>
                    <a:pt x="5333" y="2440"/>
                    <a:pt x="6083" y="2614"/>
                  </a:cubicBezTo>
                  <a:cubicBezTo>
                    <a:pt x="6833" y="2788"/>
                    <a:pt x="7433" y="4530"/>
                    <a:pt x="7733" y="6272"/>
                  </a:cubicBezTo>
                  <a:cubicBezTo>
                    <a:pt x="8033" y="8014"/>
                    <a:pt x="8033" y="9756"/>
                    <a:pt x="8483" y="9756"/>
                  </a:cubicBezTo>
                  <a:cubicBezTo>
                    <a:pt x="8933" y="9756"/>
                    <a:pt x="9833" y="8014"/>
                    <a:pt x="10883" y="6272"/>
                  </a:cubicBezTo>
                  <a:cubicBezTo>
                    <a:pt x="11933" y="4530"/>
                    <a:pt x="13133" y="2788"/>
                    <a:pt x="14633" y="1569"/>
                  </a:cubicBezTo>
                  <a:cubicBezTo>
                    <a:pt x="16133" y="350"/>
                    <a:pt x="17933" y="-347"/>
                    <a:pt x="18983" y="176"/>
                  </a:cubicBezTo>
                  <a:cubicBezTo>
                    <a:pt x="20033" y="698"/>
                    <a:pt x="20333" y="2440"/>
                    <a:pt x="20633" y="5053"/>
                  </a:cubicBezTo>
                  <a:cubicBezTo>
                    <a:pt x="20933" y="7666"/>
                    <a:pt x="21233" y="11150"/>
                    <a:pt x="21533" y="14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294456" y="4964788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294456" y="5021938"/>
              <a:ext cx="190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615"/>
                    <a:pt x="11520" y="11631"/>
                    <a:pt x="15120" y="8031"/>
                  </a:cubicBezTo>
                  <a:cubicBezTo>
                    <a:pt x="18720" y="4431"/>
                    <a:pt x="20160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599314" y="4662369"/>
              <a:ext cx="203143" cy="49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04" fill="norm" stroke="1" extrusionOk="0">
                  <a:moveTo>
                    <a:pt x="21371" y="2368"/>
                  </a:moveTo>
                  <a:cubicBezTo>
                    <a:pt x="18922" y="1544"/>
                    <a:pt x="16472" y="721"/>
                    <a:pt x="13911" y="309"/>
                  </a:cubicBezTo>
                  <a:cubicBezTo>
                    <a:pt x="11350" y="-103"/>
                    <a:pt x="8678" y="-103"/>
                    <a:pt x="6785" y="309"/>
                  </a:cubicBezTo>
                  <a:cubicBezTo>
                    <a:pt x="4893" y="721"/>
                    <a:pt x="3779" y="1544"/>
                    <a:pt x="3891" y="2414"/>
                  </a:cubicBezTo>
                  <a:cubicBezTo>
                    <a:pt x="4002" y="3283"/>
                    <a:pt x="5338" y="4199"/>
                    <a:pt x="6897" y="5251"/>
                  </a:cubicBezTo>
                  <a:cubicBezTo>
                    <a:pt x="8456" y="6304"/>
                    <a:pt x="10237" y="7494"/>
                    <a:pt x="10794" y="8592"/>
                  </a:cubicBezTo>
                  <a:cubicBezTo>
                    <a:pt x="11350" y="9690"/>
                    <a:pt x="10682" y="10697"/>
                    <a:pt x="9792" y="11338"/>
                  </a:cubicBezTo>
                  <a:cubicBezTo>
                    <a:pt x="8901" y="11978"/>
                    <a:pt x="7787" y="12253"/>
                    <a:pt x="6674" y="12528"/>
                  </a:cubicBezTo>
                  <a:cubicBezTo>
                    <a:pt x="5561" y="12802"/>
                    <a:pt x="4447" y="13077"/>
                    <a:pt x="3891" y="12985"/>
                  </a:cubicBezTo>
                  <a:cubicBezTo>
                    <a:pt x="3334" y="12894"/>
                    <a:pt x="3334" y="12436"/>
                    <a:pt x="4113" y="12161"/>
                  </a:cubicBezTo>
                  <a:cubicBezTo>
                    <a:pt x="4893" y="11887"/>
                    <a:pt x="6451" y="11795"/>
                    <a:pt x="7231" y="12070"/>
                  </a:cubicBezTo>
                  <a:cubicBezTo>
                    <a:pt x="8010" y="12344"/>
                    <a:pt x="8010" y="12985"/>
                    <a:pt x="6785" y="14221"/>
                  </a:cubicBezTo>
                  <a:cubicBezTo>
                    <a:pt x="5561" y="15456"/>
                    <a:pt x="3111" y="17287"/>
                    <a:pt x="1664" y="18568"/>
                  </a:cubicBezTo>
                  <a:cubicBezTo>
                    <a:pt x="216" y="19850"/>
                    <a:pt x="-229" y="20582"/>
                    <a:pt x="105" y="20994"/>
                  </a:cubicBezTo>
                  <a:cubicBezTo>
                    <a:pt x="439" y="21405"/>
                    <a:pt x="1552" y="21497"/>
                    <a:pt x="4670" y="21314"/>
                  </a:cubicBezTo>
                  <a:cubicBezTo>
                    <a:pt x="7787" y="21131"/>
                    <a:pt x="12909" y="20673"/>
                    <a:pt x="18031" y="20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910406" y="4820465"/>
              <a:ext cx="247651" cy="25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76" fill="norm" stroke="1" extrusionOk="0">
                  <a:moveTo>
                    <a:pt x="0" y="3067"/>
                  </a:moveTo>
                  <a:cubicBezTo>
                    <a:pt x="183" y="2175"/>
                    <a:pt x="366" y="1282"/>
                    <a:pt x="1007" y="836"/>
                  </a:cubicBezTo>
                  <a:cubicBezTo>
                    <a:pt x="1648" y="390"/>
                    <a:pt x="2746" y="390"/>
                    <a:pt x="4302" y="1461"/>
                  </a:cubicBezTo>
                  <a:cubicBezTo>
                    <a:pt x="5858" y="2532"/>
                    <a:pt x="7871" y="4674"/>
                    <a:pt x="8420" y="7619"/>
                  </a:cubicBezTo>
                  <a:cubicBezTo>
                    <a:pt x="8970" y="10565"/>
                    <a:pt x="8054" y="14314"/>
                    <a:pt x="7048" y="16634"/>
                  </a:cubicBezTo>
                  <a:cubicBezTo>
                    <a:pt x="6041" y="18955"/>
                    <a:pt x="4942" y="19847"/>
                    <a:pt x="3844" y="20472"/>
                  </a:cubicBezTo>
                  <a:cubicBezTo>
                    <a:pt x="2746" y="21097"/>
                    <a:pt x="1648" y="21454"/>
                    <a:pt x="915" y="21186"/>
                  </a:cubicBezTo>
                  <a:cubicBezTo>
                    <a:pt x="183" y="20918"/>
                    <a:pt x="-183" y="20026"/>
                    <a:pt x="641" y="18330"/>
                  </a:cubicBezTo>
                  <a:cubicBezTo>
                    <a:pt x="1464" y="16634"/>
                    <a:pt x="3478" y="14135"/>
                    <a:pt x="6407" y="11279"/>
                  </a:cubicBezTo>
                  <a:cubicBezTo>
                    <a:pt x="9336" y="8423"/>
                    <a:pt x="13180" y="5209"/>
                    <a:pt x="15376" y="3156"/>
                  </a:cubicBezTo>
                  <a:cubicBezTo>
                    <a:pt x="17573" y="1104"/>
                    <a:pt x="18122" y="211"/>
                    <a:pt x="18031" y="33"/>
                  </a:cubicBezTo>
                  <a:cubicBezTo>
                    <a:pt x="17939" y="-146"/>
                    <a:pt x="17207" y="390"/>
                    <a:pt x="16109" y="1996"/>
                  </a:cubicBezTo>
                  <a:cubicBezTo>
                    <a:pt x="15010" y="3603"/>
                    <a:pt x="13546" y="6280"/>
                    <a:pt x="13088" y="8780"/>
                  </a:cubicBezTo>
                  <a:cubicBezTo>
                    <a:pt x="12631" y="11279"/>
                    <a:pt x="13180" y="13599"/>
                    <a:pt x="14736" y="15028"/>
                  </a:cubicBezTo>
                  <a:cubicBezTo>
                    <a:pt x="16292" y="16456"/>
                    <a:pt x="18854" y="16991"/>
                    <a:pt x="21417" y="17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246956" y="5034638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2260019" y="4622383"/>
              <a:ext cx="120288" cy="12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48" fill="norm" stroke="1" extrusionOk="0">
                  <a:moveTo>
                    <a:pt x="1072" y="5406"/>
                  </a:moveTo>
                  <a:cubicBezTo>
                    <a:pt x="1451" y="9433"/>
                    <a:pt x="1830" y="13460"/>
                    <a:pt x="1640" y="16389"/>
                  </a:cubicBezTo>
                  <a:cubicBezTo>
                    <a:pt x="1451" y="19317"/>
                    <a:pt x="693" y="21148"/>
                    <a:pt x="314" y="21148"/>
                  </a:cubicBezTo>
                  <a:cubicBezTo>
                    <a:pt x="-65" y="21148"/>
                    <a:pt x="-65" y="19317"/>
                    <a:pt x="124" y="17487"/>
                  </a:cubicBezTo>
                  <a:cubicBezTo>
                    <a:pt x="314" y="15656"/>
                    <a:pt x="693" y="13826"/>
                    <a:pt x="1261" y="11812"/>
                  </a:cubicBezTo>
                  <a:cubicBezTo>
                    <a:pt x="1830" y="9799"/>
                    <a:pt x="2588" y="7602"/>
                    <a:pt x="3346" y="7419"/>
                  </a:cubicBezTo>
                  <a:cubicBezTo>
                    <a:pt x="4103" y="7236"/>
                    <a:pt x="4861" y="9067"/>
                    <a:pt x="5998" y="9250"/>
                  </a:cubicBezTo>
                  <a:cubicBezTo>
                    <a:pt x="7135" y="9433"/>
                    <a:pt x="8651" y="7968"/>
                    <a:pt x="10546" y="5772"/>
                  </a:cubicBezTo>
                  <a:cubicBezTo>
                    <a:pt x="12440" y="3575"/>
                    <a:pt x="14714" y="646"/>
                    <a:pt x="16230" y="97"/>
                  </a:cubicBezTo>
                  <a:cubicBezTo>
                    <a:pt x="17746" y="-452"/>
                    <a:pt x="18503" y="1379"/>
                    <a:pt x="18882" y="4124"/>
                  </a:cubicBezTo>
                  <a:cubicBezTo>
                    <a:pt x="19261" y="6870"/>
                    <a:pt x="19261" y="10531"/>
                    <a:pt x="19640" y="13460"/>
                  </a:cubicBezTo>
                  <a:cubicBezTo>
                    <a:pt x="20019" y="16389"/>
                    <a:pt x="20777" y="18585"/>
                    <a:pt x="21535" y="20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2393006" y="4983838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767656" y="4837239"/>
              <a:ext cx="209551" cy="22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4852"/>
                  </a:moveTo>
                  <a:cubicBezTo>
                    <a:pt x="1309" y="3252"/>
                    <a:pt x="2618" y="1652"/>
                    <a:pt x="3818" y="752"/>
                  </a:cubicBezTo>
                  <a:cubicBezTo>
                    <a:pt x="5018" y="-148"/>
                    <a:pt x="6109" y="-348"/>
                    <a:pt x="7200" y="752"/>
                  </a:cubicBezTo>
                  <a:cubicBezTo>
                    <a:pt x="8291" y="1852"/>
                    <a:pt x="9382" y="4252"/>
                    <a:pt x="9491" y="7252"/>
                  </a:cubicBezTo>
                  <a:cubicBezTo>
                    <a:pt x="9600" y="10252"/>
                    <a:pt x="8727" y="13852"/>
                    <a:pt x="7636" y="16152"/>
                  </a:cubicBezTo>
                  <a:cubicBezTo>
                    <a:pt x="6545" y="18452"/>
                    <a:pt x="5236" y="19452"/>
                    <a:pt x="4036" y="20152"/>
                  </a:cubicBezTo>
                  <a:cubicBezTo>
                    <a:pt x="2836" y="20852"/>
                    <a:pt x="1745" y="21252"/>
                    <a:pt x="1309" y="20952"/>
                  </a:cubicBezTo>
                  <a:cubicBezTo>
                    <a:pt x="873" y="20652"/>
                    <a:pt x="1091" y="19652"/>
                    <a:pt x="3055" y="17252"/>
                  </a:cubicBezTo>
                  <a:cubicBezTo>
                    <a:pt x="5018" y="14852"/>
                    <a:pt x="8727" y="11052"/>
                    <a:pt x="11236" y="8552"/>
                  </a:cubicBezTo>
                  <a:cubicBezTo>
                    <a:pt x="13745" y="6052"/>
                    <a:pt x="15055" y="4852"/>
                    <a:pt x="16145" y="3852"/>
                  </a:cubicBezTo>
                  <a:cubicBezTo>
                    <a:pt x="17236" y="2852"/>
                    <a:pt x="18109" y="2052"/>
                    <a:pt x="18109" y="1952"/>
                  </a:cubicBezTo>
                  <a:cubicBezTo>
                    <a:pt x="18109" y="1852"/>
                    <a:pt x="17236" y="2452"/>
                    <a:pt x="16145" y="3952"/>
                  </a:cubicBezTo>
                  <a:cubicBezTo>
                    <a:pt x="15055" y="5452"/>
                    <a:pt x="13745" y="7852"/>
                    <a:pt x="13636" y="10452"/>
                  </a:cubicBezTo>
                  <a:cubicBezTo>
                    <a:pt x="13527" y="13052"/>
                    <a:pt x="14618" y="15852"/>
                    <a:pt x="16145" y="17252"/>
                  </a:cubicBezTo>
                  <a:cubicBezTo>
                    <a:pt x="17673" y="18652"/>
                    <a:pt x="19636" y="18652"/>
                    <a:pt x="21600" y="18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3023360" y="5028288"/>
              <a:ext cx="106247" cy="118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55" fill="norm" stroke="1" extrusionOk="0">
                  <a:moveTo>
                    <a:pt x="930" y="0"/>
                  </a:moveTo>
                  <a:cubicBezTo>
                    <a:pt x="3047" y="379"/>
                    <a:pt x="5165" y="758"/>
                    <a:pt x="6224" y="1895"/>
                  </a:cubicBezTo>
                  <a:cubicBezTo>
                    <a:pt x="7283" y="3032"/>
                    <a:pt x="7283" y="4926"/>
                    <a:pt x="6435" y="7200"/>
                  </a:cubicBezTo>
                  <a:cubicBezTo>
                    <a:pt x="5588" y="9474"/>
                    <a:pt x="3894" y="12126"/>
                    <a:pt x="2412" y="14589"/>
                  </a:cubicBezTo>
                  <a:cubicBezTo>
                    <a:pt x="930" y="17053"/>
                    <a:pt x="-341" y="19326"/>
                    <a:pt x="83" y="20463"/>
                  </a:cubicBezTo>
                  <a:cubicBezTo>
                    <a:pt x="506" y="21600"/>
                    <a:pt x="2624" y="21600"/>
                    <a:pt x="6435" y="19895"/>
                  </a:cubicBezTo>
                  <a:cubicBezTo>
                    <a:pt x="10247" y="18189"/>
                    <a:pt x="15753" y="14779"/>
                    <a:pt x="21259" y="1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078806" y="4701173"/>
              <a:ext cx="146051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3467"/>
                  </a:moveTo>
                  <a:cubicBezTo>
                    <a:pt x="939" y="1628"/>
                    <a:pt x="1878" y="-210"/>
                    <a:pt x="2504" y="20"/>
                  </a:cubicBezTo>
                  <a:cubicBezTo>
                    <a:pt x="3130" y="250"/>
                    <a:pt x="3443" y="2547"/>
                    <a:pt x="3600" y="4845"/>
                  </a:cubicBezTo>
                  <a:cubicBezTo>
                    <a:pt x="3757" y="7143"/>
                    <a:pt x="3757" y="9441"/>
                    <a:pt x="4070" y="11739"/>
                  </a:cubicBezTo>
                  <a:cubicBezTo>
                    <a:pt x="4383" y="14037"/>
                    <a:pt x="5009" y="16335"/>
                    <a:pt x="5635" y="16335"/>
                  </a:cubicBezTo>
                  <a:cubicBezTo>
                    <a:pt x="6261" y="16335"/>
                    <a:pt x="6887" y="14037"/>
                    <a:pt x="7826" y="12199"/>
                  </a:cubicBezTo>
                  <a:cubicBezTo>
                    <a:pt x="8765" y="10360"/>
                    <a:pt x="10017" y="8981"/>
                    <a:pt x="12052" y="8292"/>
                  </a:cubicBezTo>
                  <a:cubicBezTo>
                    <a:pt x="14087" y="7603"/>
                    <a:pt x="16904" y="7603"/>
                    <a:pt x="18313" y="8752"/>
                  </a:cubicBezTo>
                  <a:cubicBezTo>
                    <a:pt x="19722" y="9901"/>
                    <a:pt x="19722" y="12199"/>
                    <a:pt x="20035" y="14496"/>
                  </a:cubicBezTo>
                  <a:cubicBezTo>
                    <a:pt x="20348" y="16794"/>
                    <a:pt x="20974" y="19092"/>
                    <a:pt x="2160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294706" y="5136238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684"/>
                    <a:pt x="11314" y="11368"/>
                    <a:pt x="7714" y="14968"/>
                  </a:cubicBezTo>
                  <a:cubicBezTo>
                    <a:pt x="4114" y="18568"/>
                    <a:pt x="2057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580456" y="5123538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3948756" y="5136238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4075756" y="5155288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425006" y="4910070"/>
              <a:ext cx="228601" cy="24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2557"/>
                  </a:moveTo>
                  <a:cubicBezTo>
                    <a:pt x="800" y="1450"/>
                    <a:pt x="1600" y="342"/>
                    <a:pt x="3100" y="65"/>
                  </a:cubicBezTo>
                  <a:cubicBezTo>
                    <a:pt x="4600" y="-212"/>
                    <a:pt x="6800" y="342"/>
                    <a:pt x="7900" y="2834"/>
                  </a:cubicBezTo>
                  <a:cubicBezTo>
                    <a:pt x="9000" y="5326"/>
                    <a:pt x="9000" y="9757"/>
                    <a:pt x="8200" y="12988"/>
                  </a:cubicBezTo>
                  <a:cubicBezTo>
                    <a:pt x="7400" y="16219"/>
                    <a:pt x="5800" y="18250"/>
                    <a:pt x="4500" y="19542"/>
                  </a:cubicBezTo>
                  <a:cubicBezTo>
                    <a:pt x="3200" y="20834"/>
                    <a:pt x="2200" y="21388"/>
                    <a:pt x="1900" y="21111"/>
                  </a:cubicBezTo>
                  <a:cubicBezTo>
                    <a:pt x="1600" y="20834"/>
                    <a:pt x="2000" y="19726"/>
                    <a:pt x="4200" y="17050"/>
                  </a:cubicBezTo>
                  <a:cubicBezTo>
                    <a:pt x="6400" y="14373"/>
                    <a:pt x="10400" y="10126"/>
                    <a:pt x="12900" y="7542"/>
                  </a:cubicBezTo>
                  <a:cubicBezTo>
                    <a:pt x="15400" y="4957"/>
                    <a:pt x="16400" y="4034"/>
                    <a:pt x="17100" y="3019"/>
                  </a:cubicBezTo>
                  <a:cubicBezTo>
                    <a:pt x="17800" y="2003"/>
                    <a:pt x="18200" y="896"/>
                    <a:pt x="17900" y="711"/>
                  </a:cubicBezTo>
                  <a:cubicBezTo>
                    <a:pt x="17600" y="526"/>
                    <a:pt x="16600" y="1265"/>
                    <a:pt x="15700" y="3388"/>
                  </a:cubicBezTo>
                  <a:cubicBezTo>
                    <a:pt x="14800" y="5511"/>
                    <a:pt x="14000" y="9019"/>
                    <a:pt x="14400" y="11973"/>
                  </a:cubicBezTo>
                  <a:cubicBezTo>
                    <a:pt x="14800" y="14926"/>
                    <a:pt x="16400" y="17326"/>
                    <a:pt x="17800" y="18619"/>
                  </a:cubicBezTo>
                  <a:cubicBezTo>
                    <a:pt x="19200" y="19911"/>
                    <a:pt x="20400" y="20096"/>
                    <a:pt x="21600" y="20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4755206" y="5136238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818161" y="5148938"/>
              <a:ext cx="99950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221" fill="norm" stroke="1" extrusionOk="0">
                  <a:moveTo>
                    <a:pt x="8049" y="3411"/>
                  </a:moveTo>
                  <a:cubicBezTo>
                    <a:pt x="5844" y="4168"/>
                    <a:pt x="3640" y="4926"/>
                    <a:pt x="2097" y="6442"/>
                  </a:cubicBezTo>
                  <a:cubicBezTo>
                    <a:pt x="555" y="7958"/>
                    <a:pt x="-327" y="10232"/>
                    <a:pt x="114" y="12884"/>
                  </a:cubicBezTo>
                  <a:cubicBezTo>
                    <a:pt x="555" y="15537"/>
                    <a:pt x="2318" y="18568"/>
                    <a:pt x="4522" y="20084"/>
                  </a:cubicBezTo>
                  <a:cubicBezTo>
                    <a:pt x="6726" y="21600"/>
                    <a:pt x="9371" y="21600"/>
                    <a:pt x="12236" y="20084"/>
                  </a:cubicBezTo>
                  <a:cubicBezTo>
                    <a:pt x="15102" y="18568"/>
                    <a:pt x="18187" y="15537"/>
                    <a:pt x="19730" y="13074"/>
                  </a:cubicBezTo>
                  <a:cubicBezTo>
                    <a:pt x="21273" y="10611"/>
                    <a:pt x="21273" y="8716"/>
                    <a:pt x="19069" y="6632"/>
                  </a:cubicBezTo>
                  <a:cubicBezTo>
                    <a:pt x="16865" y="4547"/>
                    <a:pt x="12457" y="2274"/>
                    <a:pt x="80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4850456" y="4799688"/>
              <a:ext cx="177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1662"/>
                    <a:pt x="2057" y="3323"/>
                    <a:pt x="2571" y="5538"/>
                  </a:cubicBezTo>
                  <a:cubicBezTo>
                    <a:pt x="3086" y="7754"/>
                    <a:pt x="3086" y="10523"/>
                    <a:pt x="3086" y="13292"/>
                  </a:cubicBezTo>
                  <a:cubicBezTo>
                    <a:pt x="3086" y="16062"/>
                    <a:pt x="3086" y="18831"/>
                    <a:pt x="3471" y="18277"/>
                  </a:cubicBezTo>
                  <a:cubicBezTo>
                    <a:pt x="3857" y="17723"/>
                    <a:pt x="4629" y="13846"/>
                    <a:pt x="5400" y="10800"/>
                  </a:cubicBezTo>
                  <a:cubicBezTo>
                    <a:pt x="6171" y="7754"/>
                    <a:pt x="6943" y="5538"/>
                    <a:pt x="7586" y="5815"/>
                  </a:cubicBezTo>
                  <a:cubicBezTo>
                    <a:pt x="8229" y="6092"/>
                    <a:pt x="8743" y="8862"/>
                    <a:pt x="10286" y="7754"/>
                  </a:cubicBezTo>
                  <a:cubicBezTo>
                    <a:pt x="11829" y="6646"/>
                    <a:pt x="14400" y="1662"/>
                    <a:pt x="16071" y="1938"/>
                  </a:cubicBezTo>
                  <a:cubicBezTo>
                    <a:pt x="17743" y="2215"/>
                    <a:pt x="18514" y="7754"/>
                    <a:pt x="19286" y="11908"/>
                  </a:cubicBezTo>
                  <a:cubicBezTo>
                    <a:pt x="20057" y="16062"/>
                    <a:pt x="20829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5155256" y="4686331"/>
              <a:ext cx="100013" cy="66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69" fill="norm" stroke="1" extrusionOk="0">
                  <a:moveTo>
                    <a:pt x="10800" y="1409"/>
                  </a:moveTo>
                  <a:cubicBezTo>
                    <a:pt x="10800" y="1066"/>
                    <a:pt x="10800" y="723"/>
                    <a:pt x="11700" y="449"/>
                  </a:cubicBezTo>
                  <a:cubicBezTo>
                    <a:pt x="12600" y="175"/>
                    <a:pt x="14400" y="-31"/>
                    <a:pt x="16200" y="3"/>
                  </a:cubicBezTo>
                  <a:cubicBezTo>
                    <a:pt x="18000" y="38"/>
                    <a:pt x="19800" y="312"/>
                    <a:pt x="20700" y="1032"/>
                  </a:cubicBezTo>
                  <a:cubicBezTo>
                    <a:pt x="21600" y="1752"/>
                    <a:pt x="21600" y="2918"/>
                    <a:pt x="19350" y="4392"/>
                  </a:cubicBezTo>
                  <a:cubicBezTo>
                    <a:pt x="17100" y="5866"/>
                    <a:pt x="12600" y="7649"/>
                    <a:pt x="10350" y="8952"/>
                  </a:cubicBezTo>
                  <a:cubicBezTo>
                    <a:pt x="8100" y="10255"/>
                    <a:pt x="8100" y="11078"/>
                    <a:pt x="9900" y="12278"/>
                  </a:cubicBezTo>
                  <a:cubicBezTo>
                    <a:pt x="11700" y="13478"/>
                    <a:pt x="15300" y="15055"/>
                    <a:pt x="17100" y="16392"/>
                  </a:cubicBezTo>
                  <a:cubicBezTo>
                    <a:pt x="18900" y="17729"/>
                    <a:pt x="18900" y="18826"/>
                    <a:pt x="18450" y="19546"/>
                  </a:cubicBezTo>
                  <a:cubicBezTo>
                    <a:pt x="18000" y="20266"/>
                    <a:pt x="17100" y="20609"/>
                    <a:pt x="13950" y="20883"/>
                  </a:cubicBezTo>
                  <a:cubicBezTo>
                    <a:pt x="10800" y="21158"/>
                    <a:pt x="5400" y="21363"/>
                    <a:pt x="0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809306" y="1243688"/>
              <a:ext cx="419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6152206" y="1150088"/>
              <a:ext cx="102309" cy="23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48" fill="norm" stroke="1" extrusionOk="0">
                  <a:moveTo>
                    <a:pt x="0" y="2767"/>
                  </a:moveTo>
                  <a:cubicBezTo>
                    <a:pt x="0" y="1794"/>
                    <a:pt x="0" y="821"/>
                    <a:pt x="1728" y="334"/>
                  </a:cubicBezTo>
                  <a:cubicBezTo>
                    <a:pt x="3456" y="-152"/>
                    <a:pt x="6912" y="-152"/>
                    <a:pt x="10368" y="626"/>
                  </a:cubicBezTo>
                  <a:cubicBezTo>
                    <a:pt x="13824" y="1405"/>
                    <a:pt x="17280" y="2962"/>
                    <a:pt x="19224" y="5394"/>
                  </a:cubicBezTo>
                  <a:cubicBezTo>
                    <a:pt x="21168" y="7826"/>
                    <a:pt x="21600" y="11134"/>
                    <a:pt x="19440" y="13956"/>
                  </a:cubicBezTo>
                  <a:cubicBezTo>
                    <a:pt x="17280" y="16778"/>
                    <a:pt x="12528" y="19113"/>
                    <a:pt x="7776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6745650" y="1030731"/>
              <a:ext cx="194460" cy="60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04" fill="norm" stroke="1" extrusionOk="0">
                  <a:moveTo>
                    <a:pt x="380" y="7170"/>
                  </a:moveTo>
                  <a:cubicBezTo>
                    <a:pt x="147" y="8686"/>
                    <a:pt x="-85" y="10202"/>
                    <a:pt x="31" y="12096"/>
                  </a:cubicBezTo>
                  <a:cubicBezTo>
                    <a:pt x="147" y="13991"/>
                    <a:pt x="612" y="16265"/>
                    <a:pt x="960" y="17781"/>
                  </a:cubicBezTo>
                  <a:cubicBezTo>
                    <a:pt x="1309" y="19296"/>
                    <a:pt x="1541" y="20054"/>
                    <a:pt x="1657" y="20623"/>
                  </a:cubicBezTo>
                  <a:cubicBezTo>
                    <a:pt x="1773" y="21191"/>
                    <a:pt x="1773" y="21570"/>
                    <a:pt x="1657" y="21494"/>
                  </a:cubicBezTo>
                  <a:cubicBezTo>
                    <a:pt x="1541" y="21418"/>
                    <a:pt x="1309" y="20888"/>
                    <a:pt x="1076" y="19296"/>
                  </a:cubicBezTo>
                  <a:cubicBezTo>
                    <a:pt x="844" y="17705"/>
                    <a:pt x="612" y="15052"/>
                    <a:pt x="1076" y="12399"/>
                  </a:cubicBezTo>
                  <a:cubicBezTo>
                    <a:pt x="1541" y="9747"/>
                    <a:pt x="2702" y="7094"/>
                    <a:pt x="4676" y="5086"/>
                  </a:cubicBezTo>
                  <a:cubicBezTo>
                    <a:pt x="6650" y="3077"/>
                    <a:pt x="9438" y="1713"/>
                    <a:pt x="11412" y="955"/>
                  </a:cubicBezTo>
                  <a:cubicBezTo>
                    <a:pt x="13386" y="197"/>
                    <a:pt x="14547" y="46"/>
                    <a:pt x="15709" y="8"/>
                  </a:cubicBezTo>
                  <a:cubicBezTo>
                    <a:pt x="16870" y="-30"/>
                    <a:pt x="18031" y="46"/>
                    <a:pt x="19076" y="576"/>
                  </a:cubicBezTo>
                  <a:cubicBezTo>
                    <a:pt x="20121" y="1107"/>
                    <a:pt x="21050" y="2092"/>
                    <a:pt x="21283" y="3456"/>
                  </a:cubicBezTo>
                  <a:cubicBezTo>
                    <a:pt x="21515" y="4821"/>
                    <a:pt x="21050" y="6564"/>
                    <a:pt x="19192" y="7852"/>
                  </a:cubicBezTo>
                  <a:cubicBezTo>
                    <a:pt x="17334" y="9141"/>
                    <a:pt x="14083" y="9974"/>
                    <a:pt x="11296" y="10391"/>
                  </a:cubicBezTo>
                  <a:cubicBezTo>
                    <a:pt x="8509" y="10808"/>
                    <a:pt x="6186" y="10808"/>
                    <a:pt x="4444" y="10732"/>
                  </a:cubicBezTo>
                  <a:cubicBezTo>
                    <a:pt x="2702" y="10656"/>
                    <a:pt x="1541" y="10505"/>
                    <a:pt x="1541" y="10353"/>
                  </a:cubicBezTo>
                  <a:cubicBezTo>
                    <a:pt x="1541" y="10202"/>
                    <a:pt x="2702" y="10050"/>
                    <a:pt x="3515" y="9936"/>
                  </a:cubicBezTo>
                  <a:cubicBezTo>
                    <a:pt x="4328" y="9823"/>
                    <a:pt x="4792" y="9747"/>
                    <a:pt x="5257" y="9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6996756" y="1288138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877"/>
                    <a:pt x="8400" y="7754"/>
                    <a:pt x="11700" y="10662"/>
                  </a:cubicBezTo>
                  <a:cubicBezTo>
                    <a:pt x="15000" y="13569"/>
                    <a:pt x="17400" y="15508"/>
                    <a:pt x="18900" y="17169"/>
                  </a:cubicBezTo>
                  <a:cubicBezTo>
                    <a:pt x="20400" y="18831"/>
                    <a:pt x="21000" y="20215"/>
                    <a:pt x="21300" y="20908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039089" y="1262738"/>
              <a:ext cx="10371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92" y="3600"/>
                    <a:pt x="12784" y="7200"/>
                    <a:pt x="9478" y="10238"/>
                  </a:cubicBezTo>
                  <a:cubicBezTo>
                    <a:pt x="6171" y="13275"/>
                    <a:pt x="3967" y="15750"/>
                    <a:pt x="2424" y="17550"/>
                  </a:cubicBezTo>
                  <a:cubicBezTo>
                    <a:pt x="882" y="19350"/>
                    <a:pt x="0" y="20475"/>
                    <a:pt x="0" y="21037"/>
                  </a:cubicBezTo>
                  <a:cubicBezTo>
                    <a:pt x="0" y="21600"/>
                    <a:pt x="882" y="21600"/>
                    <a:pt x="17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7278273" y="996980"/>
              <a:ext cx="156634" cy="41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51" fill="norm" stroke="1" extrusionOk="0">
                  <a:moveTo>
                    <a:pt x="21032" y="616"/>
                  </a:moveTo>
                  <a:cubicBezTo>
                    <a:pt x="19895" y="283"/>
                    <a:pt x="18758" y="-49"/>
                    <a:pt x="17337" y="6"/>
                  </a:cubicBezTo>
                  <a:cubicBezTo>
                    <a:pt x="15916" y="62"/>
                    <a:pt x="14211" y="505"/>
                    <a:pt x="11369" y="2166"/>
                  </a:cubicBezTo>
                  <a:cubicBezTo>
                    <a:pt x="8527" y="3828"/>
                    <a:pt x="4548" y="6708"/>
                    <a:pt x="2274" y="9089"/>
                  </a:cubicBezTo>
                  <a:cubicBezTo>
                    <a:pt x="0" y="11471"/>
                    <a:pt x="-568" y="13354"/>
                    <a:pt x="569" y="15126"/>
                  </a:cubicBezTo>
                  <a:cubicBezTo>
                    <a:pt x="1706" y="16899"/>
                    <a:pt x="4548" y="18560"/>
                    <a:pt x="8243" y="19613"/>
                  </a:cubicBezTo>
                  <a:cubicBezTo>
                    <a:pt x="11937" y="20665"/>
                    <a:pt x="16485" y="21108"/>
                    <a:pt x="21032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2177106" y="430888"/>
              <a:ext cx="50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2994249" y="81638"/>
              <a:ext cx="268708" cy="27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5" fill="norm" stroke="1" extrusionOk="0">
                  <a:moveTo>
                    <a:pt x="15853" y="0"/>
                  </a:moveTo>
                  <a:cubicBezTo>
                    <a:pt x="14841" y="4909"/>
                    <a:pt x="13828" y="9818"/>
                    <a:pt x="11972" y="13418"/>
                  </a:cubicBezTo>
                  <a:cubicBezTo>
                    <a:pt x="10116" y="17018"/>
                    <a:pt x="7416" y="19309"/>
                    <a:pt x="5644" y="20455"/>
                  </a:cubicBezTo>
                  <a:cubicBezTo>
                    <a:pt x="3872" y="21600"/>
                    <a:pt x="3028" y="21600"/>
                    <a:pt x="2269" y="21355"/>
                  </a:cubicBezTo>
                  <a:cubicBezTo>
                    <a:pt x="1509" y="21109"/>
                    <a:pt x="834" y="20618"/>
                    <a:pt x="413" y="19882"/>
                  </a:cubicBezTo>
                  <a:cubicBezTo>
                    <a:pt x="-9" y="19145"/>
                    <a:pt x="-178" y="18164"/>
                    <a:pt x="244" y="17264"/>
                  </a:cubicBezTo>
                  <a:cubicBezTo>
                    <a:pt x="666" y="16364"/>
                    <a:pt x="1678" y="15545"/>
                    <a:pt x="3619" y="14973"/>
                  </a:cubicBezTo>
                  <a:cubicBezTo>
                    <a:pt x="5560" y="14400"/>
                    <a:pt x="8428" y="14073"/>
                    <a:pt x="10706" y="14809"/>
                  </a:cubicBezTo>
                  <a:cubicBezTo>
                    <a:pt x="12985" y="15545"/>
                    <a:pt x="14672" y="17345"/>
                    <a:pt x="16360" y="18573"/>
                  </a:cubicBezTo>
                  <a:cubicBezTo>
                    <a:pt x="18047" y="19800"/>
                    <a:pt x="19735" y="20455"/>
                    <a:pt x="21422" y="2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3370906" y="240388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3402656" y="341988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847950" y="57981"/>
              <a:ext cx="172120" cy="26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99" fill="norm" stroke="1" extrusionOk="0">
                  <a:moveTo>
                    <a:pt x="12394" y="1901"/>
                  </a:moveTo>
                  <a:cubicBezTo>
                    <a:pt x="12394" y="1051"/>
                    <a:pt x="12394" y="200"/>
                    <a:pt x="11743" y="30"/>
                  </a:cubicBezTo>
                  <a:cubicBezTo>
                    <a:pt x="11092" y="-140"/>
                    <a:pt x="9791" y="370"/>
                    <a:pt x="7969" y="2666"/>
                  </a:cubicBezTo>
                  <a:cubicBezTo>
                    <a:pt x="6148" y="4962"/>
                    <a:pt x="3806" y="9044"/>
                    <a:pt x="2374" y="11936"/>
                  </a:cubicBezTo>
                  <a:cubicBezTo>
                    <a:pt x="943" y="14827"/>
                    <a:pt x="422" y="16528"/>
                    <a:pt x="162" y="17803"/>
                  </a:cubicBezTo>
                  <a:cubicBezTo>
                    <a:pt x="-98" y="19079"/>
                    <a:pt x="-98" y="19929"/>
                    <a:pt x="553" y="20525"/>
                  </a:cubicBezTo>
                  <a:cubicBezTo>
                    <a:pt x="1203" y="21120"/>
                    <a:pt x="2504" y="21460"/>
                    <a:pt x="4977" y="20950"/>
                  </a:cubicBezTo>
                  <a:cubicBezTo>
                    <a:pt x="7449" y="20440"/>
                    <a:pt x="11092" y="19079"/>
                    <a:pt x="14085" y="16528"/>
                  </a:cubicBezTo>
                  <a:cubicBezTo>
                    <a:pt x="17078" y="13977"/>
                    <a:pt x="19420" y="10235"/>
                    <a:pt x="20461" y="7939"/>
                  </a:cubicBezTo>
                  <a:cubicBezTo>
                    <a:pt x="21502" y="5643"/>
                    <a:pt x="21242" y="4792"/>
                    <a:pt x="20591" y="4112"/>
                  </a:cubicBezTo>
                  <a:cubicBezTo>
                    <a:pt x="19941" y="3432"/>
                    <a:pt x="18900" y="2921"/>
                    <a:pt x="17338" y="3006"/>
                  </a:cubicBezTo>
                  <a:cubicBezTo>
                    <a:pt x="15777" y="3091"/>
                    <a:pt x="13695" y="3772"/>
                    <a:pt x="11613" y="4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4145606" y="214988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4304356" y="0"/>
              <a:ext cx="157743" cy="310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37" fill="norm" stroke="1" extrusionOk="0">
                  <a:moveTo>
                    <a:pt x="0" y="1700"/>
                  </a:moveTo>
                  <a:cubicBezTo>
                    <a:pt x="864" y="1113"/>
                    <a:pt x="1728" y="525"/>
                    <a:pt x="2880" y="231"/>
                  </a:cubicBezTo>
                  <a:cubicBezTo>
                    <a:pt x="4032" y="-63"/>
                    <a:pt x="5472" y="-63"/>
                    <a:pt x="6768" y="157"/>
                  </a:cubicBezTo>
                  <a:cubicBezTo>
                    <a:pt x="8064" y="378"/>
                    <a:pt x="9216" y="819"/>
                    <a:pt x="9648" y="1406"/>
                  </a:cubicBezTo>
                  <a:cubicBezTo>
                    <a:pt x="10080" y="1994"/>
                    <a:pt x="9792" y="2729"/>
                    <a:pt x="9216" y="3390"/>
                  </a:cubicBezTo>
                  <a:cubicBezTo>
                    <a:pt x="8640" y="4051"/>
                    <a:pt x="7776" y="4639"/>
                    <a:pt x="6912" y="5227"/>
                  </a:cubicBezTo>
                  <a:cubicBezTo>
                    <a:pt x="6048" y="5815"/>
                    <a:pt x="5184" y="6402"/>
                    <a:pt x="5184" y="7064"/>
                  </a:cubicBezTo>
                  <a:cubicBezTo>
                    <a:pt x="5184" y="7725"/>
                    <a:pt x="6048" y="8459"/>
                    <a:pt x="8208" y="9415"/>
                  </a:cubicBezTo>
                  <a:cubicBezTo>
                    <a:pt x="10368" y="10370"/>
                    <a:pt x="13824" y="11545"/>
                    <a:pt x="16272" y="12721"/>
                  </a:cubicBezTo>
                  <a:cubicBezTo>
                    <a:pt x="18720" y="13896"/>
                    <a:pt x="20160" y="15072"/>
                    <a:pt x="20880" y="16100"/>
                  </a:cubicBezTo>
                  <a:cubicBezTo>
                    <a:pt x="21600" y="17129"/>
                    <a:pt x="21600" y="18010"/>
                    <a:pt x="21168" y="18745"/>
                  </a:cubicBezTo>
                  <a:cubicBezTo>
                    <a:pt x="20736" y="19480"/>
                    <a:pt x="19872" y="20068"/>
                    <a:pt x="16560" y="20508"/>
                  </a:cubicBezTo>
                  <a:cubicBezTo>
                    <a:pt x="13248" y="20949"/>
                    <a:pt x="7488" y="21243"/>
                    <a:pt x="1728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519815" y="1062623"/>
              <a:ext cx="130367" cy="22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275" fill="norm" stroke="1" extrusionOk="0">
                  <a:moveTo>
                    <a:pt x="16075" y="6250"/>
                  </a:moveTo>
                  <a:cubicBezTo>
                    <a:pt x="15047" y="5458"/>
                    <a:pt x="14018" y="4665"/>
                    <a:pt x="12647" y="4368"/>
                  </a:cubicBezTo>
                  <a:cubicBezTo>
                    <a:pt x="11275" y="4070"/>
                    <a:pt x="9561" y="4269"/>
                    <a:pt x="7332" y="6349"/>
                  </a:cubicBezTo>
                  <a:cubicBezTo>
                    <a:pt x="5104" y="8430"/>
                    <a:pt x="2361" y="12393"/>
                    <a:pt x="989" y="14970"/>
                  </a:cubicBezTo>
                  <a:cubicBezTo>
                    <a:pt x="-382" y="17546"/>
                    <a:pt x="-382" y="18735"/>
                    <a:pt x="1332" y="19726"/>
                  </a:cubicBezTo>
                  <a:cubicBezTo>
                    <a:pt x="3047" y="20716"/>
                    <a:pt x="6475" y="21509"/>
                    <a:pt x="10075" y="21212"/>
                  </a:cubicBezTo>
                  <a:cubicBezTo>
                    <a:pt x="13675" y="20915"/>
                    <a:pt x="17447" y="19527"/>
                    <a:pt x="19332" y="16555"/>
                  </a:cubicBezTo>
                  <a:cubicBezTo>
                    <a:pt x="21218" y="13582"/>
                    <a:pt x="21218" y="9025"/>
                    <a:pt x="21047" y="6250"/>
                  </a:cubicBezTo>
                  <a:cubicBezTo>
                    <a:pt x="20875" y="3476"/>
                    <a:pt x="20532" y="2485"/>
                    <a:pt x="19675" y="1593"/>
                  </a:cubicBezTo>
                  <a:cubicBezTo>
                    <a:pt x="18818" y="702"/>
                    <a:pt x="17447" y="-91"/>
                    <a:pt x="16247" y="8"/>
                  </a:cubicBezTo>
                  <a:cubicBezTo>
                    <a:pt x="15047" y="107"/>
                    <a:pt x="14018" y="1098"/>
                    <a:pt x="13847" y="2683"/>
                  </a:cubicBezTo>
                  <a:cubicBezTo>
                    <a:pt x="13675" y="4269"/>
                    <a:pt x="14361" y="6448"/>
                    <a:pt x="15047" y="8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752406" y="1180188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815906" y="1023781"/>
              <a:ext cx="68907" cy="21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72" fill="norm" stroke="1" extrusionOk="0">
                  <a:moveTo>
                    <a:pt x="5891" y="4092"/>
                  </a:moveTo>
                  <a:cubicBezTo>
                    <a:pt x="5891" y="3063"/>
                    <a:pt x="5891" y="2035"/>
                    <a:pt x="7200" y="1212"/>
                  </a:cubicBezTo>
                  <a:cubicBezTo>
                    <a:pt x="8509" y="389"/>
                    <a:pt x="11127" y="-228"/>
                    <a:pt x="13091" y="81"/>
                  </a:cubicBezTo>
                  <a:cubicBezTo>
                    <a:pt x="15055" y="389"/>
                    <a:pt x="16364" y="1623"/>
                    <a:pt x="17018" y="2755"/>
                  </a:cubicBezTo>
                  <a:cubicBezTo>
                    <a:pt x="17673" y="3886"/>
                    <a:pt x="17673" y="4915"/>
                    <a:pt x="16691" y="5841"/>
                  </a:cubicBezTo>
                  <a:cubicBezTo>
                    <a:pt x="15709" y="6766"/>
                    <a:pt x="13745" y="7589"/>
                    <a:pt x="11782" y="8412"/>
                  </a:cubicBezTo>
                  <a:cubicBezTo>
                    <a:pt x="9818" y="9235"/>
                    <a:pt x="7855" y="10058"/>
                    <a:pt x="8509" y="10469"/>
                  </a:cubicBezTo>
                  <a:cubicBezTo>
                    <a:pt x="9164" y="10881"/>
                    <a:pt x="12436" y="10881"/>
                    <a:pt x="15382" y="11292"/>
                  </a:cubicBezTo>
                  <a:cubicBezTo>
                    <a:pt x="18327" y="11703"/>
                    <a:pt x="20945" y="12526"/>
                    <a:pt x="21273" y="13966"/>
                  </a:cubicBezTo>
                  <a:cubicBezTo>
                    <a:pt x="21600" y="15406"/>
                    <a:pt x="19636" y="17463"/>
                    <a:pt x="15709" y="18801"/>
                  </a:cubicBezTo>
                  <a:cubicBezTo>
                    <a:pt x="11782" y="20138"/>
                    <a:pt x="5891" y="20755"/>
                    <a:pt x="0" y="2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7942906" y="981221"/>
              <a:ext cx="98828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468" fill="norm" stroke="1" extrusionOk="0">
                  <a:moveTo>
                    <a:pt x="7935" y="131"/>
                  </a:moveTo>
                  <a:cubicBezTo>
                    <a:pt x="10139" y="0"/>
                    <a:pt x="12343" y="-132"/>
                    <a:pt x="14327" y="263"/>
                  </a:cubicBezTo>
                  <a:cubicBezTo>
                    <a:pt x="16310" y="658"/>
                    <a:pt x="18073" y="1580"/>
                    <a:pt x="19396" y="3622"/>
                  </a:cubicBezTo>
                  <a:cubicBezTo>
                    <a:pt x="20718" y="5663"/>
                    <a:pt x="21600" y="8824"/>
                    <a:pt x="18294" y="11985"/>
                  </a:cubicBezTo>
                  <a:cubicBezTo>
                    <a:pt x="14988" y="15146"/>
                    <a:pt x="7494" y="18307"/>
                    <a:pt x="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6931054" y="619700"/>
              <a:ext cx="186353" cy="29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95" fill="norm" stroke="1" extrusionOk="0">
                  <a:moveTo>
                    <a:pt x="6805" y="9570"/>
                  </a:moveTo>
                  <a:cubicBezTo>
                    <a:pt x="5834" y="12120"/>
                    <a:pt x="4864" y="14670"/>
                    <a:pt x="3771" y="16770"/>
                  </a:cubicBezTo>
                  <a:cubicBezTo>
                    <a:pt x="2679" y="18870"/>
                    <a:pt x="1466" y="20520"/>
                    <a:pt x="738" y="20970"/>
                  </a:cubicBezTo>
                  <a:cubicBezTo>
                    <a:pt x="10" y="21420"/>
                    <a:pt x="-233" y="20670"/>
                    <a:pt x="252" y="18570"/>
                  </a:cubicBezTo>
                  <a:cubicBezTo>
                    <a:pt x="738" y="16470"/>
                    <a:pt x="1951" y="13020"/>
                    <a:pt x="3529" y="10020"/>
                  </a:cubicBezTo>
                  <a:cubicBezTo>
                    <a:pt x="5106" y="7020"/>
                    <a:pt x="7048" y="4470"/>
                    <a:pt x="8504" y="2820"/>
                  </a:cubicBezTo>
                  <a:cubicBezTo>
                    <a:pt x="9960" y="1170"/>
                    <a:pt x="10931" y="420"/>
                    <a:pt x="12023" y="120"/>
                  </a:cubicBezTo>
                  <a:cubicBezTo>
                    <a:pt x="13115" y="-180"/>
                    <a:pt x="14329" y="-30"/>
                    <a:pt x="15300" y="1920"/>
                  </a:cubicBezTo>
                  <a:cubicBezTo>
                    <a:pt x="16270" y="3870"/>
                    <a:pt x="16998" y="7620"/>
                    <a:pt x="17969" y="10395"/>
                  </a:cubicBezTo>
                  <a:cubicBezTo>
                    <a:pt x="18940" y="13170"/>
                    <a:pt x="20154" y="14970"/>
                    <a:pt x="21367" y="16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317556" y="1129388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336606" y="1230988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838256" y="792838"/>
              <a:ext cx="98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6075"/>
                    <a:pt x="17280" y="12150"/>
                    <a:pt x="19440" y="15750"/>
                  </a:cubicBezTo>
                  <a:cubicBezTo>
                    <a:pt x="21600" y="19350"/>
                    <a:pt x="17280" y="20475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743006" y="778131"/>
              <a:ext cx="171451" cy="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fill="norm" stroke="1" extrusionOk="0">
                  <a:moveTo>
                    <a:pt x="0" y="20263"/>
                  </a:moveTo>
                  <a:cubicBezTo>
                    <a:pt x="3467" y="12639"/>
                    <a:pt x="6933" y="5016"/>
                    <a:pt x="10000" y="1839"/>
                  </a:cubicBezTo>
                  <a:cubicBezTo>
                    <a:pt x="13067" y="-1337"/>
                    <a:pt x="15733" y="-66"/>
                    <a:pt x="17600" y="3110"/>
                  </a:cubicBezTo>
                  <a:cubicBezTo>
                    <a:pt x="19467" y="6287"/>
                    <a:pt x="20533" y="11369"/>
                    <a:pt x="21600" y="16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768406" y="964288"/>
              <a:ext cx="1651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1108" y="13745"/>
                    <a:pt x="2215" y="21600"/>
                    <a:pt x="5815" y="20618"/>
                  </a:cubicBezTo>
                  <a:cubicBezTo>
                    <a:pt x="9415" y="19636"/>
                    <a:pt x="15508" y="98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989947" y="742038"/>
              <a:ext cx="115010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20958" y="0"/>
                  </a:moveTo>
                  <a:cubicBezTo>
                    <a:pt x="19029" y="0"/>
                    <a:pt x="17101" y="0"/>
                    <a:pt x="13437" y="2842"/>
                  </a:cubicBezTo>
                  <a:cubicBezTo>
                    <a:pt x="9772" y="5684"/>
                    <a:pt x="4372" y="11368"/>
                    <a:pt x="1865" y="14893"/>
                  </a:cubicBezTo>
                  <a:cubicBezTo>
                    <a:pt x="-642" y="18417"/>
                    <a:pt x="-256" y="19781"/>
                    <a:pt x="901" y="20577"/>
                  </a:cubicBezTo>
                  <a:cubicBezTo>
                    <a:pt x="2058" y="21373"/>
                    <a:pt x="3987" y="21600"/>
                    <a:pt x="6687" y="21600"/>
                  </a:cubicBezTo>
                  <a:cubicBezTo>
                    <a:pt x="9387" y="21600"/>
                    <a:pt x="12858" y="21373"/>
                    <a:pt x="16329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143056" y="787430"/>
              <a:ext cx="127001" cy="14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739"/>
                  </a:moveTo>
                  <a:cubicBezTo>
                    <a:pt x="1440" y="800"/>
                    <a:pt x="2880" y="-139"/>
                    <a:pt x="4320" y="18"/>
                  </a:cubicBezTo>
                  <a:cubicBezTo>
                    <a:pt x="5760" y="174"/>
                    <a:pt x="7200" y="1426"/>
                    <a:pt x="8100" y="4244"/>
                  </a:cubicBezTo>
                  <a:cubicBezTo>
                    <a:pt x="9000" y="7061"/>
                    <a:pt x="9360" y="11444"/>
                    <a:pt x="9000" y="14261"/>
                  </a:cubicBezTo>
                  <a:cubicBezTo>
                    <a:pt x="8640" y="17078"/>
                    <a:pt x="7560" y="18331"/>
                    <a:pt x="6300" y="19426"/>
                  </a:cubicBezTo>
                  <a:cubicBezTo>
                    <a:pt x="5040" y="20522"/>
                    <a:pt x="3600" y="21461"/>
                    <a:pt x="2340" y="21304"/>
                  </a:cubicBezTo>
                  <a:cubicBezTo>
                    <a:pt x="1080" y="21148"/>
                    <a:pt x="0" y="19896"/>
                    <a:pt x="180" y="17861"/>
                  </a:cubicBezTo>
                  <a:cubicBezTo>
                    <a:pt x="360" y="15826"/>
                    <a:pt x="1800" y="13009"/>
                    <a:pt x="3960" y="10348"/>
                  </a:cubicBezTo>
                  <a:cubicBezTo>
                    <a:pt x="6120" y="7687"/>
                    <a:pt x="9000" y="5183"/>
                    <a:pt x="11160" y="3461"/>
                  </a:cubicBezTo>
                  <a:cubicBezTo>
                    <a:pt x="13320" y="1739"/>
                    <a:pt x="14760" y="800"/>
                    <a:pt x="15300" y="1113"/>
                  </a:cubicBezTo>
                  <a:cubicBezTo>
                    <a:pt x="15840" y="1426"/>
                    <a:pt x="15480" y="2991"/>
                    <a:pt x="14940" y="4713"/>
                  </a:cubicBezTo>
                  <a:cubicBezTo>
                    <a:pt x="14400" y="6435"/>
                    <a:pt x="13680" y="8313"/>
                    <a:pt x="14760" y="10504"/>
                  </a:cubicBezTo>
                  <a:cubicBezTo>
                    <a:pt x="15840" y="12696"/>
                    <a:pt x="18720" y="15200"/>
                    <a:pt x="21600" y="17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314506" y="913488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320856" y="703938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536756" y="818238"/>
              <a:ext cx="952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543106" y="881738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760830" y="764173"/>
              <a:ext cx="94643" cy="14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37" fill="norm" stroke="1" extrusionOk="0">
                  <a:moveTo>
                    <a:pt x="20725" y="2295"/>
                  </a:moveTo>
                  <a:cubicBezTo>
                    <a:pt x="19317" y="1078"/>
                    <a:pt x="17908" y="-139"/>
                    <a:pt x="16265" y="13"/>
                  </a:cubicBezTo>
                  <a:cubicBezTo>
                    <a:pt x="14621" y="165"/>
                    <a:pt x="12743" y="1686"/>
                    <a:pt x="9925" y="4729"/>
                  </a:cubicBezTo>
                  <a:cubicBezTo>
                    <a:pt x="7108" y="7771"/>
                    <a:pt x="3352" y="12334"/>
                    <a:pt x="1473" y="15376"/>
                  </a:cubicBezTo>
                  <a:cubicBezTo>
                    <a:pt x="-405" y="18419"/>
                    <a:pt x="-405" y="19940"/>
                    <a:pt x="1004" y="20700"/>
                  </a:cubicBezTo>
                  <a:cubicBezTo>
                    <a:pt x="2412" y="21461"/>
                    <a:pt x="5230" y="21461"/>
                    <a:pt x="8517" y="20396"/>
                  </a:cubicBezTo>
                  <a:cubicBezTo>
                    <a:pt x="11804" y="19331"/>
                    <a:pt x="15560" y="17202"/>
                    <a:pt x="17908" y="15376"/>
                  </a:cubicBezTo>
                  <a:cubicBezTo>
                    <a:pt x="20256" y="13551"/>
                    <a:pt x="21195" y="12030"/>
                    <a:pt x="20960" y="10509"/>
                  </a:cubicBezTo>
                  <a:cubicBezTo>
                    <a:pt x="20725" y="8988"/>
                    <a:pt x="19317" y="7467"/>
                    <a:pt x="17908" y="5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924106" y="84363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968556" y="742038"/>
              <a:ext cx="62322" cy="16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42" fill="norm" stroke="1" extrusionOk="0">
                  <a:moveTo>
                    <a:pt x="6480" y="0"/>
                  </a:moveTo>
                  <a:cubicBezTo>
                    <a:pt x="10080" y="0"/>
                    <a:pt x="13680" y="0"/>
                    <a:pt x="15840" y="675"/>
                  </a:cubicBezTo>
                  <a:cubicBezTo>
                    <a:pt x="18000" y="1350"/>
                    <a:pt x="18720" y="2700"/>
                    <a:pt x="18000" y="3915"/>
                  </a:cubicBezTo>
                  <a:cubicBezTo>
                    <a:pt x="17280" y="5130"/>
                    <a:pt x="15120" y="6210"/>
                    <a:pt x="12240" y="7155"/>
                  </a:cubicBezTo>
                  <a:cubicBezTo>
                    <a:pt x="9360" y="8100"/>
                    <a:pt x="5760" y="8910"/>
                    <a:pt x="5760" y="9180"/>
                  </a:cubicBezTo>
                  <a:cubicBezTo>
                    <a:pt x="5760" y="9450"/>
                    <a:pt x="9360" y="9180"/>
                    <a:pt x="12600" y="9450"/>
                  </a:cubicBezTo>
                  <a:cubicBezTo>
                    <a:pt x="15840" y="9720"/>
                    <a:pt x="18720" y="10530"/>
                    <a:pt x="20160" y="12285"/>
                  </a:cubicBezTo>
                  <a:cubicBezTo>
                    <a:pt x="21600" y="14040"/>
                    <a:pt x="21600" y="16740"/>
                    <a:pt x="19800" y="18495"/>
                  </a:cubicBezTo>
                  <a:cubicBezTo>
                    <a:pt x="18000" y="20250"/>
                    <a:pt x="14400" y="21060"/>
                    <a:pt x="10800" y="21330"/>
                  </a:cubicBezTo>
                  <a:cubicBezTo>
                    <a:pt x="7200" y="21600"/>
                    <a:pt x="3600" y="21330"/>
                    <a:pt x="0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057456" y="716638"/>
              <a:ext cx="7734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3411" y="0"/>
                  </a:moveTo>
                  <a:cubicBezTo>
                    <a:pt x="9095" y="1405"/>
                    <a:pt x="14779" y="2810"/>
                    <a:pt x="17905" y="5093"/>
                  </a:cubicBezTo>
                  <a:cubicBezTo>
                    <a:pt x="21032" y="7376"/>
                    <a:pt x="21600" y="10537"/>
                    <a:pt x="19611" y="13259"/>
                  </a:cubicBezTo>
                  <a:cubicBezTo>
                    <a:pt x="17621" y="15980"/>
                    <a:pt x="13074" y="18263"/>
                    <a:pt x="9379" y="19580"/>
                  </a:cubicBezTo>
                  <a:cubicBezTo>
                    <a:pt x="5684" y="20898"/>
                    <a:pt x="2842" y="212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190806" y="869038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241606" y="805538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0432106" y="761088"/>
              <a:ext cx="98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815"/>
                    <a:pt x="21600" y="11631"/>
                    <a:pt x="19440" y="15231"/>
                  </a:cubicBezTo>
                  <a:cubicBezTo>
                    <a:pt x="17280" y="18831"/>
                    <a:pt x="8640" y="202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0366162" y="751827"/>
              <a:ext cx="154845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806" fill="norm" stroke="1" extrusionOk="0">
                  <a:moveTo>
                    <a:pt x="337" y="20806"/>
                  </a:moveTo>
                  <a:cubicBezTo>
                    <a:pt x="45" y="14453"/>
                    <a:pt x="-247" y="8100"/>
                    <a:pt x="337" y="4288"/>
                  </a:cubicBezTo>
                  <a:cubicBezTo>
                    <a:pt x="921" y="477"/>
                    <a:pt x="2380" y="-794"/>
                    <a:pt x="6029" y="477"/>
                  </a:cubicBezTo>
                  <a:cubicBezTo>
                    <a:pt x="9677" y="1747"/>
                    <a:pt x="15515" y="5559"/>
                    <a:pt x="21353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0343206" y="926188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0546406" y="735818"/>
              <a:ext cx="76201" cy="19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2743"/>
                  </a:moveTo>
                  <a:cubicBezTo>
                    <a:pt x="21000" y="1594"/>
                    <a:pt x="20400" y="445"/>
                    <a:pt x="18600" y="101"/>
                  </a:cubicBezTo>
                  <a:cubicBezTo>
                    <a:pt x="16800" y="-244"/>
                    <a:pt x="13800" y="216"/>
                    <a:pt x="10800" y="2743"/>
                  </a:cubicBezTo>
                  <a:cubicBezTo>
                    <a:pt x="7800" y="5271"/>
                    <a:pt x="4800" y="9867"/>
                    <a:pt x="3000" y="13313"/>
                  </a:cubicBezTo>
                  <a:cubicBezTo>
                    <a:pt x="1200" y="16760"/>
                    <a:pt x="600" y="19058"/>
                    <a:pt x="0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0588396" y="796985"/>
              <a:ext cx="110411" cy="12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873" fill="norm" stroke="1" extrusionOk="0">
                  <a:moveTo>
                    <a:pt x="2919" y="4543"/>
                  </a:moveTo>
                  <a:cubicBezTo>
                    <a:pt x="2919" y="2801"/>
                    <a:pt x="2919" y="1060"/>
                    <a:pt x="3938" y="363"/>
                  </a:cubicBezTo>
                  <a:cubicBezTo>
                    <a:pt x="4957" y="-334"/>
                    <a:pt x="6995" y="14"/>
                    <a:pt x="8421" y="1060"/>
                  </a:cubicBezTo>
                  <a:cubicBezTo>
                    <a:pt x="9848" y="2105"/>
                    <a:pt x="10663" y="3847"/>
                    <a:pt x="9848" y="6982"/>
                  </a:cubicBezTo>
                  <a:cubicBezTo>
                    <a:pt x="9033" y="10118"/>
                    <a:pt x="6587" y="14647"/>
                    <a:pt x="4550" y="17434"/>
                  </a:cubicBezTo>
                  <a:cubicBezTo>
                    <a:pt x="2512" y="20221"/>
                    <a:pt x="882" y="21266"/>
                    <a:pt x="270" y="20743"/>
                  </a:cubicBezTo>
                  <a:cubicBezTo>
                    <a:pt x="-341" y="20221"/>
                    <a:pt x="67" y="18131"/>
                    <a:pt x="1697" y="15518"/>
                  </a:cubicBezTo>
                  <a:cubicBezTo>
                    <a:pt x="3327" y="12905"/>
                    <a:pt x="6180" y="9769"/>
                    <a:pt x="9236" y="7156"/>
                  </a:cubicBezTo>
                  <a:cubicBezTo>
                    <a:pt x="12293" y="4543"/>
                    <a:pt x="15553" y="2453"/>
                    <a:pt x="16776" y="2627"/>
                  </a:cubicBezTo>
                  <a:cubicBezTo>
                    <a:pt x="17999" y="2801"/>
                    <a:pt x="17184" y="5240"/>
                    <a:pt x="16776" y="7331"/>
                  </a:cubicBezTo>
                  <a:cubicBezTo>
                    <a:pt x="16368" y="9421"/>
                    <a:pt x="16368" y="11163"/>
                    <a:pt x="17184" y="13079"/>
                  </a:cubicBezTo>
                  <a:cubicBezTo>
                    <a:pt x="17999" y="14995"/>
                    <a:pt x="19629" y="17085"/>
                    <a:pt x="21259" y="19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0686590" y="916573"/>
              <a:ext cx="107467" cy="7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009" fill="norm" stroke="1" extrusionOk="0">
                  <a:moveTo>
                    <a:pt x="3644" y="4655"/>
                  </a:moveTo>
                  <a:cubicBezTo>
                    <a:pt x="4890" y="2187"/>
                    <a:pt x="6136" y="-282"/>
                    <a:pt x="6967" y="27"/>
                  </a:cubicBezTo>
                  <a:cubicBezTo>
                    <a:pt x="7798" y="335"/>
                    <a:pt x="8213" y="3421"/>
                    <a:pt x="7590" y="6198"/>
                  </a:cubicBezTo>
                  <a:cubicBezTo>
                    <a:pt x="6967" y="8975"/>
                    <a:pt x="5305" y="11444"/>
                    <a:pt x="3436" y="13912"/>
                  </a:cubicBezTo>
                  <a:cubicBezTo>
                    <a:pt x="1567" y="16381"/>
                    <a:pt x="-510" y="18849"/>
                    <a:pt x="113" y="20084"/>
                  </a:cubicBezTo>
                  <a:cubicBezTo>
                    <a:pt x="736" y="21318"/>
                    <a:pt x="4059" y="21318"/>
                    <a:pt x="8005" y="20084"/>
                  </a:cubicBezTo>
                  <a:cubicBezTo>
                    <a:pt x="11952" y="18849"/>
                    <a:pt x="16521" y="16381"/>
                    <a:pt x="21090" y="13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0749606" y="716638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0838506" y="872394"/>
              <a:ext cx="63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320" y="1118"/>
                    <a:pt x="8640" y="-1582"/>
                    <a:pt x="12240" y="1118"/>
                  </a:cubicBezTo>
                  <a:cubicBezTo>
                    <a:pt x="15840" y="3818"/>
                    <a:pt x="1872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0851206" y="926188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0937854" y="862688"/>
              <a:ext cx="87214" cy="8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055" fill="norm" stroke="1" extrusionOk="0">
                  <a:moveTo>
                    <a:pt x="14097" y="0"/>
                  </a:moveTo>
                  <a:cubicBezTo>
                    <a:pt x="11586" y="0"/>
                    <a:pt x="9074" y="0"/>
                    <a:pt x="6814" y="1054"/>
                  </a:cubicBezTo>
                  <a:cubicBezTo>
                    <a:pt x="4553" y="2107"/>
                    <a:pt x="2544" y="4215"/>
                    <a:pt x="1288" y="7639"/>
                  </a:cubicBezTo>
                  <a:cubicBezTo>
                    <a:pt x="32" y="11063"/>
                    <a:pt x="-470" y="15805"/>
                    <a:pt x="535" y="18439"/>
                  </a:cubicBezTo>
                  <a:cubicBezTo>
                    <a:pt x="1539" y="21073"/>
                    <a:pt x="4051" y="21600"/>
                    <a:pt x="7567" y="20546"/>
                  </a:cubicBezTo>
                  <a:cubicBezTo>
                    <a:pt x="11083" y="19493"/>
                    <a:pt x="15604" y="16859"/>
                    <a:pt x="18116" y="13961"/>
                  </a:cubicBezTo>
                  <a:cubicBezTo>
                    <a:pt x="20628" y="11063"/>
                    <a:pt x="21130" y="7902"/>
                    <a:pt x="20377" y="5532"/>
                  </a:cubicBezTo>
                  <a:cubicBezTo>
                    <a:pt x="19623" y="3161"/>
                    <a:pt x="17614" y="1580"/>
                    <a:pt x="15353" y="1317"/>
                  </a:cubicBezTo>
                  <a:cubicBezTo>
                    <a:pt x="13093" y="1054"/>
                    <a:pt x="10581" y="2107"/>
                    <a:pt x="8070" y="3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1041706" y="91348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1097725" y="834844"/>
              <a:ext cx="97049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291" fill="norm" stroke="1" extrusionOk="0">
                  <a:moveTo>
                    <a:pt x="5641" y="423"/>
                  </a:moveTo>
                  <a:cubicBezTo>
                    <a:pt x="7891" y="57"/>
                    <a:pt x="10141" y="-309"/>
                    <a:pt x="11266" y="423"/>
                  </a:cubicBezTo>
                  <a:cubicBezTo>
                    <a:pt x="12391" y="1155"/>
                    <a:pt x="12391" y="2986"/>
                    <a:pt x="11266" y="4450"/>
                  </a:cubicBezTo>
                  <a:cubicBezTo>
                    <a:pt x="10141" y="5915"/>
                    <a:pt x="7891" y="7013"/>
                    <a:pt x="5416" y="8111"/>
                  </a:cubicBezTo>
                  <a:cubicBezTo>
                    <a:pt x="2941" y="9210"/>
                    <a:pt x="241" y="10308"/>
                    <a:pt x="16" y="10491"/>
                  </a:cubicBezTo>
                  <a:cubicBezTo>
                    <a:pt x="-209" y="10674"/>
                    <a:pt x="2041" y="9942"/>
                    <a:pt x="4291" y="9393"/>
                  </a:cubicBezTo>
                  <a:cubicBezTo>
                    <a:pt x="6541" y="8844"/>
                    <a:pt x="8791" y="8477"/>
                    <a:pt x="11491" y="8294"/>
                  </a:cubicBezTo>
                  <a:cubicBezTo>
                    <a:pt x="14191" y="8111"/>
                    <a:pt x="17341" y="8111"/>
                    <a:pt x="19141" y="9210"/>
                  </a:cubicBezTo>
                  <a:cubicBezTo>
                    <a:pt x="20941" y="10308"/>
                    <a:pt x="21391" y="12505"/>
                    <a:pt x="18916" y="14701"/>
                  </a:cubicBezTo>
                  <a:cubicBezTo>
                    <a:pt x="16441" y="16898"/>
                    <a:pt x="11041" y="19094"/>
                    <a:pt x="5641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1181406" y="773788"/>
              <a:ext cx="7098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5718" y="0"/>
                  </a:moveTo>
                  <a:cubicBezTo>
                    <a:pt x="8894" y="0"/>
                    <a:pt x="12071" y="0"/>
                    <a:pt x="15247" y="1100"/>
                  </a:cubicBezTo>
                  <a:cubicBezTo>
                    <a:pt x="18424" y="2200"/>
                    <a:pt x="21600" y="4400"/>
                    <a:pt x="21282" y="7200"/>
                  </a:cubicBezTo>
                  <a:cubicBezTo>
                    <a:pt x="20965" y="10000"/>
                    <a:pt x="17153" y="13400"/>
                    <a:pt x="13024" y="15900"/>
                  </a:cubicBezTo>
                  <a:cubicBezTo>
                    <a:pt x="8894" y="18400"/>
                    <a:pt x="4447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1283006" y="96428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1410006" y="964288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997006" y="1148438"/>
              <a:ext cx="156161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0" y="21600"/>
                  </a:moveTo>
                  <a:cubicBezTo>
                    <a:pt x="1081" y="20492"/>
                    <a:pt x="2163" y="19385"/>
                    <a:pt x="3201" y="18000"/>
                  </a:cubicBezTo>
                  <a:cubicBezTo>
                    <a:pt x="4238" y="16615"/>
                    <a:pt x="5232" y="14954"/>
                    <a:pt x="6357" y="13015"/>
                  </a:cubicBezTo>
                  <a:cubicBezTo>
                    <a:pt x="7483" y="11077"/>
                    <a:pt x="8739" y="8862"/>
                    <a:pt x="9894" y="7200"/>
                  </a:cubicBezTo>
                  <a:cubicBezTo>
                    <a:pt x="11048" y="5538"/>
                    <a:pt x="12101" y="4431"/>
                    <a:pt x="13168" y="3323"/>
                  </a:cubicBezTo>
                  <a:cubicBezTo>
                    <a:pt x="14234" y="2215"/>
                    <a:pt x="15316" y="1108"/>
                    <a:pt x="16456" y="554"/>
                  </a:cubicBezTo>
                  <a:cubicBezTo>
                    <a:pt x="17596" y="0"/>
                    <a:pt x="18794" y="0"/>
                    <a:pt x="19569" y="0"/>
                  </a:cubicBezTo>
                  <a:cubicBezTo>
                    <a:pt x="20343" y="0"/>
                    <a:pt x="20694" y="0"/>
                    <a:pt x="20986" y="0"/>
                  </a:cubicBezTo>
                  <a:cubicBezTo>
                    <a:pt x="21278" y="0"/>
                    <a:pt x="21512" y="0"/>
                    <a:pt x="21556" y="554"/>
                  </a:cubicBezTo>
                  <a:cubicBezTo>
                    <a:pt x="21600" y="1108"/>
                    <a:pt x="21454" y="2215"/>
                    <a:pt x="21308" y="3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9828856" y="1332588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9940473" y="1294488"/>
              <a:ext cx="180724" cy="14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132" fill="norm" stroke="1" extrusionOk="0">
                  <a:moveTo>
                    <a:pt x="14870" y="3812"/>
                  </a:moveTo>
                  <a:cubicBezTo>
                    <a:pt x="12443" y="3494"/>
                    <a:pt x="10016" y="3176"/>
                    <a:pt x="7468" y="4765"/>
                  </a:cubicBezTo>
                  <a:cubicBezTo>
                    <a:pt x="4919" y="6353"/>
                    <a:pt x="2250" y="9847"/>
                    <a:pt x="915" y="12547"/>
                  </a:cubicBezTo>
                  <a:cubicBezTo>
                    <a:pt x="-420" y="15247"/>
                    <a:pt x="-420" y="17153"/>
                    <a:pt x="1764" y="18741"/>
                  </a:cubicBezTo>
                  <a:cubicBezTo>
                    <a:pt x="3949" y="20329"/>
                    <a:pt x="8317" y="21600"/>
                    <a:pt x="11836" y="20965"/>
                  </a:cubicBezTo>
                  <a:cubicBezTo>
                    <a:pt x="15355" y="20329"/>
                    <a:pt x="18025" y="17788"/>
                    <a:pt x="19481" y="15724"/>
                  </a:cubicBezTo>
                  <a:cubicBezTo>
                    <a:pt x="20937" y="13659"/>
                    <a:pt x="21180" y="12071"/>
                    <a:pt x="19845" y="9529"/>
                  </a:cubicBezTo>
                  <a:cubicBezTo>
                    <a:pt x="18510" y="6988"/>
                    <a:pt x="15598" y="3494"/>
                    <a:pt x="126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5206056" y="2716888"/>
              <a:ext cx="546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3" y="18514"/>
                    <a:pt x="5526" y="15429"/>
                    <a:pt x="8247" y="12086"/>
                  </a:cubicBezTo>
                  <a:cubicBezTo>
                    <a:pt x="10967" y="8743"/>
                    <a:pt x="13647" y="5143"/>
                    <a:pt x="15865" y="3086"/>
                  </a:cubicBezTo>
                  <a:cubicBezTo>
                    <a:pt x="18084" y="1029"/>
                    <a:pt x="19842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5607048" y="2622963"/>
              <a:ext cx="138084" cy="19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55" fill="norm" stroke="1" extrusionOk="0">
                  <a:moveTo>
                    <a:pt x="1791" y="5429"/>
                  </a:moveTo>
                  <a:cubicBezTo>
                    <a:pt x="824" y="4268"/>
                    <a:pt x="-143" y="3107"/>
                    <a:pt x="18" y="2178"/>
                  </a:cubicBezTo>
                  <a:cubicBezTo>
                    <a:pt x="179" y="1249"/>
                    <a:pt x="1469" y="552"/>
                    <a:pt x="4370" y="203"/>
                  </a:cubicBezTo>
                  <a:cubicBezTo>
                    <a:pt x="7272" y="-145"/>
                    <a:pt x="11785" y="-145"/>
                    <a:pt x="15332" y="1016"/>
                  </a:cubicBezTo>
                  <a:cubicBezTo>
                    <a:pt x="18878" y="2178"/>
                    <a:pt x="21457" y="4500"/>
                    <a:pt x="20973" y="8100"/>
                  </a:cubicBezTo>
                  <a:cubicBezTo>
                    <a:pt x="20490" y="11700"/>
                    <a:pt x="16944" y="16578"/>
                    <a:pt x="13397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139869" y="2645161"/>
              <a:ext cx="160191" cy="57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00" fill="norm" stroke="1" extrusionOk="0">
                  <a:moveTo>
                    <a:pt x="783" y="8756"/>
                  </a:moveTo>
                  <a:cubicBezTo>
                    <a:pt x="506" y="11574"/>
                    <a:pt x="229" y="14391"/>
                    <a:pt x="90" y="16035"/>
                  </a:cubicBezTo>
                  <a:cubicBezTo>
                    <a:pt x="-48" y="17678"/>
                    <a:pt x="-48" y="18148"/>
                    <a:pt x="229" y="18970"/>
                  </a:cubicBezTo>
                  <a:cubicBezTo>
                    <a:pt x="506" y="19791"/>
                    <a:pt x="1060" y="20965"/>
                    <a:pt x="1337" y="21239"/>
                  </a:cubicBezTo>
                  <a:cubicBezTo>
                    <a:pt x="1614" y="21513"/>
                    <a:pt x="1614" y="20887"/>
                    <a:pt x="1890" y="18970"/>
                  </a:cubicBezTo>
                  <a:cubicBezTo>
                    <a:pt x="2167" y="17052"/>
                    <a:pt x="2721" y="13843"/>
                    <a:pt x="3414" y="10870"/>
                  </a:cubicBezTo>
                  <a:cubicBezTo>
                    <a:pt x="4106" y="7896"/>
                    <a:pt x="4937" y="5156"/>
                    <a:pt x="5629" y="3552"/>
                  </a:cubicBezTo>
                  <a:cubicBezTo>
                    <a:pt x="6321" y="1948"/>
                    <a:pt x="6875" y="1478"/>
                    <a:pt x="7429" y="1048"/>
                  </a:cubicBezTo>
                  <a:cubicBezTo>
                    <a:pt x="7983" y="617"/>
                    <a:pt x="8537" y="226"/>
                    <a:pt x="9644" y="70"/>
                  </a:cubicBezTo>
                  <a:cubicBezTo>
                    <a:pt x="10752" y="-87"/>
                    <a:pt x="12414" y="-9"/>
                    <a:pt x="14629" y="617"/>
                  </a:cubicBezTo>
                  <a:cubicBezTo>
                    <a:pt x="16844" y="1243"/>
                    <a:pt x="19614" y="2417"/>
                    <a:pt x="20583" y="3396"/>
                  </a:cubicBezTo>
                  <a:cubicBezTo>
                    <a:pt x="21552" y="4374"/>
                    <a:pt x="20721" y="5156"/>
                    <a:pt x="17121" y="5900"/>
                  </a:cubicBezTo>
                  <a:cubicBezTo>
                    <a:pt x="13521" y="6643"/>
                    <a:pt x="7152" y="7348"/>
                    <a:pt x="783" y="8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6317306" y="2888338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6355406" y="2901038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6196656" y="2462888"/>
              <a:ext cx="146051" cy="12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8938"/>
                  </a:moveTo>
                  <a:cubicBezTo>
                    <a:pt x="313" y="10800"/>
                    <a:pt x="626" y="12662"/>
                    <a:pt x="626" y="15083"/>
                  </a:cubicBezTo>
                  <a:cubicBezTo>
                    <a:pt x="626" y="17503"/>
                    <a:pt x="313" y="20483"/>
                    <a:pt x="313" y="21041"/>
                  </a:cubicBezTo>
                  <a:cubicBezTo>
                    <a:pt x="313" y="21600"/>
                    <a:pt x="626" y="19738"/>
                    <a:pt x="1722" y="16200"/>
                  </a:cubicBezTo>
                  <a:cubicBezTo>
                    <a:pt x="2817" y="12662"/>
                    <a:pt x="4696" y="7448"/>
                    <a:pt x="6261" y="4283"/>
                  </a:cubicBezTo>
                  <a:cubicBezTo>
                    <a:pt x="7826" y="1117"/>
                    <a:pt x="9078" y="0"/>
                    <a:pt x="10487" y="0"/>
                  </a:cubicBezTo>
                  <a:cubicBezTo>
                    <a:pt x="11896" y="0"/>
                    <a:pt x="13461" y="1117"/>
                    <a:pt x="15339" y="4283"/>
                  </a:cubicBezTo>
                  <a:cubicBezTo>
                    <a:pt x="17217" y="7448"/>
                    <a:pt x="19409" y="12662"/>
                    <a:pt x="21600" y="1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6644195" y="2625544"/>
              <a:ext cx="130312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87" fill="norm" stroke="1" extrusionOk="0">
                  <a:moveTo>
                    <a:pt x="21108" y="155"/>
                  </a:moveTo>
                  <a:cubicBezTo>
                    <a:pt x="19394" y="21"/>
                    <a:pt x="17679" y="-113"/>
                    <a:pt x="16137" y="155"/>
                  </a:cubicBezTo>
                  <a:cubicBezTo>
                    <a:pt x="14594" y="424"/>
                    <a:pt x="13222" y="1094"/>
                    <a:pt x="10479" y="3174"/>
                  </a:cubicBezTo>
                  <a:cubicBezTo>
                    <a:pt x="7737" y="5253"/>
                    <a:pt x="3622" y="8742"/>
                    <a:pt x="1565" y="11693"/>
                  </a:cubicBezTo>
                  <a:cubicBezTo>
                    <a:pt x="-492" y="14645"/>
                    <a:pt x="-492" y="17060"/>
                    <a:pt x="1394" y="18603"/>
                  </a:cubicBezTo>
                  <a:cubicBezTo>
                    <a:pt x="3279" y="20145"/>
                    <a:pt x="7051" y="20816"/>
                    <a:pt x="10822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6851500" y="2727756"/>
              <a:ext cx="134928" cy="21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014" fill="norm" stroke="1" extrusionOk="0">
                  <a:moveTo>
                    <a:pt x="15826" y="2622"/>
                  </a:moveTo>
                  <a:cubicBezTo>
                    <a:pt x="15493" y="1603"/>
                    <a:pt x="15161" y="584"/>
                    <a:pt x="14164" y="177"/>
                  </a:cubicBezTo>
                  <a:cubicBezTo>
                    <a:pt x="13167" y="-231"/>
                    <a:pt x="11506" y="-27"/>
                    <a:pt x="9346" y="1807"/>
                  </a:cubicBezTo>
                  <a:cubicBezTo>
                    <a:pt x="7186" y="3641"/>
                    <a:pt x="4527" y="7105"/>
                    <a:pt x="2866" y="9958"/>
                  </a:cubicBezTo>
                  <a:cubicBezTo>
                    <a:pt x="1204" y="12811"/>
                    <a:pt x="540" y="15052"/>
                    <a:pt x="207" y="16784"/>
                  </a:cubicBezTo>
                  <a:cubicBezTo>
                    <a:pt x="-125" y="18516"/>
                    <a:pt x="-125" y="19739"/>
                    <a:pt x="706" y="20452"/>
                  </a:cubicBezTo>
                  <a:cubicBezTo>
                    <a:pt x="1537" y="21165"/>
                    <a:pt x="3198" y="21369"/>
                    <a:pt x="6355" y="20044"/>
                  </a:cubicBezTo>
                  <a:cubicBezTo>
                    <a:pt x="9512" y="18720"/>
                    <a:pt x="14164" y="15867"/>
                    <a:pt x="16823" y="13422"/>
                  </a:cubicBezTo>
                  <a:cubicBezTo>
                    <a:pt x="19481" y="10977"/>
                    <a:pt x="20146" y="8939"/>
                    <a:pt x="20644" y="7309"/>
                  </a:cubicBezTo>
                  <a:cubicBezTo>
                    <a:pt x="21143" y="5678"/>
                    <a:pt x="21475" y="4456"/>
                    <a:pt x="20810" y="3641"/>
                  </a:cubicBezTo>
                  <a:cubicBezTo>
                    <a:pt x="20146" y="2826"/>
                    <a:pt x="18484" y="2418"/>
                    <a:pt x="17155" y="2826"/>
                  </a:cubicBezTo>
                  <a:cubicBezTo>
                    <a:pt x="15826" y="3233"/>
                    <a:pt x="14829" y="4456"/>
                    <a:pt x="13832" y="5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7079306" y="286293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7168206" y="2697829"/>
              <a:ext cx="87195" cy="21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91" fill="norm" stroke="1" extrusionOk="0">
                  <a:moveTo>
                    <a:pt x="0" y="3775"/>
                  </a:moveTo>
                  <a:cubicBezTo>
                    <a:pt x="514" y="2727"/>
                    <a:pt x="1029" y="1678"/>
                    <a:pt x="2571" y="944"/>
                  </a:cubicBezTo>
                  <a:cubicBezTo>
                    <a:pt x="4114" y="210"/>
                    <a:pt x="6686" y="-209"/>
                    <a:pt x="8486" y="106"/>
                  </a:cubicBezTo>
                  <a:cubicBezTo>
                    <a:pt x="10286" y="420"/>
                    <a:pt x="11314" y="1469"/>
                    <a:pt x="12086" y="2517"/>
                  </a:cubicBezTo>
                  <a:cubicBezTo>
                    <a:pt x="12857" y="3566"/>
                    <a:pt x="13371" y="4614"/>
                    <a:pt x="13114" y="5873"/>
                  </a:cubicBezTo>
                  <a:cubicBezTo>
                    <a:pt x="12857" y="7131"/>
                    <a:pt x="11829" y="8599"/>
                    <a:pt x="12600" y="9333"/>
                  </a:cubicBezTo>
                  <a:cubicBezTo>
                    <a:pt x="13371" y="10067"/>
                    <a:pt x="15943" y="10067"/>
                    <a:pt x="18000" y="10696"/>
                  </a:cubicBezTo>
                  <a:cubicBezTo>
                    <a:pt x="20057" y="11325"/>
                    <a:pt x="21600" y="12583"/>
                    <a:pt x="21086" y="14471"/>
                  </a:cubicBezTo>
                  <a:cubicBezTo>
                    <a:pt x="20571" y="16358"/>
                    <a:pt x="18000" y="18874"/>
                    <a:pt x="15429" y="20133"/>
                  </a:cubicBezTo>
                  <a:cubicBezTo>
                    <a:pt x="12857" y="21391"/>
                    <a:pt x="10286" y="21391"/>
                    <a:pt x="7714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7282506" y="2659738"/>
              <a:ext cx="10060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0" y="0"/>
                  </a:moveTo>
                  <a:cubicBezTo>
                    <a:pt x="4950" y="408"/>
                    <a:pt x="9900" y="815"/>
                    <a:pt x="13950" y="2581"/>
                  </a:cubicBezTo>
                  <a:cubicBezTo>
                    <a:pt x="18000" y="4347"/>
                    <a:pt x="21150" y="7472"/>
                    <a:pt x="21375" y="10325"/>
                  </a:cubicBezTo>
                  <a:cubicBezTo>
                    <a:pt x="21600" y="13177"/>
                    <a:pt x="18900" y="15758"/>
                    <a:pt x="14850" y="17592"/>
                  </a:cubicBezTo>
                  <a:cubicBezTo>
                    <a:pt x="10800" y="19426"/>
                    <a:pt x="5400" y="20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7580956" y="2793088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7561906" y="2869288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8088956" y="2462888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20"/>
                    <a:pt x="7200" y="11239"/>
                    <a:pt x="3600" y="14839"/>
                  </a:cubicBezTo>
                  <a:cubicBezTo>
                    <a:pt x="0" y="18439"/>
                    <a:pt x="0" y="200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7949256" y="2466790"/>
              <a:ext cx="247651" cy="2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9" fill="norm" stroke="1" extrusionOk="0">
                  <a:moveTo>
                    <a:pt x="0" y="20299"/>
                  </a:moveTo>
                  <a:cubicBezTo>
                    <a:pt x="3692" y="11042"/>
                    <a:pt x="7385" y="1785"/>
                    <a:pt x="10892" y="242"/>
                  </a:cubicBezTo>
                  <a:cubicBezTo>
                    <a:pt x="14400" y="-1301"/>
                    <a:pt x="17723" y="4870"/>
                    <a:pt x="19477" y="9499"/>
                  </a:cubicBezTo>
                  <a:cubicBezTo>
                    <a:pt x="21231" y="14128"/>
                    <a:pt x="21415" y="17213"/>
                    <a:pt x="21600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7974656" y="2723238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200"/>
                    <a:pt x="8640" y="10800"/>
                    <a:pt x="12240" y="7200"/>
                  </a:cubicBezTo>
                  <a:cubicBezTo>
                    <a:pt x="15840" y="3600"/>
                    <a:pt x="1872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8298239" y="2411609"/>
              <a:ext cx="152668" cy="30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39" fill="norm" stroke="1" extrusionOk="0">
                  <a:moveTo>
                    <a:pt x="21341" y="1355"/>
                  </a:moveTo>
                  <a:cubicBezTo>
                    <a:pt x="20453" y="768"/>
                    <a:pt x="19566" y="180"/>
                    <a:pt x="18382" y="33"/>
                  </a:cubicBezTo>
                  <a:cubicBezTo>
                    <a:pt x="17199" y="-114"/>
                    <a:pt x="15719" y="180"/>
                    <a:pt x="13056" y="1870"/>
                  </a:cubicBezTo>
                  <a:cubicBezTo>
                    <a:pt x="10393" y="3559"/>
                    <a:pt x="6546" y="6645"/>
                    <a:pt x="3883" y="9657"/>
                  </a:cubicBezTo>
                  <a:cubicBezTo>
                    <a:pt x="1220" y="12670"/>
                    <a:pt x="-259" y="15608"/>
                    <a:pt x="37" y="17592"/>
                  </a:cubicBezTo>
                  <a:cubicBezTo>
                    <a:pt x="333" y="19576"/>
                    <a:pt x="2404" y="20604"/>
                    <a:pt x="5067" y="21045"/>
                  </a:cubicBezTo>
                  <a:cubicBezTo>
                    <a:pt x="7730" y="21486"/>
                    <a:pt x="10985" y="21339"/>
                    <a:pt x="14240" y="21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8469987" y="2499532"/>
              <a:ext cx="154815" cy="21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229" fill="norm" stroke="1" extrusionOk="0">
                  <a:moveTo>
                    <a:pt x="5111" y="3919"/>
                  </a:moveTo>
                  <a:cubicBezTo>
                    <a:pt x="4259" y="2451"/>
                    <a:pt x="3406" y="983"/>
                    <a:pt x="3690" y="354"/>
                  </a:cubicBezTo>
                  <a:cubicBezTo>
                    <a:pt x="3974" y="-275"/>
                    <a:pt x="5395" y="-65"/>
                    <a:pt x="7101" y="983"/>
                  </a:cubicBezTo>
                  <a:cubicBezTo>
                    <a:pt x="8806" y="2032"/>
                    <a:pt x="10795" y="3919"/>
                    <a:pt x="11222" y="6645"/>
                  </a:cubicBezTo>
                  <a:cubicBezTo>
                    <a:pt x="11648" y="9372"/>
                    <a:pt x="10511" y="12937"/>
                    <a:pt x="9374" y="15243"/>
                  </a:cubicBezTo>
                  <a:cubicBezTo>
                    <a:pt x="8238" y="17550"/>
                    <a:pt x="7101" y="18599"/>
                    <a:pt x="5538" y="19542"/>
                  </a:cubicBezTo>
                  <a:cubicBezTo>
                    <a:pt x="3974" y="20486"/>
                    <a:pt x="1985" y="21325"/>
                    <a:pt x="848" y="21220"/>
                  </a:cubicBezTo>
                  <a:cubicBezTo>
                    <a:pt x="-289" y="21115"/>
                    <a:pt x="-573" y="20067"/>
                    <a:pt x="1843" y="17550"/>
                  </a:cubicBezTo>
                  <a:cubicBezTo>
                    <a:pt x="4259" y="15034"/>
                    <a:pt x="9374" y="11049"/>
                    <a:pt x="12643" y="8638"/>
                  </a:cubicBezTo>
                  <a:cubicBezTo>
                    <a:pt x="15911" y="6226"/>
                    <a:pt x="17332" y="5387"/>
                    <a:pt x="18611" y="4443"/>
                  </a:cubicBezTo>
                  <a:cubicBezTo>
                    <a:pt x="19890" y="3500"/>
                    <a:pt x="21027" y="2451"/>
                    <a:pt x="20743" y="2242"/>
                  </a:cubicBezTo>
                  <a:cubicBezTo>
                    <a:pt x="20459" y="2032"/>
                    <a:pt x="18753" y="2661"/>
                    <a:pt x="17190" y="4024"/>
                  </a:cubicBezTo>
                  <a:cubicBezTo>
                    <a:pt x="15627" y="5387"/>
                    <a:pt x="14206" y="7484"/>
                    <a:pt x="14348" y="9791"/>
                  </a:cubicBezTo>
                  <a:cubicBezTo>
                    <a:pt x="14490" y="12098"/>
                    <a:pt x="16195" y="14614"/>
                    <a:pt x="17901" y="17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8673156" y="2691488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8704906" y="2331654"/>
              <a:ext cx="146051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24"/>
                  </a:moveTo>
                  <a:cubicBezTo>
                    <a:pt x="939" y="4393"/>
                    <a:pt x="1878" y="2563"/>
                    <a:pt x="3130" y="1464"/>
                  </a:cubicBezTo>
                  <a:cubicBezTo>
                    <a:pt x="4383" y="366"/>
                    <a:pt x="5948" y="0"/>
                    <a:pt x="7513" y="0"/>
                  </a:cubicBezTo>
                  <a:cubicBezTo>
                    <a:pt x="9078" y="0"/>
                    <a:pt x="10643" y="366"/>
                    <a:pt x="10800" y="2746"/>
                  </a:cubicBezTo>
                  <a:cubicBezTo>
                    <a:pt x="10957" y="5125"/>
                    <a:pt x="9704" y="9519"/>
                    <a:pt x="8452" y="12447"/>
                  </a:cubicBezTo>
                  <a:cubicBezTo>
                    <a:pt x="7200" y="15376"/>
                    <a:pt x="5948" y="16841"/>
                    <a:pt x="4539" y="18122"/>
                  </a:cubicBezTo>
                  <a:cubicBezTo>
                    <a:pt x="3130" y="19403"/>
                    <a:pt x="1565" y="20502"/>
                    <a:pt x="1722" y="21051"/>
                  </a:cubicBezTo>
                  <a:cubicBezTo>
                    <a:pt x="1878" y="21600"/>
                    <a:pt x="3757" y="21600"/>
                    <a:pt x="7357" y="21600"/>
                  </a:cubicBezTo>
                  <a:cubicBezTo>
                    <a:pt x="10957" y="21600"/>
                    <a:pt x="16278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8857306" y="2564488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8889056" y="2627988"/>
              <a:ext cx="69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9093067" y="2477918"/>
              <a:ext cx="138890" cy="16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853" fill="norm" stroke="1" extrusionOk="0">
                  <a:moveTo>
                    <a:pt x="21154" y="1323"/>
                  </a:moveTo>
                  <a:cubicBezTo>
                    <a:pt x="19864" y="513"/>
                    <a:pt x="18575" y="-297"/>
                    <a:pt x="15996" y="108"/>
                  </a:cubicBezTo>
                  <a:cubicBezTo>
                    <a:pt x="13417" y="513"/>
                    <a:pt x="9548" y="2133"/>
                    <a:pt x="6485" y="5103"/>
                  </a:cubicBezTo>
                  <a:cubicBezTo>
                    <a:pt x="3423" y="8073"/>
                    <a:pt x="1166" y="12393"/>
                    <a:pt x="360" y="15228"/>
                  </a:cubicBezTo>
                  <a:cubicBezTo>
                    <a:pt x="-446" y="18063"/>
                    <a:pt x="199" y="19413"/>
                    <a:pt x="1327" y="20223"/>
                  </a:cubicBezTo>
                  <a:cubicBezTo>
                    <a:pt x="2455" y="21033"/>
                    <a:pt x="4067" y="21303"/>
                    <a:pt x="6969" y="19548"/>
                  </a:cubicBezTo>
                  <a:cubicBezTo>
                    <a:pt x="9870" y="17793"/>
                    <a:pt x="14061" y="14013"/>
                    <a:pt x="16157" y="11313"/>
                  </a:cubicBezTo>
                  <a:cubicBezTo>
                    <a:pt x="18253" y="8613"/>
                    <a:pt x="18253" y="6993"/>
                    <a:pt x="17930" y="5508"/>
                  </a:cubicBezTo>
                  <a:cubicBezTo>
                    <a:pt x="17608" y="4023"/>
                    <a:pt x="16963" y="2673"/>
                    <a:pt x="15835" y="2673"/>
                  </a:cubicBezTo>
                  <a:cubicBezTo>
                    <a:pt x="14706" y="2673"/>
                    <a:pt x="13094" y="4023"/>
                    <a:pt x="11482" y="5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9263706" y="258988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9352606" y="2457717"/>
              <a:ext cx="65618" cy="20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090" y="2575"/>
                  </a:moveTo>
                  <a:cubicBezTo>
                    <a:pt x="4181" y="1675"/>
                    <a:pt x="6271" y="775"/>
                    <a:pt x="9058" y="325"/>
                  </a:cubicBezTo>
                  <a:cubicBezTo>
                    <a:pt x="11845" y="-125"/>
                    <a:pt x="15329" y="-125"/>
                    <a:pt x="17768" y="438"/>
                  </a:cubicBezTo>
                  <a:cubicBezTo>
                    <a:pt x="20206" y="1000"/>
                    <a:pt x="21600" y="2125"/>
                    <a:pt x="21600" y="3250"/>
                  </a:cubicBezTo>
                  <a:cubicBezTo>
                    <a:pt x="21600" y="4375"/>
                    <a:pt x="20206" y="5500"/>
                    <a:pt x="18116" y="6400"/>
                  </a:cubicBezTo>
                  <a:cubicBezTo>
                    <a:pt x="16026" y="7300"/>
                    <a:pt x="13239" y="7975"/>
                    <a:pt x="10103" y="8425"/>
                  </a:cubicBezTo>
                  <a:cubicBezTo>
                    <a:pt x="6968" y="8875"/>
                    <a:pt x="3484" y="9100"/>
                    <a:pt x="3484" y="9438"/>
                  </a:cubicBezTo>
                  <a:cubicBezTo>
                    <a:pt x="3484" y="9775"/>
                    <a:pt x="6968" y="10225"/>
                    <a:pt x="10103" y="11462"/>
                  </a:cubicBezTo>
                  <a:cubicBezTo>
                    <a:pt x="13239" y="12700"/>
                    <a:pt x="16026" y="14725"/>
                    <a:pt x="17071" y="16300"/>
                  </a:cubicBezTo>
                  <a:cubicBezTo>
                    <a:pt x="18116" y="17875"/>
                    <a:pt x="17419" y="19000"/>
                    <a:pt x="15329" y="19900"/>
                  </a:cubicBezTo>
                  <a:cubicBezTo>
                    <a:pt x="13239" y="20800"/>
                    <a:pt x="9755" y="21475"/>
                    <a:pt x="6968" y="21363"/>
                  </a:cubicBezTo>
                  <a:cubicBezTo>
                    <a:pt x="4181" y="21250"/>
                    <a:pt x="2090" y="20350"/>
                    <a:pt x="0" y="19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9390706" y="2399388"/>
              <a:ext cx="10082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600" fill="norm" stroke="1" extrusionOk="0">
                  <a:moveTo>
                    <a:pt x="3888" y="0"/>
                  </a:moveTo>
                  <a:cubicBezTo>
                    <a:pt x="9504" y="1800"/>
                    <a:pt x="15120" y="3600"/>
                    <a:pt x="18144" y="5940"/>
                  </a:cubicBezTo>
                  <a:cubicBezTo>
                    <a:pt x="21168" y="8280"/>
                    <a:pt x="21600" y="11160"/>
                    <a:pt x="18144" y="13860"/>
                  </a:cubicBezTo>
                  <a:cubicBezTo>
                    <a:pt x="14688" y="16560"/>
                    <a:pt x="7344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632006" y="2520038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4400"/>
                    <a:pt x="5110" y="7200"/>
                    <a:pt x="8710" y="3600"/>
                  </a:cubicBezTo>
                  <a:cubicBezTo>
                    <a:pt x="12310" y="0"/>
                    <a:pt x="169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9733043" y="2475588"/>
              <a:ext cx="5136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822" y="0"/>
                  </a:moveTo>
                  <a:cubicBezTo>
                    <a:pt x="1094" y="3757"/>
                    <a:pt x="-634" y="7513"/>
                    <a:pt x="230" y="11113"/>
                  </a:cubicBezTo>
                  <a:cubicBezTo>
                    <a:pt x="1094" y="14713"/>
                    <a:pt x="4550" y="18157"/>
                    <a:pt x="8438" y="19878"/>
                  </a:cubicBezTo>
                  <a:cubicBezTo>
                    <a:pt x="12326" y="21600"/>
                    <a:pt x="16646" y="21600"/>
                    <a:pt x="209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993956" y="2577188"/>
              <a:ext cx="146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0324156" y="260893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0489256" y="262163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8222306" y="2869552"/>
              <a:ext cx="1657351" cy="6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800" y="19554"/>
                    <a:pt x="1600" y="17591"/>
                    <a:pt x="2455" y="15954"/>
                  </a:cubicBezTo>
                  <a:cubicBezTo>
                    <a:pt x="3310" y="14318"/>
                    <a:pt x="4221" y="13009"/>
                    <a:pt x="5131" y="11373"/>
                  </a:cubicBezTo>
                  <a:cubicBezTo>
                    <a:pt x="6041" y="9736"/>
                    <a:pt x="6952" y="7773"/>
                    <a:pt x="7945" y="6136"/>
                  </a:cubicBezTo>
                  <a:cubicBezTo>
                    <a:pt x="8938" y="4500"/>
                    <a:pt x="10014" y="3191"/>
                    <a:pt x="11062" y="2209"/>
                  </a:cubicBezTo>
                  <a:cubicBezTo>
                    <a:pt x="12110" y="1227"/>
                    <a:pt x="13131" y="573"/>
                    <a:pt x="14262" y="245"/>
                  </a:cubicBezTo>
                  <a:cubicBezTo>
                    <a:pt x="15393" y="-82"/>
                    <a:pt x="16634" y="-82"/>
                    <a:pt x="17821" y="245"/>
                  </a:cubicBezTo>
                  <a:cubicBezTo>
                    <a:pt x="19007" y="573"/>
                    <a:pt x="20138" y="1227"/>
                    <a:pt x="20759" y="1554"/>
                  </a:cubicBezTo>
                  <a:cubicBezTo>
                    <a:pt x="21379" y="1882"/>
                    <a:pt x="21490" y="1882"/>
                    <a:pt x="21600" y="1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006180" y="3053438"/>
              <a:ext cx="4162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17142" y="0"/>
                  </a:moveTo>
                  <a:cubicBezTo>
                    <a:pt x="9942" y="0"/>
                    <a:pt x="2742" y="0"/>
                    <a:pt x="685" y="800"/>
                  </a:cubicBezTo>
                  <a:cubicBezTo>
                    <a:pt x="-1372" y="1600"/>
                    <a:pt x="1714" y="3200"/>
                    <a:pt x="3257" y="6133"/>
                  </a:cubicBezTo>
                  <a:cubicBezTo>
                    <a:pt x="4799" y="9067"/>
                    <a:pt x="4799" y="13333"/>
                    <a:pt x="5828" y="16133"/>
                  </a:cubicBezTo>
                  <a:cubicBezTo>
                    <a:pt x="6857" y="18933"/>
                    <a:pt x="8914" y="20267"/>
                    <a:pt x="11485" y="20933"/>
                  </a:cubicBezTo>
                  <a:cubicBezTo>
                    <a:pt x="14057" y="21600"/>
                    <a:pt x="17142" y="21600"/>
                    <a:pt x="202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099078" y="3053438"/>
              <a:ext cx="185910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13330" y="1906"/>
                  </a:moveTo>
                  <a:cubicBezTo>
                    <a:pt x="10982" y="1588"/>
                    <a:pt x="8635" y="1271"/>
                    <a:pt x="6404" y="2065"/>
                  </a:cubicBezTo>
                  <a:cubicBezTo>
                    <a:pt x="4174" y="2859"/>
                    <a:pt x="2061" y="4765"/>
                    <a:pt x="887" y="7465"/>
                  </a:cubicBezTo>
                  <a:cubicBezTo>
                    <a:pt x="-287" y="10165"/>
                    <a:pt x="-522" y="13659"/>
                    <a:pt x="1591" y="16518"/>
                  </a:cubicBezTo>
                  <a:cubicBezTo>
                    <a:pt x="3704" y="19376"/>
                    <a:pt x="8165" y="21600"/>
                    <a:pt x="11804" y="21600"/>
                  </a:cubicBezTo>
                  <a:cubicBezTo>
                    <a:pt x="15443" y="21600"/>
                    <a:pt x="18261" y="19376"/>
                    <a:pt x="19669" y="16676"/>
                  </a:cubicBezTo>
                  <a:cubicBezTo>
                    <a:pt x="21078" y="13976"/>
                    <a:pt x="21078" y="10800"/>
                    <a:pt x="18613" y="7941"/>
                  </a:cubicBezTo>
                  <a:cubicBezTo>
                    <a:pt x="16148" y="5082"/>
                    <a:pt x="11217" y="2541"/>
                    <a:pt x="62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5517206" y="5167988"/>
              <a:ext cx="400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5300"/>
                    <a:pt x="5486" y="9000"/>
                    <a:pt x="9086" y="5400"/>
                  </a:cubicBezTo>
                  <a:cubicBezTo>
                    <a:pt x="12686" y="1800"/>
                    <a:pt x="17143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5866456" y="5099273"/>
              <a:ext cx="101601" cy="13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5630"/>
                  </a:moveTo>
                  <a:cubicBezTo>
                    <a:pt x="0" y="4018"/>
                    <a:pt x="0" y="2406"/>
                    <a:pt x="1125" y="1278"/>
                  </a:cubicBezTo>
                  <a:cubicBezTo>
                    <a:pt x="2250" y="150"/>
                    <a:pt x="4500" y="-495"/>
                    <a:pt x="8100" y="472"/>
                  </a:cubicBezTo>
                  <a:cubicBezTo>
                    <a:pt x="11700" y="1439"/>
                    <a:pt x="16650" y="4018"/>
                    <a:pt x="19125" y="7726"/>
                  </a:cubicBezTo>
                  <a:cubicBezTo>
                    <a:pt x="21600" y="11433"/>
                    <a:pt x="21600" y="16269"/>
                    <a:pt x="21600" y="21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6368640" y="4903103"/>
              <a:ext cx="159450" cy="62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504" fill="norm" stroke="1" extrusionOk="0">
                  <a:moveTo>
                    <a:pt x="4915" y="7984"/>
                  </a:moveTo>
                  <a:cubicBezTo>
                    <a:pt x="3253" y="9723"/>
                    <a:pt x="1592" y="11463"/>
                    <a:pt x="761" y="13565"/>
                  </a:cubicBezTo>
                  <a:cubicBezTo>
                    <a:pt x="-70" y="15667"/>
                    <a:pt x="-70" y="18131"/>
                    <a:pt x="68" y="19581"/>
                  </a:cubicBezTo>
                  <a:cubicBezTo>
                    <a:pt x="207" y="21031"/>
                    <a:pt x="484" y="21466"/>
                    <a:pt x="622" y="21502"/>
                  </a:cubicBezTo>
                  <a:cubicBezTo>
                    <a:pt x="761" y="21538"/>
                    <a:pt x="761" y="21176"/>
                    <a:pt x="622" y="19617"/>
                  </a:cubicBezTo>
                  <a:cubicBezTo>
                    <a:pt x="484" y="18059"/>
                    <a:pt x="207" y="15304"/>
                    <a:pt x="345" y="12478"/>
                  </a:cubicBezTo>
                  <a:cubicBezTo>
                    <a:pt x="484" y="9651"/>
                    <a:pt x="1038" y="6751"/>
                    <a:pt x="2007" y="4831"/>
                  </a:cubicBezTo>
                  <a:cubicBezTo>
                    <a:pt x="2976" y="2910"/>
                    <a:pt x="4361" y="1968"/>
                    <a:pt x="5468" y="1315"/>
                  </a:cubicBezTo>
                  <a:cubicBezTo>
                    <a:pt x="6576" y="663"/>
                    <a:pt x="7407" y="300"/>
                    <a:pt x="8515" y="119"/>
                  </a:cubicBezTo>
                  <a:cubicBezTo>
                    <a:pt x="9622" y="-62"/>
                    <a:pt x="11007" y="-62"/>
                    <a:pt x="13361" y="300"/>
                  </a:cubicBezTo>
                  <a:cubicBezTo>
                    <a:pt x="15715" y="663"/>
                    <a:pt x="19038" y="1388"/>
                    <a:pt x="20284" y="2584"/>
                  </a:cubicBezTo>
                  <a:cubicBezTo>
                    <a:pt x="21530" y="3780"/>
                    <a:pt x="20699" y="5447"/>
                    <a:pt x="18345" y="6643"/>
                  </a:cubicBezTo>
                  <a:cubicBezTo>
                    <a:pt x="15992" y="7839"/>
                    <a:pt x="12115" y="8564"/>
                    <a:pt x="9207" y="9035"/>
                  </a:cubicBezTo>
                  <a:cubicBezTo>
                    <a:pt x="6299" y="9506"/>
                    <a:pt x="4361" y="9723"/>
                    <a:pt x="4084" y="9904"/>
                  </a:cubicBezTo>
                  <a:cubicBezTo>
                    <a:pt x="3807" y="10086"/>
                    <a:pt x="5192" y="10231"/>
                    <a:pt x="6576" y="10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6526856" y="5206088"/>
              <a:ext cx="12700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0"/>
                  </a:moveTo>
                  <a:cubicBezTo>
                    <a:pt x="5400" y="7448"/>
                    <a:pt x="10800" y="14897"/>
                    <a:pt x="14400" y="18248"/>
                  </a:cubicBezTo>
                  <a:cubicBezTo>
                    <a:pt x="18000" y="21600"/>
                    <a:pt x="19800" y="20855"/>
                    <a:pt x="2160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6552256" y="5206088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4175" y="1694"/>
                  </a:cubicBezTo>
                  <a:cubicBezTo>
                    <a:pt x="11250" y="3388"/>
                    <a:pt x="7650" y="6776"/>
                    <a:pt x="5175" y="10376"/>
                  </a:cubicBezTo>
                  <a:cubicBezTo>
                    <a:pt x="2700" y="13976"/>
                    <a:pt x="1350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6505256" y="4730707"/>
              <a:ext cx="123201" cy="10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14" fill="norm" stroke="1" extrusionOk="0">
                  <a:moveTo>
                    <a:pt x="4834" y="8552"/>
                  </a:moveTo>
                  <a:cubicBezTo>
                    <a:pt x="3370" y="9799"/>
                    <a:pt x="1906" y="11045"/>
                    <a:pt x="990" y="12706"/>
                  </a:cubicBezTo>
                  <a:cubicBezTo>
                    <a:pt x="75" y="14368"/>
                    <a:pt x="-291" y="16445"/>
                    <a:pt x="258" y="16029"/>
                  </a:cubicBezTo>
                  <a:cubicBezTo>
                    <a:pt x="807" y="15614"/>
                    <a:pt x="2272" y="12706"/>
                    <a:pt x="3919" y="9799"/>
                  </a:cubicBezTo>
                  <a:cubicBezTo>
                    <a:pt x="5567" y="6891"/>
                    <a:pt x="7397" y="3983"/>
                    <a:pt x="9228" y="2114"/>
                  </a:cubicBezTo>
                  <a:cubicBezTo>
                    <a:pt x="11058" y="245"/>
                    <a:pt x="12889" y="-586"/>
                    <a:pt x="13804" y="452"/>
                  </a:cubicBezTo>
                  <a:cubicBezTo>
                    <a:pt x="14719" y="1491"/>
                    <a:pt x="14719" y="4399"/>
                    <a:pt x="14902" y="7514"/>
                  </a:cubicBezTo>
                  <a:cubicBezTo>
                    <a:pt x="15085" y="10629"/>
                    <a:pt x="15451" y="13952"/>
                    <a:pt x="16550" y="16237"/>
                  </a:cubicBezTo>
                  <a:cubicBezTo>
                    <a:pt x="17648" y="18522"/>
                    <a:pt x="19478" y="19768"/>
                    <a:pt x="21309" y="21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6739614" y="4916257"/>
              <a:ext cx="136493" cy="32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196" fill="norm" stroke="1" extrusionOk="0">
                  <a:moveTo>
                    <a:pt x="21104" y="1917"/>
                  </a:moveTo>
                  <a:cubicBezTo>
                    <a:pt x="18813" y="1229"/>
                    <a:pt x="16522" y="541"/>
                    <a:pt x="14559" y="197"/>
                  </a:cubicBezTo>
                  <a:cubicBezTo>
                    <a:pt x="12595" y="-147"/>
                    <a:pt x="10959" y="-147"/>
                    <a:pt x="8504" y="1091"/>
                  </a:cubicBezTo>
                  <a:cubicBezTo>
                    <a:pt x="6049" y="2329"/>
                    <a:pt x="2777" y="4806"/>
                    <a:pt x="1140" y="7626"/>
                  </a:cubicBezTo>
                  <a:cubicBezTo>
                    <a:pt x="-496" y="10447"/>
                    <a:pt x="-496" y="13611"/>
                    <a:pt x="1959" y="16019"/>
                  </a:cubicBezTo>
                  <a:cubicBezTo>
                    <a:pt x="4413" y="18426"/>
                    <a:pt x="9322" y="20077"/>
                    <a:pt x="12759" y="20765"/>
                  </a:cubicBezTo>
                  <a:cubicBezTo>
                    <a:pt x="16195" y="21453"/>
                    <a:pt x="18159" y="21178"/>
                    <a:pt x="20122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6914751" y="5029230"/>
              <a:ext cx="106227" cy="15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090" fill="norm" stroke="1" extrusionOk="0">
                  <a:moveTo>
                    <a:pt x="16093" y="1621"/>
                  </a:moveTo>
                  <a:cubicBezTo>
                    <a:pt x="14432" y="746"/>
                    <a:pt x="12770" y="-130"/>
                    <a:pt x="11109" y="16"/>
                  </a:cubicBezTo>
                  <a:cubicBezTo>
                    <a:pt x="9447" y="162"/>
                    <a:pt x="7786" y="1329"/>
                    <a:pt x="5709" y="4248"/>
                  </a:cubicBezTo>
                  <a:cubicBezTo>
                    <a:pt x="3632" y="7167"/>
                    <a:pt x="1140" y="11838"/>
                    <a:pt x="309" y="15048"/>
                  </a:cubicBezTo>
                  <a:cubicBezTo>
                    <a:pt x="-522" y="18259"/>
                    <a:pt x="309" y="20011"/>
                    <a:pt x="3009" y="20740"/>
                  </a:cubicBezTo>
                  <a:cubicBezTo>
                    <a:pt x="5709" y="21470"/>
                    <a:pt x="10278" y="21178"/>
                    <a:pt x="13601" y="18697"/>
                  </a:cubicBezTo>
                  <a:cubicBezTo>
                    <a:pt x="16924" y="16216"/>
                    <a:pt x="19001" y="11546"/>
                    <a:pt x="20040" y="8481"/>
                  </a:cubicBezTo>
                  <a:cubicBezTo>
                    <a:pt x="21078" y="5416"/>
                    <a:pt x="21078" y="3956"/>
                    <a:pt x="20247" y="2789"/>
                  </a:cubicBezTo>
                  <a:cubicBezTo>
                    <a:pt x="19416" y="1621"/>
                    <a:pt x="17755" y="746"/>
                    <a:pt x="16093" y="892"/>
                  </a:cubicBezTo>
                  <a:cubicBezTo>
                    <a:pt x="14432" y="1038"/>
                    <a:pt x="12770" y="2205"/>
                    <a:pt x="11109" y="3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7079306" y="5123538"/>
              <a:ext cx="1" cy="31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7168206" y="4977958"/>
              <a:ext cx="84668" cy="22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3556"/>
                  </a:moveTo>
                  <a:cubicBezTo>
                    <a:pt x="0" y="2556"/>
                    <a:pt x="0" y="1556"/>
                    <a:pt x="1350" y="956"/>
                  </a:cubicBezTo>
                  <a:cubicBezTo>
                    <a:pt x="2700" y="356"/>
                    <a:pt x="5400" y="156"/>
                    <a:pt x="8100" y="56"/>
                  </a:cubicBezTo>
                  <a:cubicBezTo>
                    <a:pt x="10800" y="-44"/>
                    <a:pt x="13500" y="-44"/>
                    <a:pt x="16200" y="356"/>
                  </a:cubicBezTo>
                  <a:cubicBezTo>
                    <a:pt x="18900" y="756"/>
                    <a:pt x="21600" y="1556"/>
                    <a:pt x="21600" y="2856"/>
                  </a:cubicBezTo>
                  <a:cubicBezTo>
                    <a:pt x="21600" y="4156"/>
                    <a:pt x="18900" y="5956"/>
                    <a:pt x="16470" y="7156"/>
                  </a:cubicBezTo>
                  <a:cubicBezTo>
                    <a:pt x="14040" y="8356"/>
                    <a:pt x="11880" y="8956"/>
                    <a:pt x="9450" y="9456"/>
                  </a:cubicBezTo>
                  <a:cubicBezTo>
                    <a:pt x="7020" y="9956"/>
                    <a:pt x="4320" y="10356"/>
                    <a:pt x="4320" y="10556"/>
                  </a:cubicBezTo>
                  <a:cubicBezTo>
                    <a:pt x="4320" y="10756"/>
                    <a:pt x="7020" y="10756"/>
                    <a:pt x="9720" y="10956"/>
                  </a:cubicBezTo>
                  <a:cubicBezTo>
                    <a:pt x="12420" y="11156"/>
                    <a:pt x="15120" y="11556"/>
                    <a:pt x="17280" y="12656"/>
                  </a:cubicBezTo>
                  <a:cubicBezTo>
                    <a:pt x="19440" y="13756"/>
                    <a:pt x="21060" y="15556"/>
                    <a:pt x="19980" y="17156"/>
                  </a:cubicBezTo>
                  <a:cubicBezTo>
                    <a:pt x="18900" y="18756"/>
                    <a:pt x="15120" y="20156"/>
                    <a:pt x="11880" y="20856"/>
                  </a:cubicBezTo>
                  <a:cubicBezTo>
                    <a:pt x="8640" y="21556"/>
                    <a:pt x="5940" y="21556"/>
                    <a:pt x="4050" y="21056"/>
                  </a:cubicBezTo>
                  <a:cubicBezTo>
                    <a:pt x="2160" y="20556"/>
                    <a:pt x="1080" y="19556"/>
                    <a:pt x="0" y="18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7269806" y="4939388"/>
              <a:ext cx="13628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2" h="21600" fill="norm" stroke="1" extrusionOk="0">
                  <a:moveTo>
                    <a:pt x="3812" y="0"/>
                  </a:moveTo>
                  <a:cubicBezTo>
                    <a:pt x="8894" y="153"/>
                    <a:pt x="13976" y="306"/>
                    <a:pt x="17153" y="1762"/>
                  </a:cubicBezTo>
                  <a:cubicBezTo>
                    <a:pt x="20329" y="3217"/>
                    <a:pt x="21600" y="5974"/>
                    <a:pt x="19218" y="9268"/>
                  </a:cubicBezTo>
                  <a:cubicBezTo>
                    <a:pt x="16835" y="12562"/>
                    <a:pt x="10800" y="16391"/>
                    <a:pt x="6988" y="18536"/>
                  </a:cubicBezTo>
                  <a:cubicBezTo>
                    <a:pt x="3176" y="20681"/>
                    <a:pt x="1588" y="211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7701606" y="5047338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7746056" y="5110838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8412806" y="4825088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8298506" y="4810494"/>
              <a:ext cx="209551" cy="8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21018"/>
                  </a:moveTo>
                  <a:cubicBezTo>
                    <a:pt x="218" y="18384"/>
                    <a:pt x="436" y="15750"/>
                    <a:pt x="3382" y="12062"/>
                  </a:cubicBezTo>
                  <a:cubicBezTo>
                    <a:pt x="6327" y="8374"/>
                    <a:pt x="12000" y="3633"/>
                    <a:pt x="15382" y="1525"/>
                  </a:cubicBezTo>
                  <a:cubicBezTo>
                    <a:pt x="18764" y="-582"/>
                    <a:pt x="19855" y="-55"/>
                    <a:pt x="20509" y="472"/>
                  </a:cubicBezTo>
                  <a:cubicBezTo>
                    <a:pt x="21164" y="998"/>
                    <a:pt x="21382" y="1525"/>
                    <a:pt x="21600" y="2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8292156" y="5034638"/>
              <a:ext cx="1714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10800"/>
                    <a:pt x="8533" y="21600"/>
                    <a:pt x="12133" y="21600"/>
                  </a:cubicBezTo>
                  <a:cubicBezTo>
                    <a:pt x="15733" y="21600"/>
                    <a:pt x="18667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8615538" y="4767463"/>
              <a:ext cx="171919" cy="32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64" fill="norm" stroke="1" extrusionOk="0">
                  <a:moveTo>
                    <a:pt x="21137" y="1278"/>
                  </a:moveTo>
                  <a:cubicBezTo>
                    <a:pt x="20356" y="724"/>
                    <a:pt x="19576" y="170"/>
                    <a:pt x="18535" y="31"/>
                  </a:cubicBezTo>
                  <a:cubicBezTo>
                    <a:pt x="17494" y="-107"/>
                    <a:pt x="16192" y="170"/>
                    <a:pt x="13330" y="1831"/>
                  </a:cubicBezTo>
                  <a:cubicBezTo>
                    <a:pt x="10467" y="3493"/>
                    <a:pt x="6043" y="6539"/>
                    <a:pt x="3310" y="9655"/>
                  </a:cubicBezTo>
                  <a:cubicBezTo>
                    <a:pt x="578" y="12770"/>
                    <a:pt x="-463" y="15955"/>
                    <a:pt x="188" y="17962"/>
                  </a:cubicBezTo>
                  <a:cubicBezTo>
                    <a:pt x="838" y="19970"/>
                    <a:pt x="3180" y="20801"/>
                    <a:pt x="5132" y="21147"/>
                  </a:cubicBezTo>
                  <a:cubicBezTo>
                    <a:pt x="7084" y="21493"/>
                    <a:pt x="8645" y="21355"/>
                    <a:pt x="10207" y="2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8793806" y="484413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8800642" y="4873452"/>
              <a:ext cx="164615" cy="20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09" fill="norm" stroke="1" extrusionOk="0">
                  <a:moveTo>
                    <a:pt x="1578" y="259"/>
                  </a:moveTo>
                  <a:cubicBezTo>
                    <a:pt x="2945" y="259"/>
                    <a:pt x="4312" y="259"/>
                    <a:pt x="6089" y="1609"/>
                  </a:cubicBezTo>
                  <a:cubicBezTo>
                    <a:pt x="7867" y="2959"/>
                    <a:pt x="10054" y="5659"/>
                    <a:pt x="10191" y="9034"/>
                  </a:cubicBezTo>
                  <a:cubicBezTo>
                    <a:pt x="10327" y="12409"/>
                    <a:pt x="8413" y="16459"/>
                    <a:pt x="6773" y="18709"/>
                  </a:cubicBezTo>
                  <a:cubicBezTo>
                    <a:pt x="5132" y="20959"/>
                    <a:pt x="3765" y="21409"/>
                    <a:pt x="2398" y="21409"/>
                  </a:cubicBezTo>
                  <a:cubicBezTo>
                    <a:pt x="1031" y="21409"/>
                    <a:pt x="-336" y="20959"/>
                    <a:pt x="74" y="18709"/>
                  </a:cubicBezTo>
                  <a:cubicBezTo>
                    <a:pt x="484" y="16459"/>
                    <a:pt x="2672" y="12409"/>
                    <a:pt x="4859" y="9484"/>
                  </a:cubicBezTo>
                  <a:cubicBezTo>
                    <a:pt x="7046" y="6559"/>
                    <a:pt x="9234" y="4759"/>
                    <a:pt x="11148" y="3184"/>
                  </a:cubicBezTo>
                  <a:cubicBezTo>
                    <a:pt x="13061" y="1609"/>
                    <a:pt x="14702" y="259"/>
                    <a:pt x="15112" y="34"/>
                  </a:cubicBezTo>
                  <a:cubicBezTo>
                    <a:pt x="15522" y="-191"/>
                    <a:pt x="14702" y="709"/>
                    <a:pt x="14155" y="2621"/>
                  </a:cubicBezTo>
                  <a:cubicBezTo>
                    <a:pt x="13608" y="4534"/>
                    <a:pt x="13335" y="7459"/>
                    <a:pt x="14565" y="9934"/>
                  </a:cubicBezTo>
                  <a:cubicBezTo>
                    <a:pt x="15796" y="12409"/>
                    <a:pt x="18530" y="14434"/>
                    <a:pt x="21264" y="16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9016056" y="5021938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9047806" y="4713873"/>
              <a:ext cx="133351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761"/>
                  </a:moveTo>
                  <a:cubicBezTo>
                    <a:pt x="1029" y="4225"/>
                    <a:pt x="2057" y="5690"/>
                    <a:pt x="2400" y="7337"/>
                  </a:cubicBezTo>
                  <a:cubicBezTo>
                    <a:pt x="2743" y="8985"/>
                    <a:pt x="2400" y="10815"/>
                    <a:pt x="2229" y="10815"/>
                  </a:cubicBezTo>
                  <a:cubicBezTo>
                    <a:pt x="2057" y="10815"/>
                    <a:pt x="2057" y="8985"/>
                    <a:pt x="2571" y="7337"/>
                  </a:cubicBezTo>
                  <a:cubicBezTo>
                    <a:pt x="3086" y="5690"/>
                    <a:pt x="4114" y="4225"/>
                    <a:pt x="5314" y="2761"/>
                  </a:cubicBezTo>
                  <a:cubicBezTo>
                    <a:pt x="6514" y="1296"/>
                    <a:pt x="7886" y="-168"/>
                    <a:pt x="8571" y="15"/>
                  </a:cubicBezTo>
                  <a:cubicBezTo>
                    <a:pt x="9257" y="198"/>
                    <a:pt x="9257" y="2029"/>
                    <a:pt x="9429" y="3859"/>
                  </a:cubicBezTo>
                  <a:cubicBezTo>
                    <a:pt x="9600" y="5690"/>
                    <a:pt x="9943" y="7520"/>
                    <a:pt x="10800" y="7886"/>
                  </a:cubicBezTo>
                  <a:cubicBezTo>
                    <a:pt x="11657" y="8252"/>
                    <a:pt x="13029" y="7154"/>
                    <a:pt x="14571" y="6056"/>
                  </a:cubicBezTo>
                  <a:cubicBezTo>
                    <a:pt x="16114" y="4957"/>
                    <a:pt x="17829" y="3859"/>
                    <a:pt x="19029" y="4225"/>
                  </a:cubicBezTo>
                  <a:cubicBezTo>
                    <a:pt x="20229" y="4591"/>
                    <a:pt x="20914" y="6422"/>
                    <a:pt x="21257" y="9534"/>
                  </a:cubicBezTo>
                  <a:cubicBezTo>
                    <a:pt x="21600" y="12646"/>
                    <a:pt x="21600" y="17039"/>
                    <a:pt x="21600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9314506" y="4939388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9339906" y="5002888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9549953" y="4868455"/>
              <a:ext cx="151279" cy="18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0865" fill="norm" stroke="1" extrusionOk="0">
                  <a:moveTo>
                    <a:pt x="15484" y="1529"/>
                  </a:moveTo>
                  <a:cubicBezTo>
                    <a:pt x="12028" y="1999"/>
                    <a:pt x="8572" y="2468"/>
                    <a:pt x="5692" y="4699"/>
                  </a:cubicBezTo>
                  <a:cubicBezTo>
                    <a:pt x="2812" y="6929"/>
                    <a:pt x="508" y="10921"/>
                    <a:pt x="76" y="13973"/>
                  </a:cubicBezTo>
                  <a:cubicBezTo>
                    <a:pt x="-356" y="17025"/>
                    <a:pt x="1084" y="19138"/>
                    <a:pt x="3388" y="20194"/>
                  </a:cubicBezTo>
                  <a:cubicBezTo>
                    <a:pt x="5692" y="21251"/>
                    <a:pt x="8860" y="21251"/>
                    <a:pt x="12316" y="18786"/>
                  </a:cubicBezTo>
                  <a:cubicBezTo>
                    <a:pt x="15772" y="16321"/>
                    <a:pt x="19516" y="11390"/>
                    <a:pt x="20380" y="7751"/>
                  </a:cubicBezTo>
                  <a:cubicBezTo>
                    <a:pt x="21244" y="4112"/>
                    <a:pt x="19228" y="1764"/>
                    <a:pt x="16636" y="708"/>
                  </a:cubicBezTo>
                  <a:cubicBezTo>
                    <a:pt x="14044" y="-349"/>
                    <a:pt x="10876" y="-114"/>
                    <a:pt x="9148" y="708"/>
                  </a:cubicBezTo>
                  <a:cubicBezTo>
                    <a:pt x="7420" y="1529"/>
                    <a:pt x="7132" y="2938"/>
                    <a:pt x="7564" y="4464"/>
                  </a:cubicBezTo>
                  <a:cubicBezTo>
                    <a:pt x="7996" y="5990"/>
                    <a:pt x="9148" y="7634"/>
                    <a:pt x="10300" y="9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9759006" y="4964788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9826396" y="4828921"/>
              <a:ext cx="111763" cy="23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251" fill="norm" stroke="1" extrusionOk="0">
                  <a:moveTo>
                    <a:pt x="7526" y="3123"/>
                  </a:moveTo>
                  <a:cubicBezTo>
                    <a:pt x="7526" y="2158"/>
                    <a:pt x="7526" y="1194"/>
                    <a:pt x="8900" y="615"/>
                  </a:cubicBezTo>
                  <a:cubicBezTo>
                    <a:pt x="10275" y="37"/>
                    <a:pt x="13024" y="-156"/>
                    <a:pt x="14987" y="133"/>
                  </a:cubicBezTo>
                  <a:cubicBezTo>
                    <a:pt x="16951" y="423"/>
                    <a:pt x="18129" y="1194"/>
                    <a:pt x="18129" y="2544"/>
                  </a:cubicBezTo>
                  <a:cubicBezTo>
                    <a:pt x="18129" y="3894"/>
                    <a:pt x="16951" y="5823"/>
                    <a:pt x="15576" y="7173"/>
                  </a:cubicBezTo>
                  <a:cubicBezTo>
                    <a:pt x="14202" y="8523"/>
                    <a:pt x="12631" y="9294"/>
                    <a:pt x="12827" y="9969"/>
                  </a:cubicBezTo>
                  <a:cubicBezTo>
                    <a:pt x="13024" y="10644"/>
                    <a:pt x="14987" y="11223"/>
                    <a:pt x="16558" y="11898"/>
                  </a:cubicBezTo>
                  <a:cubicBezTo>
                    <a:pt x="18129" y="12573"/>
                    <a:pt x="19307" y="13344"/>
                    <a:pt x="20093" y="14212"/>
                  </a:cubicBezTo>
                  <a:cubicBezTo>
                    <a:pt x="20878" y="15080"/>
                    <a:pt x="21271" y="16044"/>
                    <a:pt x="19307" y="17201"/>
                  </a:cubicBezTo>
                  <a:cubicBezTo>
                    <a:pt x="17344" y="18358"/>
                    <a:pt x="13024" y="19708"/>
                    <a:pt x="9489" y="20480"/>
                  </a:cubicBezTo>
                  <a:cubicBezTo>
                    <a:pt x="5955" y="21251"/>
                    <a:pt x="3206" y="21444"/>
                    <a:pt x="1635" y="21058"/>
                  </a:cubicBezTo>
                  <a:cubicBezTo>
                    <a:pt x="64" y="20673"/>
                    <a:pt x="-329" y="19708"/>
                    <a:pt x="260" y="17105"/>
                  </a:cubicBezTo>
                  <a:cubicBezTo>
                    <a:pt x="849" y="14501"/>
                    <a:pt x="2420" y="10258"/>
                    <a:pt x="3991" y="6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9911406" y="4766743"/>
              <a:ext cx="168561" cy="26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92" fill="norm" stroke="1" extrusionOk="0">
                  <a:moveTo>
                    <a:pt x="0" y="597"/>
                  </a:moveTo>
                  <a:cubicBezTo>
                    <a:pt x="4478" y="94"/>
                    <a:pt x="8956" y="-408"/>
                    <a:pt x="12776" y="513"/>
                  </a:cubicBezTo>
                  <a:cubicBezTo>
                    <a:pt x="16595" y="1434"/>
                    <a:pt x="19756" y="3778"/>
                    <a:pt x="20678" y="6625"/>
                  </a:cubicBezTo>
                  <a:cubicBezTo>
                    <a:pt x="21600" y="9471"/>
                    <a:pt x="20283" y="12820"/>
                    <a:pt x="18176" y="15332"/>
                  </a:cubicBezTo>
                  <a:cubicBezTo>
                    <a:pt x="16068" y="17843"/>
                    <a:pt x="13171" y="19518"/>
                    <a:pt x="10273" y="21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0146356" y="4926688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5840"/>
                    <a:pt x="9853" y="10080"/>
                    <a:pt x="13453" y="6480"/>
                  </a:cubicBezTo>
                  <a:cubicBezTo>
                    <a:pt x="17053" y="2880"/>
                    <a:pt x="1932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0205837" y="4850488"/>
              <a:ext cx="2942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08"/>
                    <a:pt x="2735" y="9415"/>
                    <a:pt x="575" y="13015"/>
                  </a:cubicBezTo>
                  <a:cubicBezTo>
                    <a:pt x="-1585" y="16615"/>
                    <a:pt x="2735" y="19108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0425756" y="4920338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0698806" y="4945738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0"/>
                    <a:pt x="11859" y="0"/>
                    <a:pt x="15459" y="3600"/>
                  </a:cubicBezTo>
                  <a:cubicBezTo>
                    <a:pt x="19059" y="7200"/>
                    <a:pt x="2032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8673156" y="5257251"/>
              <a:ext cx="1416051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1446"/>
                  </a:moveTo>
                  <a:cubicBezTo>
                    <a:pt x="1291" y="17846"/>
                    <a:pt x="2583" y="14246"/>
                    <a:pt x="3842" y="11096"/>
                  </a:cubicBezTo>
                  <a:cubicBezTo>
                    <a:pt x="5101" y="7946"/>
                    <a:pt x="6328" y="5246"/>
                    <a:pt x="7491" y="3446"/>
                  </a:cubicBezTo>
                  <a:cubicBezTo>
                    <a:pt x="8653" y="1646"/>
                    <a:pt x="9751" y="746"/>
                    <a:pt x="11187" y="296"/>
                  </a:cubicBezTo>
                  <a:cubicBezTo>
                    <a:pt x="12624" y="-154"/>
                    <a:pt x="14400" y="-154"/>
                    <a:pt x="15885" y="746"/>
                  </a:cubicBezTo>
                  <a:cubicBezTo>
                    <a:pt x="17370" y="1646"/>
                    <a:pt x="18565" y="3446"/>
                    <a:pt x="19469" y="5246"/>
                  </a:cubicBezTo>
                  <a:cubicBezTo>
                    <a:pt x="20373" y="7046"/>
                    <a:pt x="20987" y="8846"/>
                    <a:pt x="21600" y="10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9377443" y="5447388"/>
              <a:ext cx="196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91"/>
                    <a:pt x="2735" y="11782"/>
                    <a:pt x="575" y="15382"/>
                  </a:cubicBezTo>
                  <a:cubicBezTo>
                    <a:pt x="-1585" y="18982"/>
                    <a:pt x="2735" y="20291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9483041" y="5466438"/>
              <a:ext cx="155341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466" fill="norm" stroke="1" extrusionOk="0">
                  <a:moveTo>
                    <a:pt x="12843" y="7005"/>
                  </a:moveTo>
                  <a:cubicBezTo>
                    <a:pt x="11736" y="6130"/>
                    <a:pt x="10628" y="5254"/>
                    <a:pt x="8689" y="5692"/>
                  </a:cubicBezTo>
                  <a:cubicBezTo>
                    <a:pt x="6751" y="6130"/>
                    <a:pt x="3982" y="7881"/>
                    <a:pt x="2182" y="10216"/>
                  </a:cubicBezTo>
                  <a:cubicBezTo>
                    <a:pt x="382" y="12551"/>
                    <a:pt x="-449" y="15470"/>
                    <a:pt x="243" y="17659"/>
                  </a:cubicBezTo>
                  <a:cubicBezTo>
                    <a:pt x="936" y="19849"/>
                    <a:pt x="3151" y="21308"/>
                    <a:pt x="6336" y="21454"/>
                  </a:cubicBezTo>
                  <a:cubicBezTo>
                    <a:pt x="9520" y="21600"/>
                    <a:pt x="13674" y="20432"/>
                    <a:pt x="16582" y="19119"/>
                  </a:cubicBezTo>
                  <a:cubicBezTo>
                    <a:pt x="19489" y="17805"/>
                    <a:pt x="21151" y="16346"/>
                    <a:pt x="19905" y="13135"/>
                  </a:cubicBezTo>
                  <a:cubicBezTo>
                    <a:pt x="18659" y="9924"/>
                    <a:pt x="14505" y="4962"/>
                    <a:pt x="103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5174306" y="6044288"/>
              <a:ext cx="6051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50"/>
                  </a:moveTo>
                  <a:cubicBezTo>
                    <a:pt x="189" y="3600"/>
                    <a:pt x="378" y="3150"/>
                    <a:pt x="574" y="2775"/>
                  </a:cubicBezTo>
                  <a:cubicBezTo>
                    <a:pt x="771" y="2400"/>
                    <a:pt x="975" y="2100"/>
                    <a:pt x="1220" y="1875"/>
                  </a:cubicBezTo>
                  <a:cubicBezTo>
                    <a:pt x="1466" y="1650"/>
                    <a:pt x="1753" y="1500"/>
                    <a:pt x="2025" y="1275"/>
                  </a:cubicBezTo>
                  <a:cubicBezTo>
                    <a:pt x="2297" y="1050"/>
                    <a:pt x="2554" y="750"/>
                    <a:pt x="2837" y="525"/>
                  </a:cubicBezTo>
                  <a:cubicBezTo>
                    <a:pt x="3120" y="300"/>
                    <a:pt x="3430" y="150"/>
                    <a:pt x="3736" y="75"/>
                  </a:cubicBezTo>
                  <a:cubicBezTo>
                    <a:pt x="4042" y="0"/>
                    <a:pt x="4344" y="0"/>
                    <a:pt x="4661" y="0"/>
                  </a:cubicBezTo>
                  <a:cubicBezTo>
                    <a:pt x="4979" y="0"/>
                    <a:pt x="5311" y="0"/>
                    <a:pt x="5629" y="0"/>
                  </a:cubicBezTo>
                  <a:cubicBezTo>
                    <a:pt x="5946" y="0"/>
                    <a:pt x="6248" y="0"/>
                    <a:pt x="6558" y="75"/>
                  </a:cubicBezTo>
                  <a:cubicBezTo>
                    <a:pt x="6868" y="150"/>
                    <a:pt x="7185" y="300"/>
                    <a:pt x="7498" y="525"/>
                  </a:cubicBezTo>
                  <a:cubicBezTo>
                    <a:pt x="7812" y="750"/>
                    <a:pt x="8122" y="1050"/>
                    <a:pt x="8401" y="1275"/>
                  </a:cubicBezTo>
                  <a:cubicBezTo>
                    <a:pt x="8681" y="1500"/>
                    <a:pt x="8930" y="1650"/>
                    <a:pt x="9183" y="1725"/>
                  </a:cubicBezTo>
                  <a:cubicBezTo>
                    <a:pt x="9436" y="1800"/>
                    <a:pt x="9693" y="1800"/>
                    <a:pt x="9961" y="1800"/>
                  </a:cubicBezTo>
                  <a:cubicBezTo>
                    <a:pt x="10230" y="1800"/>
                    <a:pt x="10509" y="1800"/>
                    <a:pt x="10789" y="1875"/>
                  </a:cubicBezTo>
                  <a:cubicBezTo>
                    <a:pt x="11068" y="1950"/>
                    <a:pt x="11348" y="2100"/>
                    <a:pt x="11639" y="2250"/>
                  </a:cubicBezTo>
                  <a:cubicBezTo>
                    <a:pt x="11929" y="2400"/>
                    <a:pt x="12232" y="2550"/>
                    <a:pt x="12530" y="2850"/>
                  </a:cubicBezTo>
                  <a:cubicBezTo>
                    <a:pt x="12829" y="3150"/>
                    <a:pt x="13123" y="3600"/>
                    <a:pt x="13414" y="4125"/>
                  </a:cubicBezTo>
                  <a:cubicBezTo>
                    <a:pt x="13705" y="4650"/>
                    <a:pt x="13992" y="5250"/>
                    <a:pt x="14287" y="5850"/>
                  </a:cubicBezTo>
                  <a:cubicBezTo>
                    <a:pt x="14581" y="6450"/>
                    <a:pt x="14884" y="7050"/>
                    <a:pt x="15186" y="7650"/>
                  </a:cubicBezTo>
                  <a:cubicBezTo>
                    <a:pt x="15488" y="8250"/>
                    <a:pt x="15790" y="8850"/>
                    <a:pt x="16092" y="9375"/>
                  </a:cubicBezTo>
                  <a:cubicBezTo>
                    <a:pt x="16395" y="9900"/>
                    <a:pt x="16697" y="10350"/>
                    <a:pt x="16995" y="10800"/>
                  </a:cubicBezTo>
                  <a:cubicBezTo>
                    <a:pt x="17294" y="11250"/>
                    <a:pt x="17588" y="11700"/>
                    <a:pt x="17872" y="12000"/>
                  </a:cubicBezTo>
                  <a:cubicBezTo>
                    <a:pt x="18155" y="12300"/>
                    <a:pt x="18427" y="12450"/>
                    <a:pt x="18695" y="12675"/>
                  </a:cubicBezTo>
                  <a:cubicBezTo>
                    <a:pt x="18963" y="12900"/>
                    <a:pt x="19228" y="13200"/>
                    <a:pt x="19503" y="13500"/>
                  </a:cubicBezTo>
                  <a:cubicBezTo>
                    <a:pt x="19779" y="13800"/>
                    <a:pt x="20066" y="14100"/>
                    <a:pt x="20331" y="14625"/>
                  </a:cubicBezTo>
                  <a:cubicBezTo>
                    <a:pt x="20595" y="15150"/>
                    <a:pt x="20837" y="15900"/>
                    <a:pt x="21045" y="17100"/>
                  </a:cubicBezTo>
                  <a:cubicBezTo>
                    <a:pt x="21252" y="18300"/>
                    <a:pt x="21426" y="199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7028506" y="989688"/>
              <a:ext cx="12701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9000" y="14850"/>
                  </a:cubicBezTo>
                  <a:cubicBezTo>
                    <a:pt x="10800" y="18900"/>
                    <a:pt x="10800" y="21600"/>
                    <a:pt x="10800" y="21600"/>
                  </a:cubicBezTo>
                  <a:cubicBezTo>
                    <a:pt x="10800" y="21600"/>
                    <a:pt x="10800" y="18900"/>
                    <a:pt x="12600" y="15390"/>
                  </a:cubicBezTo>
                  <a:cubicBezTo>
                    <a:pt x="14400" y="11880"/>
                    <a:pt x="18000" y="7560"/>
                    <a:pt x="21600" y="3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6387156" y="2597150"/>
              <a:ext cx="177801" cy="11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4463"/>
                  </a:moveTo>
                  <a:cubicBezTo>
                    <a:pt x="771" y="2920"/>
                    <a:pt x="1543" y="1377"/>
                    <a:pt x="2571" y="605"/>
                  </a:cubicBezTo>
                  <a:cubicBezTo>
                    <a:pt x="3600" y="-166"/>
                    <a:pt x="4886" y="-166"/>
                    <a:pt x="6043" y="413"/>
                  </a:cubicBezTo>
                  <a:cubicBezTo>
                    <a:pt x="7200" y="991"/>
                    <a:pt x="8229" y="2148"/>
                    <a:pt x="8486" y="3691"/>
                  </a:cubicBezTo>
                  <a:cubicBezTo>
                    <a:pt x="8743" y="5234"/>
                    <a:pt x="8229" y="7163"/>
                    <a:pt x="7457" y="9284"/>
                  </a:cubicBezTo>
                  <a:cubicBezTo>
                    <a:pt x="6686" y="11405"/>
                    <a:pt x="5657" y="13720"/>
                    <a:pt x="4629" y="15841"/>
                  </a:cubicBezTo>
                  <a:cubicBezTo>
                    <a:pt x="3600" y="17963"/>
                    <a:pt x="2571" y="19891"/>
                    <a:pt x="2957" y="20663"/>
                  </a:cubicBezTo>
                  <a:cubicBezTo>
                    <a:pt x="3343" y="21434"/>
                    <a:pt x="5143" y="21048"/>
                    <a:pt x="8486" y="19698"/>
                  </a:cubicBezTo>
                  <a:cubicBezTo>
                    <a:pt x="11829" y="18348"/>
                    <a:pt x="16714" y="16034"/>
                    <a:pt x="21600" y="13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6577656" y="4903631"/>
              <a:ext cx="107951" cy="63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9" fill="norm" stroke="1" extrusionOk="0">
                  <a:moveTo>
                    <a:pt x="0" y="3410"/>
                  </a:moveTo>
                  <a:cubicBezTo>
                    <a:pt x="0" y="6894"/>
                    <a:pt x="0" y="10377"/>
                    <a:pt x="0" y="13861"/>
                  </a:cubicBezTo>
                  <a:cubicBezTo>
                    <a:pt x="0" y="17345"/>
                    <a:pt x="0" y="20829"/>
                    <a:pt x="212" y="20829"/>
                  </a:cubicBezTo>
                  <a:cubicBezTo>
                    <a:pt x="424" y="20829"/>
                    <a:pt x="847" y="17345"/>
                    <a:pt x="1482" y="13861"/>
                  </a:cubicBezTo>
                  <a:cubicBezTo>
                    <a:pt x="2118" y="10377"/>
                    <a:pt x="2965" y="6894"/>
                    <a:pt x="4235" y="4106"/>
                  </a:cubicBezTo>
                  <a:cubicBezTo>
                    <a:pt x="5506" y="1319"/>
                    <a:pt x="7200" y="-771"/>
                    <a:pt x="8047" y="274"/>
                  </a:cubicBezTo>
                  <a:cubicBezTo>
                    <a:pt x="8894" y="1319"/>
                    <a:pt x="8894" y="5500"/>
                    <a:pt x="10376" y="5500"/>
                  </a:cubicBezTo>
                  <a:cubicBezTo>
                    <a:pt x="11859" y="5500"/>
                    <a:pt x="14824" y="1319"/>
                    <a:pt x="16306" y="1319"/>
                  </a:cubicBezTo>
                  <a:cubicBezTo>
                    <a:pt x="17788" y="1319"/>
                    <a:pt x="17788" y="5500"/>
                    <a:pt x="18424" y="8984"/>
                  </a:cubicBezTo>
                  <a:cubicBezTo>
                    <a:pt x="19059" y="12468"/>
                    <a:pt x="20329" y="15255"/>
                    <a:pt x="21600" y="18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839873" y="6425288"/>
              <a:ext cx="404284" cy="53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510"/>
                  </a:moveTo>
                  <a:cubicBezTo>
                    <a:pt x="21148" y="255"/>
                    <a:pt x="20695" y="0"/>
                    <a:pt x="19734" y="0"/>
                  </a:cubicBezTo>
                  <a:cubicBezTo>
                    <a:pt x="18773" y="0"/>
                    <a:pt x="17303" y="255"/>
                    <a:pt x="15380" y="553"/>
                  </a:cubicBezTo>
                  <a:cubicBezTo>
                    <a:pt x="13458" y="850"/>
                    <a:pt x="11083" y="1191"/>
                    <a:pt x="8991" y="1743"/>
                  </a:cubicBezTo>
                  <a:cubicBezTo>
                    <a:pt x="6898" y="2296"/>
                    <a:pt x="5089" y="3061"/>
                    <a:pt x="3788" y="4465"/>
                  </a:cubicBezTo>
                  <a:cubicBezTo>
                    <a:pt x="2488" y="5868"/>
                    <a:pt x="1696" y="7909"/>
                    <a:pt x="1187" y="10077"/>
                  </a:cubicBezTo>
                  <a:cubicBezTo>
                    <a:pt x="679" y="12246"/>
                    <a:pt x="452" y="14542"/>
                    <a:pt x="283" y="16243"/>
                  </a:cubicBezTo>
                  <a:cubicBezTo>
                    <a:pt x="113" y="17943"/>
                    <a:pt x="0" y="19049"/>
                    <a:pt x="0" y="19814"/>
                  </a:cubicBezTo>
                  <a:cubicBezTo>
                    <a:pt x="0" y="20580"/>
                    <a:pt x="113" y="21005"/>
                    <a:pt x="452" y="21260"/>
                  </a:cubicBezTo>
                  <a:cubicBezTo>
                    <a:pt x="792" y="21515"/>
                    <a:pt x="1357" y="21600"/>
                    <a:pt x="3110" y="21387"/>
                  </a:cubicBezTo>
                  <a:cubicBezTo>
                    <a:pt x="4863" y="21175"/>
                    <a:pt x="7803" y="20665"/>
                    <a:pt x="10065" y="20239"/>
                  </a:cubicBezTo>
                  <a:cubicBezTo>
                    <a:pt x="12327" y="19814"/>
                    <a:pt x="13910" y="19474"/>
                    <a:pt x="15493" y="19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4799656" y="6660238"/>
              <a:ext cx="298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6200"/>
                    <a:pt x="8885" y="10800"/>
                    <a:pt x="12485" y="7200"/>
                  </a:cubicBezTo>
                  <a:cubicBezTo>
                    <a:pt x="16085" y="3600"/>
                    <a:pt x="1884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213995" y="6425288"/>
              <a:ext cx="461962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21526" y="0"/>
                  </a:moveTo>
                  <a:cubicBezTo>
                    <a:pt x="18764" y="0"/>
                    <a:pt x="16003" y="0"/>
                    <a:pt x="13833" y="293"/>
                  </a:cubicBezTo>
                  <a:cubicBezTo>
                    <a:pt x="11663" y="586"/>
                    <a:pt x="10085" y="1172"/>
                    <a:pt x="8704" y="2177"/>
                  </a:cubicBezTo>
                  <a:cubicBezTo>
                    <a:pt x="7323" y="3181"/>
                    <a:pt x="6140" y="4605"/>
                    <a:pt x="5203" y="6363"/>
                  </a:cubicBezTo>
                  <a:cubicBezTo>
                    <a:pt x="4266" y="8121"/>
                    <a:pt x="3575" y="10214"/>
                    <a:pt x="2737" y="12516"/>
                  </a:cubicBezTo>
                  <a:cubicBezTo>
                    <a:pt x="1899" y="14819"/>
                    <a:pt x="912" y="17330"/>
                    <a:pt x="419" y="18795"/>
                  </a:cubicBezTo>
                  <a:cubicBezTo>
                    <a:pt x="-74" y="20260"/>
                    <a:pt x="-74" y="20679"/>
                    <a:pt x="123" y="21014"/>
                  </a:cubicBezTo>
                  <a:cubicBezTo>
                    <a:pt x="321" y="21349"/>
                    <a:pt x="715" y="21600"/>
                    <a:pt x="1997" y="21600"/>
                  </a:cubicBezTo>
                  <a:cubicBezTo>
                    <a:pt x="3279" y="21600"/>
                    <a:pt x="5449" y="21349"/>
                    <a:pt x="7027" y="21098"/>
                  </a:cubicBezTo>
                  <a:cubicBezTo>
                    <a:pt x="8605" y="20847"/>
                    <a:pt x="9592" y="20595"/>
                    <a:pt x="10578" y="20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511219" y="6577688"/>
              <a:ext cx="292439" cy="64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67" fill="norm" stroke="1" extrusionOk="0">
                  <a:moveTo>
                    <a:pt x="6868" y="4433"/>
                  </a:moveTo>
                  <a:cubicBezTo>
                    <a:pt x="6102" y="6262"/>
                    <a:pt x="5336" y="8091"/>
                    <a:pt x="4570" y="10167"/>
                  </a:cubicBezTo>
                  <a:cubicBezTo>
                    <a:pt x="3804" y="12242"/>
                    <a:pt x="3038" y="14564"/>
                    <a:pt x="2425" y="16393"/>
                  </a:cubicBezTo>
                  <a:cubicBezTo>
                    <a:pt x="1812" y="18223"/>
                    <a:pt x="1353" y="19560"/>
                    <a:pt x="970" y="20404"/>
                  </a:cubicBezTo>
                  <a:cubicBezTo>
                    <a:pt x="587" y="21248"/>
                    <a:pt x="280" y="21600"/>
                    <a:pt x="127" y="21565"/>
                  </a:cubicBezTo>
                  <a:cubicBezTo>
                    <a:pt x="-26" y="21530"/>
                    <a:pt x="-26" y="21107"/>
                    <a:pt x="51" y="19524"/>
                  </a:cubicBezTo>
                  <a:cubicBezTo>
                    <a:pt x="127" y="17941"/>
                    <a:pt x="280" y="15197"/>
                    <a:pt x="1353" y="12489"/>
                  </a:cubicBezTo>
                  <a:cubicBezTo>
                    <a:pt x="2425" y="9780"/>
                    <a:pt x="4417" y="7106"/>
                    <a:pt x="6638" y="5101"/>
                  </a:cubicBezTo>
                  <a:cubicBezTo>
                    <a:pt x="8859" y="3096"/>
                    <a:pt x="11310" y="1759"/>
                    <a:pt x="13378" y="985"/>
                  </a:cubicBezTo>
                  <a:cubicBezTo>
                    <a:pt x="15446" y="211"/>
                    <a:pt x="17131" y="0"/>
                    <a:pt x="18280" y="0"/>
                  </a:cubicBezTo>
                  <a:cubicBezTo>
                    <a:pt x="19429" y="0"/>
                    <a:pt x="20042" y="211"/>
                    <a:pt x="20578" y="1126"/>
                  </a:cubicBezTo>
                  <a:cubicBezTo>
                    <a:pt x="21114" y="2040"/>
                    <a:pt x="21574" y="3659"/>
                    <a:pt x="20578" y="5101"/>
                  </a:cubicBezTo>
                  <a:cubicBezTo>
                    <a:pt x="19583" y="6543"/>
                    <a:pt x="17131" y="7810"/>
                    <a:pt x="14221" y="8443"/>
                  </a:cubicBezTo>
                  <a:cubicBezTo>
                    <a:pt x="11310" y="9076"/>
                    <a:pt x="7940" y="9076"/>
                    <a:pt x="4570" y="9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5809306" y="6818988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629"/>
                    <a:pt x="11200" y="9257"/>
                    <a:pt x="14800" y="12857"/>
                  </a:cubicBezTo>
                  <a:cubicBezTo>
                    <a:pt x="18400" y="16457"/>
                    <a:pt x="200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5828356" y="6850738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560"/>
                    <a:pt x="8894" y="9120"/>
                    <a:pt x="5294" y="12720"/>
                  </a:cubicBezTo>
                  <a:cubicBezTo>
                    <a:pt x="1694" y="16320"/>
                    <a:pt x="847" y="18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6006249" y="6633615"/>
              <a:ext cx="158658" cy="32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88" fill="norm" stroke="1" extrusionOk="0">
                  <a:moveTo>
                    <a:pt x="21303" y="496"/>
                  </a:moveTo>
                  <a:cubicBezTo>
                    <a:pt x="19882" y="219"/>
                    <a:pt x="18461" y="-58"/>
                    <a:pt x="17182" y="11"/>
                  </a:cubicBezTo>
                  <a:cubicBezTo>
                    <a:pt x="15903" y="80"/>
                    <a:pt x="14766" y="496"/>
                    <a:pt x="12066" y="2296"/>
                  </a:cubicBezTo>
                  <a:cubicBezTo>
                    <a:pt x="9366" y="4096"/>
                    <a:pt x="5103" y="7280"/>
                    <a:pt x="2687" y="10119"/>
                  </a:cubicBezTo>
                  <a:cubicBezTo>
                    <a:pt x="271" y="12957"/>
                    <a:pt x="-297" y="15450"/>
                    <a:pt x="129" y="17319"/>
                  </a:cubicBezTo>
                  <a:cubicBezTo>
                    <a:pt x="556" y="19188"/>
                    <a:pt x="1977" y="20434"/>
                    <a:pt x="3682" y="20988"/>
                  </a:cubicBezTo>
                  <a:cubicBezTo>
                    <a:pt x="5387" y="21542"/>
                    <a:pt x="7377" y="21404"/>
                    <a:pt x="9366" y="21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092899" y="6666588"/>
              <a:ext cx="23710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1413" y="0"/>
                  </a:moveTo>
                  <a:cubicBezTo>
                    <a:pt x="20075" y="2842"/>
                    <a:pt x="18737" y="5684"/>
                    <a:pt x="16730" y="8716"/>
                  </a:cubicBezTo>
                  <a:cubicBezTo>
                    <a:pt x="14723" y="11747"/>
                    <a:pt x="12047" y="14968"/>
                    <a:pt x="9753" y="17053"/>
                  </a:cubicBezTo>
                  <a:cubicBezTo>
                    <a:pt x="7459" y="19137"/>
                    <a:pt x="5548" y="20084"/>
                    <a:pt x="4018" y="20558"/>
                  </a:cubicBezTo>
                  <a:cubicBezTo>
                    <a:pt x="2489" y="21032"/>
                    <a:pt x="1342" y="21032"/>
                    <a:pt x="673" y="20463"/>
                  </a:cubicBezTo>
                  <a:cubicBezTo>
                    <a:pt x="4" y="19895"/>
                    <a:pt x="-187" y="18758"/>
                    <a:pt x="195" y="17905"/>
                  </a:cubicBezTo>
                  <a:cubicBezTo>
                    <a:pt x="578" y="17053"/>
                    <a:pt x="1533" y="16484"/>
                    <a:pt x="3540" y="16389"/>
                  </a:cubicBezTo>
                  <a:cubicBezTo>
                    <a:pt x="5548" y="16295"/>
                    <a:pt x="8606" y="16674"/>
                    <a:pt x="11569" y="17621"/>
                  </a:cubicBezTo>
                  <a:cubicBezTo>
                    <a:pt x="14532" y="18568"/>
                    <a:pt x="17399" y="20084"/>
                    <a:pt x="202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304606" y="6628488"/>
              <a:ext cx="20339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15869" y="0"/>
                  </a:moveTo>
                  <a:cubicBezTo>
                    <a:pt x="17853" y="1358"/>
                    <a:pt x="19837" y="2717"/>
                    <a:pt x="20718" y="4958"/>
                  </a:cubicBezTo>
                  <a:cubicBezTo>
                    <a:pt x="21600" y="7200"/>
                    <a:pt x="21380" y="10325"/>
                    <a:pt x="18624" y="13177"/>
                  </a:cubicBezTo>
                  <a:cubicBezTo>
                    <a:pt x="15869" y="16030"/>
                    <a:pt x="10580" y="18611"/>
                    <a:pt x="7053" y="19970"/>
                  </a:cubicBezTo>
                  <a:cubicBezTo>
                    <a:pt x="3527" y="21328"/>
                    <a:pt x="1763" y="214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5922475" y="6401615"/>
              <a:ext cx="197982" cy="15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94" fill="norm" stroke="1" extrusionOk="0">
                  <a:moveTo>
                    <a:pt x="4948" y="11705"/>
                  </a:moveTo>
                  <a:cubicBezTo>
                    <a:pt x="4259" y="13410"/>
                    <a:pt x="3570" y="15115"/>
                    <a:pt x="2536" y="17105"/>
                  </a:cubicBezTo>
                  <a:cubicBezTo>
                    <a:pt x="1502" y="19094"/>
                    <a:pt x="123" y="21368"/>
                    <a:pt x="8" y="20942"/>
                  </a:cubicBezTo>
                  <a:cubicBezTo>
                    <a:pt x="-107" y="20515"/>
                    <a:pt x="1042" y="17389"/>
                    <a:pt x="3110" y="13694"/>
                  </a:cubicBezTo>
                  <a:cubicBezTo>
                    <a:pt x="5178" y="10000"/>
                    <a:pt x="8165" y="5736"/>
                    <a:pt x="10578" y="3179"/>
                  </a:cubicBezTo>
                  <a:cubicBezTo>
                    <a:pt x="12991" y="621"/>
                    <a:pt x="14829" y="-232"/>
                    <a:pt x="15978" y="52"/>
                  </a:cubicBezTo>
                  <a:cubicBezTo>
                    <a:pt x="17127" y="336"/>
                    <a:pt x="17587" y="1757"/>
                    <a:pt x="18391" y="4884"/>
                  </a:cubicBezTo>
                  <a:cubicBezTo>
                    <a:pt x="19195" y="8010"/>
                    <a:pt x="20344" y="12842"/>
                    <a:pt x="21493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476056" y="6448607"/>
              <a:ext cx="259916" cy="59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22" fill="norm" stroke="1" extrusionOk="0">
                  <a:moveTo>
                    <a:pt x="0" y="1224"/>
                  </a:moveTo>
                  <a:cubicBezTo>
                    <a:pt x="4181" y="765"/>
                    <a:pt x="8361" y="305"/>
                    <a:pt x="11410" y="113"/>
                  </a:cubicBezTo>
                  <a:cubicBezTo>
                    <a:pt x="14458" y="-78"/>
                    <a:pt x="16374" y="-1"/>
                    <a:pt x="17768" y="152"/>
                  </a:cubicBezTo>
                  <a:cubicBezTo>
                    <a:pt x="19161" y="305"/>
                    <a:pt x="20032" y="535"/>
                    <a:pt x="20642" y="1148"/>
                  </a:cubicBezTo>
                  <a:cubicBezTo>
                    <a:pt x="21252" y="1760"/>
                    <a:pt x="21600" y="2756"/>
                    <a:pt x="21252" y="4288"/>
                  </a:cubicBezTo>
                  <a:cubicBezTo>
                    <a:pt x="20903" y="5820"/>
                    <a:pt x="19858" y="7888"/>
                    <a:pt x="19161" y="10109"/>
                  </a:cubicBezTo>
                  <a:cubicBezTo>
                    <a:pt x="18465" y="12331"/>
                    <a:pt x="18116" y="14705"/>
                    <a:pt x="18290" y="16313"/>
                  </a:cubicBezTo>
                  <a:cubicBezTo>
                    <a:pt x="18465" y="17922"/>
                    <a:pt x="19161" y="18765"/>
                    <a:pt x="19510" y="19454"/>
                  </a:cubicBezTo>
                  <a:cubicBezTo>
                    <a:pt x="19858" y="20143"/>
                    <a:pt x="19858" y="20679"/>
                    <a:pt x="19423" y="21024"/>
                  </a:cubicBezTo>
                  <a:cubicBezTo>
                    <a:pt x="18987" y="21369"/>
                    <a:pt x="18116" y="21522"/>
                    <a:pt x="15329" y="21522"/>
                  </a:cubicBezTo>
                  <a:cubicBezTo>
                    <a:pt x="12542" y="21522"/>
                    <a:pt x="7839" y="21369"/>
                    <a:pt x="3135" y="2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6971356" y="6783781"/>
              <a:ext cx="1905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60" y="2735"/>
                    <a:pt x="11520" y="-1585"/>
                    <a:pt x="15120" y="575"/>
                  </a:cubicBezTo>
                  <a:cubicBezTo>
                    <a:pt x="18720" y="2735"/>
                    <a:pt x="2016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7034856" y="6895188"/>
              <a:ext cx="139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096978" y="7320638"/>
              <a:ext cx="454772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940" y="5400"/>
                  </a:moveTo>
                  <a:cubicBezTo>
                    <a:pt x="668" y="4050"/>
                    <a:pt x="397" y="2700"/>
                    <a:pt x="231" y="2475"/>
                  </a:cubicBezTo>
                  <a:cubicBezTo>
                    <a:pt x="65" y="2250"/>
                    <a:pt x="5" y="3150"/>
                    <a:pt x="0" y="4050"/>
                  </a:cubicBezTo>
                  <a:cubicBezTo>
                    <a:pt x="-5" y="4950"/>
                    <a:pt x="45" y="5850"/>
                    <a:pt x="251" y="7425"/>
                  </a:cubicBezTo>
                  <a:cubicBezTo>
                    <a:pt x="457" y="9000"/>
                    <a:pt x="819" y="11250"/>
                    <a:pt x="1161" y="12375"/>
                  </a:cubicBezTo>
                  <a:cubicBezTo>
                    <a:pt x="1503" y="13500"/>
                    <a:pt x="1824" y="13500"/>
                    <a:pt x="2191" y="13275"/>
                  </a:cubicBezTo>
                  <a:cubicBezTo>
                    <a:pt x="2558" y="13050"/>
                    <a:pt x="2970" y="12600"/>
                    <a:pt x="3347" y="11925"/>
                  </a:cubicBezTo>
                  <a:cubicBezTo>
                    <a:pt x="3724" y="11250"/>
                    <a:pt x="4066" y="10350"/>
                    <a:pt x="4407" y="9450"/>
                  </a:cubicBezTo>
                  <a:cubicBezTo>
                    <a:pt x="4749" y="8550"/>
                    <a:pt x="5091" y="7650"/>
                    <a:pt x="5448" y="6750"/>
                  </a:cubicBezTo>
                  <a:cubicBezTo>
                    <a:pt x="5805" y="5850"/>
                    <a:pt x="6176" y="4950"/>
                    <a:pt x="6584" y="4050"/>
                  </a:cubicBezTo>
                  <a:cubicBezTo>
                    <a:pt x="6991" y="3150"/>
                    <a:pt x="7433" y="2250"/>
                    <a:pt x="7760" y="1800"/>
                  </a:cubicBezTo>
                  <a:cubicBezTo>
                    <a:pt x="8086" y="1350"/>
                    <a:pt x="8297" y="1350"/>
                    <a:pt x="8523" y="1350"/>
                  </a:cubicBezTo>
                  <a:cubicBezTo>
                    <a:pt x="8750" y="1350"/>
                    <a:pt x="8991" y="1350"/>
                    <a:pt x="9217" y="1125"/>
                  </a:cubicBezTo>
                  <a:cubicBezTo>
                    <a:pt x="9443" y="900"/>
                    <a:pt x="9654" y="450"/>
                    <a:pt x="9880" y="225"/>
                  </a:cubicBezTo>
                  <a:cubicBezTo>
                    <a:pt x="10106" y="0"/>
                    <a:pt x="10348" y="0"/>
                    <a:pt x="10589" y="0"/>
                  </a:cubicBezTo>
                  <a:cubicBezTo>
                    <a:pt x="10830" y="0"/>
                    <a:pt x="11071" y="0"/>
                    <a:pt x="11328" y="0"/>
                  </a:cubicBezTo>
                  <a:cubicBezTo>
                    <a:pt x="11584" y="0"/>
                    <a:pt x="11855" y="0"/>
                    <a:pt x="12237" y="225"/>
                  </a:cubicBezTo>
                  <a:cubicBezTo>
                    <a:pt x="12619" y="450"/>
                    <a:pt x="13112" y="900"/>
                    <a:pt x="13464" y="1350"/>
                  </a:cubicBezTo>
                  <a:cubicBezTo>
                    <a:pt x="13815" y="1800"/>
                    <a:pt x="14026" y="2250"/>
                    <a:pt x="14263" y="2475"/>
                  </a:cubicBezTo>
                  <a:cubicBezTo>
                    <a:pt x="14499" y="2700"/>
                    <a:pt x="14760" y="2700"/>
                    <a:pt x="15137" y="3375"/>
                  </a:cubicBezTo>
                  <a:cubicBezTo>
                    <a:pt x="15514" y="4050"/>
                    <a:pt x="16007" y="5400"/>
                    <a:pt x="16494" y="6525"/>
                  </a:cubicBezTo>
                  <a:cubicBezTo>
                    <a:pt x="16982" y="7650"/>
                    <a:pt x="17464" y="8550"/>
                    <a:pt x="17921" y="9675"/>
                  </a:cubicBezTo>
                  <a:cubicBezTo>
                    <a:pt x="18379" y="10800"/>
                    <a:pt x="18811" y="12150"/>
                    <a:pt x="19323" y="13950"/>
                  </a:cubicBezTo>
                  <a:cubicBezTo>
                    <a:pt x="19836" y="15750"/>
                    <a:pt x="20429" y="18000"/>
                    <a:pt x="20821" y="19350"/>
                  </a:cubicBezTo>
                  <a:cubicBezTo>
                    <a:pt x="21213" y="20700"/>
                    <a:pt x="21404" y="21150"/>
                    <a:pt x="215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606356" y="6303858"/>
              <a:ext cx="156361" cy="27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097" fill="norm" stroke="1" extrusionOk="0">
                  <a:moveTo>
                    <a:pt x="1683" y="4445"/>
                  </a:moveTo>
                  <a:cubicBezTo>
                    <a:pt x="1683" y="9480"/>
                    <a:pt x="1683" y="14514"/>
                    <a:pt x="1403" y="17438"/>
                  </a:cubicBezTo>
                  <a:cubicBezTo>
                    <a:pt x="1122" y="20361"/>
                    <a:pt x="561" y="21173"/>
                    <a:pt x="281" y="21092"/>
                  </a:cubicBezTo>
                  <a:cubicBezTo>
                    <a:pt x="0" y="21011"/>
                    <a:pt x="0" y="20036"/>
                    <a:pt x="0" y="17356"/>
                  </a:cubicBezTo>
                  <a:cubicBezTo>
                    <a:pt x="0" y="14677"/>
                    <a:pt x="0" y="10292"/>
                    <a:pt x="1403" y="6962"/>
                  </a:cubicBezTo>
                  <a:cubicBezTo>
                    <a:pt x="2805" y="3633"/>
                    <a:pt x="5610" y="1359"/>
                    <a:pt x="8836" y="466"/>
                  </a:cubicBezTo>
                  <a:cubicBezTo>
                    <a:pt x="12062" y="-427"/>
                    <a:pt x="15709" y="60"/>
                    <a:pt x="18094" y="1116"/>
                  </a:cubicBezTo>
                  <a:cubicBezTo>
                    <a:pt x="20478" y="2171"/>
                    <a:pt x="21600" y="3796"/>
                    <a:pt x="19917" y="5257"/>
                  </a:cubicBezTo>
                  <a:cubicBezTo>
                    <a:pt x="18234" y="6719"/>
                    <a:pt x="13745" y="8018"/>
                    <a:pt x="9958" y="8587"/>
                  </a:cubicBezTo>
                  <a:cubicBezTo>
                    <a:pt x="6171" y="9155"/>
                    <a:pt x="3086" y="8993"/>
                    <a:pt x="0" y="8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7645636" y="6131181"/>
              <a:ext cx="113121" cy="10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71" fill="norm" stroke="1" extrusionOk="0">
                  <a:moveTo>
                    <a:pt x="10577" y="6499"/>
                  </a:moveTo>
                  <a:cubicBezTo>
                    <a:pt x="8577" y="10167"/>
                    <a:pt x="6577" y="13835"/>
                    <a:pt x="4777" y="16484"/>
                  </a:cubicBezTo>
                  <a:cubicBezTo>
                    <a:pt x="2977" y="19133"/>
                    <a:pt x="1377" y="20763"/>
                    <a:pt x="577" y="20560"/>
                  </a:cubicBezTo>
                  <a:cubicBezTo>
                    <a:pt x="-223" y="20356"/>
                    <a:pt x="-223" y="18318"/>
                    <a:pt x="777" y="15465"/>
                  </a:cubicBezTo>
                  <a:cubicBezTo>
                    <a:pt x="1777" y="12613"/>
                    <a:pt x="3777" y="8945"/>
                    <a:pt x="5577" y="6296"/>
                  </a:cubicBezTo>
                  <a:cubicBezTo>
                    <a:pt x="7377" y="3646"/>
                    <a:pt x="8977" y="2016"/>
                    <a:pt x="10777" y="997"/>
                  </a:cubicBezTo>
                  <a:cubicBezTo>
                    <a:pt x="12577" y="-21"/>
                    <a:pt x="14577" y="-429"/>
                    <a:pt x="15777" y="590"/>
                  </a:cubicBezTo>
                  <a:cubicBezTo>
                    <a:pt x="16977" y="1609"/>
                    <a:pt x="17377" y="4054"/>
                    <a:pt x="18177" y="7722"/>
                  </a:cubicBezTo>
                  <a:cubicBezTo>
                    <a:pt x="18977" y="11390"/>
                    <a:pt x="20177" y="16280"/>
                    <a:pt x="21377" y="21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7695256" y="6526888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840"/>
                    <a:pt x="8000" y="7680"/>
                    <a:pt x="11600" y="11280"/>
                  </a:cubicBezTo>
                  <a:cubicBezTo>
                    <a:pt x="15200" y="14880"/>
                    <a:pt x="18400" y="18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7714306" y="6495138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841306" y="6323688"/>
              <a:ext cx="1" cy="57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7948340" y="6333710"/>
              <a:ext cx="121567" cy="24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95" fill="norm" stroke="1" extrusionOk="0">
                  <a:moveTo>
                    <a:pt x="21026" y="231"/>
                  </a:moveTo>
                  <a:cubicBezTo>
                    <a:pt x="19195" y="48"/>
                    <a:pt x="17365" y="-135"/>
                    <a:pt x="15718" y="140"/>
                  </a:cubicBezTo>
                  <a:cubicBezTo>
                    <a:pt x="14070" y="414"/>
                    <a:pt x="12606" y="1146"/>
                    <a:pt x="10043" y="3068"/>
                  </a:cubicBezTo>
                  <a:cubicBezTo>
                    <a:pt x="7480" y="4990"/>
                    <a:pt x="3819" y="8102"/>
                    <a:pt x="1806" y="10848"/>
                  </a:cubicBezTo>
                  <a:cubicBezTo>
                    <a:pt x="-208" y="13594"/>
                    <a:pt x="-574" y="15973"/>
                    <a:pt x="890" y="17712"/>
                  </a:cubicBezTo>
                  <a:cubicBezTo>
                    <a:pt x="2355" y="19451"/>
                    <a:pt x="5650" y="20550"/>
                    <a:pt x="8212" y="21007"/>
                  </a:cubicBezTo>
                  <a:cubicBezTo>
                    <a:pt x="10775" y="21465"/>
                    <a:pt x="12606" y="21282"/>
                    <a:pt x="14436" y="21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8108601" y="6412579"/>
              <a:ext cx="86983" cy="11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572" fill="norm" stroke="1" extrusionOk="0">
                  <a:moveTo>
                    <a:pt x="12198" y="1099"/>
                  </a:moveTo>
                  <a:cubicBezTo>
                    <a:pt x="9626" y="1099"/>
                    <a:pt x="7055" y="1099"/>
                    <a:pt x="5255" y="2015"/>
                  </a:cubicBezTo>
                  <a:cubicBezTo>
                    <a:pt x="3455" y="2930"/>
                    <a:pt x="2426" y="4760"/>
                    <a:pt x="1655" y="6591"/>
                  </a:cubicBezTo>
                  <a:cubicBezTo>
                    <a:pt x="884" y="8421"/>
                    <a:pt x="369" y="10252"/>
                    <a:pt x="112" y="12815"/>
                  </a:cubicBezTo>
                  <a:cubicBezTo>
                    <a:pt x="-145" y="15377"/>
                    <a:pt x="-145" y="18672"/>
                    <a:pt x="2169" y="19954"/>
                  </a:cubicBezTo>
                  <a:cubicBezTo>
                    <a:pt x="4484" y="21235"/>
                    <a:pt x="9112" y="20503"/>
                    <a:pt x="12712" y="17940"/>
                  </a:cubicBezTo>
                  <a:cubicBezTo>
                    <a:pt x="16312" y="15377"/>
                    <a:pt x="18884" y="10984"/>
                    <a:pt x="20169" y="7872"/>
                  </a:cubicBezTo>
                  <a:cubicBezTo>
                    <a:pt x="21455" y="4760"/>
                    <a:pt x="21455" y="2930"/>
                    <a:pt x="20169" y="1649"/>
                  </a:cubicBezTo>
                  <a:cubicBezTo>
                    <a:pt x="18884" y="367"/>
                    <a:pt x="16312" y="-365"/>
                    <a:pt x="14769" y="184"/>
                  </a:cubicBezTo>
                  <a:cubicBezTo>
                    <a:pt x="13226" y="733"/>
                    <a:pt x="12712" y="2564"/>
                    <a:pt x="12198" y="4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8254056" y="646973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8279456" y="6346930"/>
              <a:ext cx="124649" cy="20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84" fill="norm" stroke="1" extrusionOk="0">
                  <a:moveTo>
                    <a:pt x="4320" y="2870"/>
                  </a:moveTo>
                  <a:cubicBezTo>
                    <a:pt x="7560" y="1768"/>
                    <a:pt x="10800" y="666"/>
                    <a:pt x="13500" y="225"/>
                  </a:cubicBezTo>
                  <a:cubicBezTo>
                    <a:pt x="16200" y="-216"/>
                    <a:pt x="18360" y="4"/>
                    <a:pt x="19440" y="776"/>
                  </a:cubicBezTo>
                  <a:cubicBezTo>
                    <a:pt x="20520" y="1547"/>
                    <a:pt x="20520" y="2870"/>
                    <a:pt x="19800" y="3972"/>
                  </a:cubicBezTo>
                  <a:cubicBezTo>
                    <a:pt x="19080" y="5074"/>
                    <a:pt x="17640" y="5955"/>
                    <a:pt x="16020" y="6727"/>
                  </a:cubicBezTo>
                  <a:cubicBezTo>
                    <a:pt x="14400" y="7498"/>
                    <a:pt x="12600" y="8160"/>
                    <a:pt x="12600" y="8600"/>
                  </a:cubicBezTo>
                  <a:cubicBezTo>
                    <a:pt x="12600" y="9041"/>
                    <a:pt x="14400" y="9262"/>
                    <a:pt x="16200" y="10143"/>
                  </a:cubicBezTo>
                  <a:cubicBezTo>
                    <a:pt x="18000" y="11025"/>
                    <a:pt x="19800" y="12568"/>
                    <a:pt x="20700" y="14000"/>
                  </a:cubicBezTo>
                  <a:cubicBezTo>
                    <a:pt x="21600" y="15433"/>
                    <a:pt x="21600" y="16755"/>
                    <a:pt x="18000" y="17968"/>
                  </a:cubicBezTo>
                  <a:cubicBezTo>
                    <a:pt x="14400" y="19180"/>
                    <a:pt x="7200" y="20282"/>
                    <a:pt x="0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8387406" y="6303579"/>
              <a:ext cx="144879" cy="28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58" fill="norm" stroke="1" extrusionOk="0">
                  <a:moveTo>
                    <a:pt x="8331" y="2498"/>
                  </a:moveTo>
                  <a:cubicBezTo>
                    <a:pt x="8331" y="1692"/>
                    <a:pt x="8331" y="886"/>
                    <a:pt x="9566" y="403"/>
                  </a:cubicBezTo>
                  <a:cubicBezTo>
                    <a:pt x="10800" y="-81"/>
                    <a:pt x="13269" y="-242"/>
                    <a:pt x="15583" y="564"/>
                  </a:cubicBezTo>
                  <a:cubicBezTo>
                    <a:pt x="17897" y="1370"/>
                    <a:pt x="20057" y="3143"/>
                    <a:pt x="20829" y="5239"/>
                  </a:cubicBezTo>
                  <a:cubicBezTo>
                    <a:pt x="21600" y="7334"/>
                    <a:pt x="20983" y="9752"/>
                    <a:pt x="17280" y="12492"/>
                  </a:cubicBezTo>
                  <a:cubicBezTo>
                    <a:pt x="13577" y="15233"/>
                    <a:pt x="6789" y="18295"/>
                    <a:pt x="0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8641406" y="6476088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600"/>
                    <a:pt x="12150" y="9600"/>
                    <a:pt x="15750" y="6000"/>
                  </a:cubicBezTo>
                  <a:cubicBezTo>
                    <a:pt x="19350" y="2400"/>
                    <a:pt x="2047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8755706" y="6425288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948"/>
                    <a:pt x="2880" y="11896"/>
                    <a:pt x="6480" y="15496"/>
                  </a:cubicBezTo>
                  <a:cubicBezTo>
                    <a:pt x="10080" y="19096"/>
                    <a:pt x="15840" y="203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9068973" y="6343917"/>
              <a:ext cx="148696" cy="3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17" fill="norm" stroke="1" extrusionOk="0">
                  <a:moveTo>
                    <a:pt x="5172" y="5280"/>
                  </a:moveTo>
                  <a:cubicBezTo>
                    <a:pt x="4259" y="9451"/>
                    <a:pt x="3346" y="13622"/>
                    <a:pt x="2890" y="16080"/>
                  </a:cubicBezTo>
                  <a:cubicBezTo>
                    <a:pt x="2434" y="18538"/>
                    <a:pt x="2434" y="19283"/>
                    <a:pt x="2130" y="20027"/>
                  </a:cubicBezTo>
                  <a:cubicBezTo>
                    <a:pt x="1825" y="20772"/>
                    <a:pt x="1217" y="21517"/>
                    <a:pt x="761" y="21517"/>
                  </a:cubicBezTo>
                  <a:cubicBezTo>
                    <a:pt x="304" y="21517"/>
                    <a:pt x="0" y="20772"/>
                    <a:pt x="0" y="18240"/>
                  </a:cubicBezTo>
                  <a:cubicBezTo>
                    <a:pt x="0" y="15707"/>
                    <a:pt x="304" y="11387"/>
                    <a:pt x="1369" y="8408"/>
                  </a:cubicBezTo>
                  <a:cubicBezTo>
                    <a:pt x="2434" y="5429"/>
                    <a:pt x="4259" y="3790"/>
                    <a:pt x="6237" y="2598"/>
                  </a:cubicBezTo>
                  <a:cubicBezTo>
                    <a:pt x="8214" y="1407"/>
                    <a:pt x="10344" y="662"/>
                    <a:pt x="12321" y="289"/>
                  </a:cubicBezTo>
                  <a:cubicBezTo>
                    <a:pt x="14299" y="-83"/>
                    <a:pt x="16124" y="-83"/>
                    <a:pt x="17645" y="215"/>
                  </a:cubicBezTo>
                  <a:cubicBezTo>
                    <a:pt x="19166" y="513"/>
                    <a:pt x="20383" y="1109"/>
                    <a:pt x="20992" y="2226"/>
                  </a:cubicBezTo>
                  <a:cubicBezTo>
                    <a:pt x="21600" y="3343"/>
                    <a:pt x="21600" y="4982"/>
                    <a:pt x="20079" y="6620"/>
                  </a:cubicBezTo>
                  <a:cubicBezTo>
                    <a:pt x="18558" y="8259"/>
                    <a:pt x="15515" y="9898"/>
                    <a:pt x="12777" y="10717"/>
                  </a:cubicBezTo>
                  <a:cubicBezTo>
                    <a:pt x="10039" y="11536"/>
                    <a:pt x="7606" y="11536"/>
                    <a:pt x="6389" y="11164"/>
                  </a:cubicBezTo>
                  <a:cubicBezTo>
                    <a:pt x="5172" y="10791"/>
                    <a:pt x="5172" y="10047"/>
                    <a:pt x="5172" y="9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9128239" y="6209388"/>
              <a:ext cx="97368" cy="11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10330" y="0"/>
                  </a:moveTo>
                  <a:cubicBezTo>
                    <a:pt x="8452" y="3927"/>
                    <a:pt x="6574" y="7855"/>
                    <a:pt x="5165" y="10800"/>
                  </a:cubicBezTo>
                  <a:cubicBezTo>
                    <a:pt x="3757" y="13745"/>
                    <a:pt x="2817" y="15709"/>
                    <a:pt x="1878" y="17673"/>
                  </a:cubicBezTo>
                  <a:cubicBezTo>
                    <a:pt x="939" y="19636"/>
                    <a:pt x="0" y="21600"/>
                    <a:pt x="0" y="21207"/>
                  </a:cubicBezTo>
                  <a:cubicBezTo>
                    <a:pt x="0" y="20815"/>
                    <a:pt x="939" y="18065"/>
                    <a:pt x="2348" y="15120"/>
                  </a:cubicBezTo>
                  <a:cubicBezTo>
                    <a:pt x="3757" y="12175"/>
                    <a:pt x="5635" y="9033"/>
                    <a:pt x="7983" y="6676"/>
                  </a:cubicBezTo>
                  <a:cubicBezTo>
                    <a:pt x="10330" y="4320"/>
                    <a:pt x="13148" y="2749"/>
                    <a:pt x="15261" y="4124"/>
                  </a:cubicBezTo>
                  <a:cubicBezTo>
                    <a:pt x="17374" y="5498"/>
                    <a:pt x="18783" y="9818"/>
                    <a:pt x="19722" y="12960"/>
                  </a:cubicBezTo>
                  <a:cubicBezTo>
                    <a:pt x="20661" y="16102"/>
                    <a:pt x="21130" y="18065"/>
                    <a:pt x="21600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9136706" y="6589825"/>
              <a:ext cx="101601" cy="11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1283"/>
                  </a:moveTo>
                  <a:cubicBezTo>
                    <a:pt x="2250" y="497"/>
                    <a:pt x="4500" y="-288"/>
                    <a:pt x="6525" y="105"/>
                  </a:cubicBezTo>
                  <a:cubicBezTo>
                    <a:pt x="8550" y="497"/>
                    <a:pt x="10350" y="2068"/>
                    <a:pt x="12825" y="5799"/>
                  </a:cubicBezTo>
                  <a:cubicBezTo>
                    <a:pt x="15300" y="9530"/>
                    <a:pt x="18450" y="15421"/>
                    <a:pt x="21600" y="21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9168456" y="6596738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450"/>
                    <a:pt x="16062" y="900"/>
                    <a:pt x="12462" y="4500"/>
                  </a:cubicBezTo>
                  <a:cubicBezTo>
                    <a:pt x="8862" y="8100"/>
                    <a:pt x="4431" y="148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9308156" y="6350096"/>
              <a:ext cx="69851" cy="12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3069"/>
                  </a:moveTo>
                  <a:cubicBezTo>
                    <a:pt x="2618" y="1989"/>
                    <a:pt x="5236" y="909"/>
                    <a:pt x="8182" y="369"/>
                  </a:cubicBezTo>
                  <a:cubicBezTo>
                    <a:pt x="11127" y="-171"/>
                    <a:pt x="14400" y="-171"/>
                    <a:pt x="16691" y="729"/>
                  </a:cubicBezTo>
                  <a:cubicBezTo>
                    <a:pt x="18982" y="1629"/>
                    <a:pt x="20291" y="3429"/>
                    <a:pt x="18655" y="5769"/>
                  </a:cubicBezTo>
                  <a:cubicBezTo>
                    <a:pt x="17018" y="8109"/>
                    <a:pt x="12436" y="10989"/>
                    <a:pt x="8836" y="13329"/>
                  </a:cubicBezTo>
                  <a:cubicBezTo>
                    <a:pt x="5236" y="15669"/>
                    <a:pt x="2618" y="17469"/>
                    <a:pt x="3273" y="18549"/>
                  </a:cubicBezTo>
                  <a:cubicBezTo>
                    <a:pt x="3927" y="19629"/>
                    <a:pt x="7855" y="19989"/>
                    <a:pt x="11455" y="20349"/>
                  </a:cubicBezTo>
                  <a:cubicBezTo>
                    <a:pt x="15055" y="20709"/>
                    <a:pt x="18327" y="21069"/>
                    <a:pt x="2160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9410753" y="6409910"/>
              <a:ext cx="81554" cy="21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47" fill="norm" stroke="1" extrusionOk="0">
                  <a:moveTo>
                    <a:pt x="21339" y="262"/>
                  </a:moveTo>
                  <a:cubicBezTo>
                    <a:pt x="18570" y="55"/>
                    <a:pt x="15801" y="-153"/>
                    <a:pt x="13585" y="159"/>
                  </a:cubicBezTo>
                  <a:cubicBezTo>
                    <a:pt x="11370" y="470"/>
                    <a:pt x="9708" y="1301"/>
                    <a:pt x="6939" y="4105"/>
                  </a:cubicBezTo>
                  <a:cubicBezTo>
                    <a:pt x="4170" y="6909"/>
                    <a:pt x="293" y="11685"/>
                    <a:pt x="16" y="14905"/>
                  </a:cubicBezTo>
                  <a:cubicBezTo>
                    <a:pt x="-261" y="18124"/>
                    <a:pt x="3062" y="19785"/>
                    <a:pt x="6385" y="20616"/>
                  </a:cubicBezTo>
                  <a:cubicBezTo>
                    <a:pt x="9708" y="21447"/>
                    <a:pt x="13031" y="21447"/>
                    <a:pt x="16354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9524850" y="6482387"/>
              <a:ext cx="90151" cy="11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0561" fill="norm" stroke="1" extrusionOk="0">
                  <a:moveTo>
                    <a:pt x="13071" y="1166"/>
                  </a:moveTo>
                  <a:cubicBezTo>
                    <a:pt x="10616" y="394"/>
                    <a:pt x="8161" y="-377"/>
                    <a:pt x="6443" y="202"/>
                  </a:cubicBezTo>
                  <a:cubicBezTo>
                    <a:pt x="4725" y="780"/>
                    <a:pt x="3743" y="2709"/>
                    <a:pt x="2761" y="4830"/>
                  </a:cubicBezTo>
                  <a:cubicBezTo>
                    <a:pt x="1780" y="6952"/>
                    <a:pt x="798" y="9266"/>
                    <a:pt x="307" y="11773"/>
                  </a:cubicBezTo>
                  <a:cubicBezTo>
                    <a:pt x="-184" y="14280"/>
                    <a:pt x="-184" y="16980"/>
                    <a:pt x="1043" y="18716"/>
                  </a:cubicBezTo>
                  <a:cubicBezTo>
                    <a:pt x="2271" y="20452"/>
                    <a:pt x="4725" y="21223"/>
                    <a:pt x="8161" y="19873"/>
                  </a:cubicBezTo>
                  <a:cubicBezTo>
                    <a:pt x="11598" y="18523"/>
                    <a:pt x="16016" y="15052"/>
                    <a:pt x="18471" y="11773"/>
                  </a:cubicBezTo>
                  <a:cubicBezTo>
                    <a:pt x="20925" y="8494"/>
                    <a:pt x="21416" y="5409"/>
                    <a:pt x="20434" y="3673"/>
                  </a:cubicBezTo>
                  <a:cubicBezTo>
                    <a:pt x="19452" y="1937"/>
                    <a:pt x="16998" y="1552"/>
                    <a:pt x="15034" y="2516"/>
                  </a:cubicBezTo>
                  <a:cubicBezTo>
                    <a:pt x="13071" y="3480"/>
                    <a:pt x="11598" y="5794"/>
                    <a:pt x="10125" y="8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9644706" y="6545938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9739956" y="6445517"/>
              <a:ext cx="72338" cy="16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46" fill="norm" stroke="1" extrusionOk="0">
                  <a:moveTo>
                    <a:pt x="0" y="3169"/>
                  </a:moveTo>
                  <a:cubicBezTo>
                    <a:pt x="1851" y="2061"/>
                    <a:pt x="3703" y="954"/>
                    <a:pt x="6171" y="400"/>
                  </a:cubicBezTo>
                  <a:cubicBezTo>
                    <a:pt x="8640" y="-154"/>
                    <a:pt x="11726" y="-154"/>
                    <a:pt x="13577" y="538"/>
                  </a:cubicBezTo>
                  <a:cubicBezTo>
                    <a:pt x="15429" y="1231"/>
                    <a:pt x="16046" y="2615"/>
                    <a:pt x="15120" y="4138"/>
                  </a:cubicBezTo>
                  <a:cubicBezTo>
                    <a:pt x="14194" y="5661"/>
                    <a:pt x="11726" y="7323"/>
                    <a:pt x="8949" y="8569"/>
                  </a:cubicBezTo>
                  <a:cubicBezTo>
                    <a:pt x="6171" y="9815"/>
                    <a:pt x="3086" y="10646"/>
                    <a:pt x="3086" y="11061"/>
                  </a:cubicBezTo>
                  <a:cubicBezTo>
                    <a:pt x="3086" y="11477"/>
                    <a:pt x="6171" y="11477"/>
                    <a:pt x="9566" y="11615"/>
                  </a:cubicBezTo>
                  <a:cubicBezTo>
                    <a:pt x="12960" y="11754"/>
                    <a:pt x="16663" y="12031"/>
                    <a:pt x="18823" y="13138"/>
                  </a:cubicBezTo>
                  <a:cubicBezTo>
                    <a:pt x="20983" y="14246"/>
                    <a:pt x="21600" y="16184"/>
                    <a:pt x="20674" y="17569"/>
                  </a:cubicBezTo>
                  <a:cubicBezTo>
                    <a:pt x="19749" y="18954"/>
                    <a:pt x="17280" y="19784"/>
                    <a:pt x="14503" y="20338"/>
                  </a:cubicBezTo>
                  <a:cubicBezTo>
                    <a:pt x="11726" y="20892"/>
                    <a:pt x="8640" y="21169"/>
                    <a:pt x="5554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9778056" y="6417392"/>
              <a:ext cx="122334" cy="21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36" fill="norm" stroke="1" extrusionOk="0">
                  <a:moveTo>
                    <a:pt x="9720" y="151"/>
                  </a:moveTo>
                  <a:cubicBezTo>
                    <a:pt x="12240" y="-56"/>
                    <a:pt x="14760" y="-264"/>
                    <a:pt x="17100" y="1086"/>
                  </a:cubicBezTo>
                  <a:cubicBezTo>
                    <a:pt x="19440" y="2436"/>
                    <a:pt x="21600" y="5344"/>
                    <a:pt x="20520" y="8459"/>
                  </a:cubicBezTo>
                  <a:cubicBezTo>
                    <a:pt x="19440" y="11574"/>
                    <a:pt x="15120" y="14898"/>
                    <a:pt x="11160" y="17078"/>
                  </a:cubicBezTo>
                  <a:cubicBezTo>
                    <a:pt x="7200" y="19259"/>
                    <a:pt x="3600" y="20298"/>
                    <a:pt x="0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9905056" y="6526888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9989052" y="6476088"/>
              <a:ext cx="3665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7180" y="0"/>
                  </a:moveTo>
                  <a:cubicBezTo>
                    <a:pt x="11180" y="4255"/>
                    <a:pt x="5180" y="8509"/>
                    <a:pt x="2180" y="11618"/>
                  </a:cubicBezTo>
                  <a:cubicBezTo>
                    <a:pt x="-820" y="14727"/>
                    <a:pt x="-820" y="16691"/>
                    <a:pt x="2780" y="18164"/>
                  </a:cubicBezTo>
                  <a:cubicBezTo>
                    <a:pt x="6380" y="19636"/>
                    <a:pt x="13580" y="20618"/>
                    <a:pt x="207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0140006" y="657133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0209856" y="657768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0267006" y="659038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0508306" y="6552288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0590856" y="6507838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0697582" y="6419996"/>
              <a:ext cx="145032" cy="41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92" fill="norm" stroke="1" extrusionOk="0">
                  <a:moveTo>
                    <a:pt x="5652" y="8253"/>
                  </a:moveTo>
                  <a:cubicBezTo>
                    <a:pt x="4435" y="11465"/>
                    <a:pt x="3218" y="14677"/>
                    <a:pt x="2458" y="16671"/>
                  </a:cubicBezTo>
                  <a:cubicBezTo>
                    <a:pt x="1697" y="18665"/>
                    <a:pt x="1393" y="19440"/>
                    <a:pt x="937" y="20160"/>
                  </a:cubicBezTo>
                  <a:cubicBezTo>
                    <a:pt x="480" y="20880"/>
                    <a:pt x="-128" y="21545"/>
                    <a:pt x="24" y="21490"/>
                  </a:cubicBezTo>
                  <a:cubicBezTo>
                    <a:pt x="176" y="21434"/>
                    <a:pt x="1089" y="20659"/>
                    <a:pt x="2002" y="18499"/>
                  </a:cubicBezTo>
                  <a:cubicBezTo>
                    <a:pt x="2914" y="16339"/>
                    <a:pt x="3827" y="12794"/>
                    <a:pt x="5044" y="9693"/>
                  </a:cubicBezTo>
                  <a:cubicBezTo>
                    <a:pt x="6261" y="6591"/>
                    <a:pt x="7782" y="3933"/>
                    <a:pt x="9151" y="2382"/>
                  </a:cubicBezTo>
                  <a:cubicBezTo>
                    <a:pt x="10520" y="831"/>
                    <a:pt x="11737" y="388"/>
                    <a:pt x="13106" y="167"/>
                  </a:cubicBezTo>
                  <a:cubicBezTo>
                    <a:pt x="14475" y="-55"/>
                    <a:pt x="15996" y="-55"/>
                    <a:pt x="17213" y="167"/>
                  </a:cubicBezTo>
                  <a:cubicBezTo>
                    <a:pt x="18430" y="388"/>
                    <a:pt x="19342" y="831"/>
                    <a:pt x="20103" y="1994"/>
                  </a:cubicBezTo>
                  <a:cubicBezTo>
                    <a:pt x="20864" y="3157"/>
                    <a:pt x="21472" y="5040"/>
                    <a:pt x="19647" y="6647"/>
                  </a:cubicBezTo>
                  <a:cubicBezTo>
                    <a:pt x="17821" y="8253"/>
                    <a:pt x="13562" y="9582"/>
                    <a:pt x="9911" y="10413"/>
                  </a:cubicBezTo>
                  <a:cubicBezTo>
                    <a:pt x="6261" y="11243"/>
                    <a:pt x="3218" y="11576"/>
                    <a:pt x="176" y="11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0838506" y="6622138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0819456" y="6653888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150"/>
                    <a:pt x="12282" y="6300"/>
                    <a:pt x="8682" y="9900"/>
                  </a:cubicBezTo>
                  <a:cubicBezTo>
                    <a:pt x="5082" y="13500"/>
                    <a:pt x="2541" y="17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0780133" y="6331217"/>
              <a:ext cx="90124" cy="8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91" fill="norm" stroke="1" extrusionOk="0">
                  <a:moveTo>
                    <a:pt x="1797" y="6337"/>
                  </a:moveTo>
                  <a:cubicBezTo>
                    <a:pt x="793" y="9106"/>
                    <a:pt x="-212" y="11876"/>
                    <a:pt x="39" y="11876"/>
                  </a:cubicBezTo>
                  <a:cubicBezTo>
                    <a:pt x="290" y="11876"/>
                    <a:pt x="1797" y="9106"/>
                    <a:pt x="3555" y="6614"/>
                  </a:cubicBezTo>
                  <a:cubicBezTo>
                    <a:pt x="5314" y="4122"/>
                    <a:pt x="7323" y="1906"/>
                    <a:pt x="9583" y="799"/>
                  </a:cubicBezTo>
                  <a:cubicBezTo>
                    <a:pt x="11844" y="-309"/>
                    <a:pt x="14355" y="-309"/>
                    <a:pt x="15862" y="1076"/>
                  </a:cubicBezTo>
                  <a:cubicBezTo>
                    <a:pt x="17369" y="2460"/>
                    <a:pt x="17872" y="5229"/>
                    <a:pt x="18625" y="8829"/>
                  </a:cubicBezTo>
                  <a:cubicBezTo>
                    <a:pt x="19379" y="12429"/>
                    <a:pt x="20383" y="16860"/>
                    <a:pt x="21388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0911243" y="6476088"/>
              <a:ext cx="11141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667" y="0"/>
                  </a:moveTo>
                  <a:cubicBezTo>
                    <a:pt x="667" y="2769"/>
                    <a:pt x="667" y="5538"/>
                    <a:pt x="463" y="8308"/>
                  </a:cubicBezTo>
                  <a:cubicBezTo>
                    <a:pt x="260" y="11077"/>
                    <a:pt x="-148" y="13846"/>
                    <a:pt x="56" y="13846"/>
                  </a:cubicBezTo>
                  <a:cubicBezTo>
                    <a:pt x="260" y="13846"/>
                    <a:pt x="1075" y="11077"/>
                    <a:pt x="2094" y="8585"/>
                  </a:cubicBezTo>
                  <a:cubicBezTo>
                    <a:pt x="3112" y="6092"/>
                    <a:pt x="4335" y="3877"/>
                    <a:pt x="5558" y="4431"/>
                  </a:cubicBezTo>
                  <a:cubicBezTo>
                    <a:pt x="6780" y="4985"/>
                    <a:pt x="8003" y="8308"/>
                    <a:pt x="9226" y="8862"/>
                  </a:cubicBezTo>
                  <a:cubicBezTo>
                    <a:pt x="10448" y="9415"/>
                    <a:pt x="11671" y="7200"/>
                    <a:pt x="13505" y="5538"/>
                  </a:cubicBezTo>
                  <a:cubicBezTo>
                    <a:pt x="15339" y="3877"/>
                    <a:pt x="17784" y="2769"/>
                    <a:pt x="19210" y="3600"/>
                  </a:cubicBezTo>
                  <a:cubicBezTo>
                    <a:pt x="20637" y="4431"/>
                    <a:pt x="21044" y="7200"/>
                    <a:pt x="21248" y="10523"/>
                  </a:cubicBezTo>
                  <a:cubicBezTo>
                    <a:pt x="21452" y="13846"/>
                    <a:pt x="21452" y="17723"/>
                    <a:pt x="214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1023597" y="6515907"/>
              <a:ext cx="81610" cy="15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66" fill="norm" stroke="1" extrusionOk="0">
                  <a:moveTo>
                    <a:pt x="21354" y="3222"/>
                  </a:moveTo>
                  <a:cubicBezTo>
                    <a:pt x="20800" y="1782"/>
                    <a:pt x="20246" y="342"/>
                    <a:pt x="18862" y="54"/>
                  </a:cubicBezTo>
                  <a:cubicBezTo>
                    <a:pt x="17477" y="-234"/>
                    <a:pt x="15262" y="630"/>
                    <a:pt x="12492" y="2646"/>
                  </a:cubicBezTo>
                  <a:cubicBezTo>
                    <a:pt x="9723" y="4662"/>
                    <a:pt x="6400" y="7830"/>
                    <a:pt x="4185" y="10134"/>
                  </a:cubicBezTo>
                  <a:cubicBezTo>
                    <a:pt x="1969" y="12438"/>
                    <a:pt x="862" y="13878"/>
                    <a:pt x="308" y="15318"/>
                  </a:cubicBezTo>
                  <a:cubicBezTo>
                    <a:pt x="-246" y="16758"/>
                    <a:pt x="-246" y="18198"/>
                    <a:pt x="1969" y="19206"/>
                  </a:cubicBezTo>
                  <a:cubicBezTo>
                    <a:pt x="4185" y="20214"/>
                    <a:pt x="8616" y="20790"/>
                    <a:pt x="13046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1112736" y="6577688"/>
              <a:ext cx="81371" cy="8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36" fill="norm" stroke="1" extrusionOk="0">
                  <a:moveTo>
                    <a:pt x="21291" y="6646"/>
                  </a:moveTo>
                  <a:cubicBezTo>
                    <a:pt x="19076" y="4985"/>
                    <a:pt x="16860" y="3323"/>
                    <a:pt x="14368" y="3046"/>
                  </a:cubicBezTo>
                  <a:cubicBezTo>
                    <a:pt x="11876" y="2769"/>
                    <a:pt x="9106" y="3877"/>
                    <a:pt x="6614" y="5815"/>
                  </a:cubicBezTo>
                  <a:cubicBezTo>
                    <a:pt x="4122" y="7754"/>
                    <a:pt x="1906" y="10523"/>
                    <a:pt x="799" y="13292"/>
                  </a:cubicBezTo>
                  <a:cubicBezTo>
                    <a:pt x="-309" y="16062"/>
                    <a:pt x="-309" y="18831"/>
                    <a:pt x="1076" y="20215"/>
                  </a:cubicBezTo>
                  <a:cubicBezTo>
                    <a:pt x="2460" y="21600"/>
                    <a:pt x="5229" y="21600"/>
                    <a:pt x="7722" y="20769"/>
                  </a:cubicBezTo>
                  <a:cubicBezTo>
                    <a:pt x="10214" y="19938"/>
                    <a:pt x="12429" y="18277"/>
                    <a:pt x="14091" y="14677"/>
                  </a:cubicBezTo>
                  <a:cubicBezTo>
                    <a:pt x="15753" y="11077"/>
                    <a:pt x="16860" y="5538"/>
                    <a:pt x="179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1225856" y="662213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1238556" y="6552288"/>
              <a:ext cx="8459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12644" y="0"/>
                  </a:moveTo>
                  <a:cubicBezTo>
                    <a:pt x="14751" y="1080"/>
                    <a:pt x="16859" y="2160"/>
                    <a:pt x="17122" y="3420"/>
                  </a:cubicBezTo>
                  <a:cubicBezTo>
                    <a:pt x="17385" y="4680"/>
                    <a:pt x="15805" y="6120"/>
                    <a:pt x="16332" y="7200"/>
                  </a:cubicBezTo>
                  <a:cubicBezTo>
                    <a:pt x="16859" y="8280"/>
                    <a:pt x="19493" y="9000"/>
                    <a:pt x="20546" y="10260"/>
                  </a:cubicBezTo>
                  <a:cubicBezTo>
                    <a:pt x="21600" y="11520"/>
                    <a:pt x="21073" y="13320"/>
                    <a:pt x="18439" y="15300"/>
                  </a:cubicBezTo>
                  <a:cubicBezTo>
                    <a:pt x="15805" y="17280"/>
                    <a:pt x="11063" y="19440"/>
                    <a:pt x="7639" y="20520"/>
                  </a:cubicBezTo>
                  <a:cubicBezTo>
                    <a:pt x="4215" y="21600"/>
                    <a:pt x="2107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1263956" y="6526888"/>
              <a:ext cx="12793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15677" y="0"/>
                  </a:moveTo>
                  <a:cubicBezTo>
                    <a:pt x="17419" y="200"/>
                    <a:pt x="19161" y="400"/>
                    <a:pt x="20206" y="1700"/>
                  </a:cubicBezTo>
                  <a:cubicBezTo>
                    <a:pt x="21252" y="3000"/>
                    <a:pt x="21600" y="5400"/>
                    <a:pt x="19684" y="8400"/>
                  </a:cubicBezTo>
                  <a:cubicBezTo>
                    <a:pt x="17768" y="11400"/>
                    <a:pt x="13587" y="15000"/>
                    <a:pt x="9929" y="17300"/>
                  </a:cubicBezTo>
                  <a:cubicBezTo>
                    <a:pt x="6271" y="19600"/>
                    <a:pt x="3135" y="20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600006" y="6742788"/>
              <a:ext cx="297761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0" y="0"/>
                  </a:moveTo>
                  <a:cubicBezTo>
                    <a:pt x="506" y="0"/>
                    <a:pt x="1012" y="0"/>
                    <a:pt x="1526" y="327"/>
                  </a:cubicBezTo>
                  <a:cubicBezTo>
                    <a:pt x="2040" y="655"/>
                    <a:pt x="2562" y="1309"/>
                    <a:pt x="3145" y="1964"/>
                  </a:cubicBezTo>
                  <a:cubicBezTo>
                    <a:pt x="3728" y="2618"/>
                    <a:pt x="4372" y="3273"/>
                    <a:pt x="5016" y="3764"/>
                  </a:cubicBezTo>
                  <a:cubicBezTo>
                    <a:pt x="5661" y="4255"/>
                    <a:pt x="6305" y="4582"/>
                    <a:pt x="6865" y="4745"/>
                  </a:cubicBezTo>
                  <a:cubicBezTo>
                    <a:pt x="7425" y="4909"/>
                    <a:pt x="7901" y="4909"/>
                    <a:pt x="8376" y="5236"/>
                  </a:cubicBezTo>
                  <a:cubicBezTo>
                    <a:pt x="8852" y="5564"/>
                    <a:pt x="9327" y="6218"/>
                    <a:pt x="9811" y="6709"/>
                  </a:cubicBezTo>
                  <a:cubicBezTo>
                    <a:pt x="10294" y="7200"/>
                    <a:pt x="10785" y="7527"/>
                    <a:pt x="11299" y="8018"/>
                  </a:cubicBezTo>
                  <a:cubicBezTo>
                    <a:pt x="11812" y="8509"/>
                    <a:pt x="12349" y="9164"/>
                    <a:pt x="12856" y="9655"/>
                  </a:cubicBezTo>
                  <a:cubicBezTo>
                    <a:pt x="13362" y="10145"/>
                    <a:pt x="13837" y="10473"/>
                    <a:pt x="14405" y="11127"/>
                  </a:cubicBezTo>
                  <a:cubicBezTo>
                    <a:pt x="14973" y="11782"/>
                    <a:pt x="15632" y="12764"/>
                    <a:pt x="16223" y="13909"/>
                  </a:cubicBezTo>
                  <a:cubicBezTo>
                    <a:pt x="16814" y="15055"/>
                    <a:pt x="17335" y="16364"/>
                    <a:pt x="17911" y="17345"/>
                  </a:cubicBezTo>
                  <a:cubicBezTo>
                    <a:pt x="18486" y="18327"/>
                    <a:pt x="19115" y="18982"/>
                    <a:pt x="19713" y="19636"/>
                  </a:cubicBezTo>
                  <a:cubicBezTo>
                    <a:pt x="20311" y="20291"/>
                    <a:pt x="20879" y="20945"/>
                    <a:pt x="21201" y="21273"/>
                  </a:cubicBezTo>
                  <a:cubicBezTo>
                    <a:pt x="21523" y="21600"/>
                    <a:pt x="21600" y="21600"/>
                    <a:pt x="21577" y="21600"/>
                  </a:cubicBezTo>
                  <a:cubicBezTo>
                    <a:pt x="21554" y="21600"/>
                    <a:pt x="21431" y="21600"/>
                    <a:pt x="21332" y="21600"/>
                  </a:cubicBezTo>
                  <a:cubicBezTo>
                    <a:pt x="21232" y="21600"/>
                    <a:pt x="21155" y="21600"/>
                    <a:pt x="210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8941973" y="6956436"/>
              <a:ext cx="270934" cy="16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844" y="2823"/>
                  </a:moveTo>
                  <a:cubicBezTo>
                    <a:pt x="1012" y="5908"/>
                    <a:pt x="1181" y="8994"/>
                    <a:pt x="1097" y="11238"/>
                  </a:cubicBezTo>
                  <a:cubicBezTo>
                    <a:pt x="1012" y="13482"/>
                    <a:pt x="675" y="14885"/>
                    <a:pt x="422" y="16288"/>
                  </a:cubicBezTo>
                  <a:cubicBezTo>
                    <a:pt x="169" y="17690"/>
                    <a:pt x="0" y="19093"/>
                    <a:pt x="0" y="18953"/>
                  </a:cubicBezTo>
                  <a:cubicBezTo>
                    <a:pt x="0" y="18812"/>
                    <a:pt x="169" y="17129"/>
                    <a:pt x="1012" y="14324"/>
                  </a:cubicBezTo>
                  <a:cubicBezTo>
                    <a:pt x="1856" y="11519"/>
                    <a:pt x="3375" y="7592"/>
                    <a:pt x="4387" y="5067"/>
                  </a:cubicBezTo>
                  <a:cubicBezTo>
                    <a:pt x="5400" y="2542"/>
                    <a:pt x="5906" y="1420"/>
                    <a:pt x="6581" y="719"/>
                  </a:cubicBezTo>
                  <a:cubicBezTo>
                    <a:pt x="7256" y="18"/>
                    <a:pt x="8100" y="-263"/>
                    <a:pt x="8606" y="298"/>
                  </a:cubicBezTo>
                  <a:cubicBezTo>
                    <a:pt x="9112" y="859"/>
                    <a:pt x="9281" y="2262"/>
                    <a:pt x="9366" y="4085"/>
                  </a:cubicBezTo>
                  <a:cubicBezTo>
                    <a:pt x="9450" y="5908"/>
                    <a:pt x="9450" y="8153"/>
                    <a:pt x="9788" y="8854"/>
                  </a:cubicBezTo>
                  <a:cubicBezTo>
                    <a:pt x="10125" y="9555"/>
                    <a:pt x="10800" y="8714"/>
                    <a:pt x="11981" y="7311"/>
                  </a:cubicBezTo>
                  <a:cubicBezTo>
                    <a:pt x="13162" y="5908"/>
                    <a:pt x="14850" y="3945"/>
                    <a:pt x="16369" y="2823"/>
                  </a:cubicBezTo>
                  <a:cubicBezTo>
                    <a:pt x="17887" y="1701"/>
                    <a:pt x="19237" y="1420"/>
                    <a:pt x="20166" y="2121"/>
                  </a:cubicBezTo>
                  <a:cubicBezTo>
                    <a:pt x="21094" y="2823"/>
                    <a:pt x="21600" y="4506"/>
                    <a:pt x="21600" y="7592"/>
                  </a:cubicBezTo>
                  <a:cubicBezTo>
                    <a:pt x="21600" y="10677"/>
                    <a:pt x="21094" y="15166"/>
                    <a:pt x="20756" y="17690"/>
                  </a:cubicBezTo>
                  <a:cubicBezTo>
                    <a:pt x="20419" y="20215"/>
                    <a:pt x="20250" y="20776"/>
                    <a:pt x="20081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4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99263" y="6025771"/>
              <a:ext cx="2629148" cy="1386202"/>
            </a:xfrm>
            <a:prstGeom prst="rect">
              <a:avLst/>
            </a:prstGeom>
            <a:effectLst/>
          </p:spPr>
        </p:pic>
        <p:pic>
          <p:nvPicPr>
            <p:cNvPr id="2451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510606" y="6622138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245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593156" y="6584595"/>
              <a:ext cx="529168" cy="120094"/>
            </a:xfrm>
            <a:prstGeom prst="rect">
              <a:avLst/>
            </a:prstGeom>
            <a:effectLst/>
          </p:spPr>
        </p:pic>
        <p:pic>
          <p:nvPicPr>
            <p:cNvPr id="245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453456" y="6790157"/>
              <a:ext cx="527051" cy="117732"/>
            </a:xfrm>
            <a:prstGeom prst="rect">
              <a:avLst/>
            </a:prstGeom>
            <a:effectLst/>
          </p:spPr>
        </p:pic>
        <p:pic>
          <p:nvPicPr>
            <p:cNvPr id="245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932837" y="6240510"/>
              <a:ext cx="384116" cy="764745"/>
            </a:xfrm>
            <a:prstGeom prst="rect">
              <a:avLst/>
            </a:prstGeom>
            <a:effectLst/>
          </p:spPr>
        </p:pic>
        <p:pic>
          <p:nvPicPr>
            <p:cNvPr id="245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151706" y="6590388"/>
              <a:ext cx="184151" cy="247651"/>
            </a:xfrm>
            <a:prstGeom prst="rect">
              <a:avLst/>
            </a:prstGeom>
            <a:effectLst/>
          </p:spPr>
        </p:pic>
        <p:pic>
          <p:nvPicPr>
            <p:cNvPr id="246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188583" y="6571338"/>
              <a:ext cx="204424" cy="247651"/>
            </a:xfrm>
            <a:prstGeom prst="rect">
              <a:avLst/>
            </a:prstGeom>
            <a:effectLst/>
          </p:spPr>
        </p:pic>
        <p:pic>
          <p:nvPicPr>
            <p:cNvPr id="246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370002" y="6347427"/>
              <a:ext cx="219855" cy="409955"/>
            </a:xfrm>
            <a:prstGeom prst="rect">
              <a:avLst/>
            </a:prstGeom>
            <a:effectLst/>
          </p:spPr>
        </p:pic>
        <p:pic>
          <p:nvPicPr>
            <p:cNvPr id="246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477673" y="6431638"/>
              <a:ext cx="334434" cy="304801"/>
            </a:xfrm>
            <a:prstGeom prst="rect">
              <a:avLst/>
            </a:prstGeom>
            <a:effectLst/>
          </p:spPr>
        </p:pic>
        <p:pic>
          <p:nvPicPr>
            <p:cNvPr id="246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754956" y="6374488"/>
              <a:ext cx="248086" cy="520701"/>
            </a:xfrm>
            <a:prstGeom prst="rect">
              <a:avLst/>
            </a:prstGeom>
            <a:effectLst/>
          </p:spPr>
        </p:pic>
        <p:pic>
          <p:nvPicPr>
            <p:cNvPr id="246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342206" y="7111088"/>
              <a:ext cx="463551" cy="250078"/>
            </a:xfrm>
            <a:prstGeom prst="rect">
              <a:avLst/>
            </a:prstGeom>
            <a:effectLst/>
          </p:spPr>
        </p:pic>
        <p:pic>
          <p:nvPicPr>
            <p:cNvPr id="247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787192" y="7179715"/>
              <a:ext cx="463065" cy="109174"/>
            </a:xfrm>
            <a:prstGeom prst="rect">
              <a:avLst/>
            </a:prstGeom>
            <a:effectLst/>
          </p:spPr>
        </p:pic>
        <p:pic>
          <p:nvPicPr>
            <p:cNvPr id="247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076689" y="7100404"/>
              <a:ext cx="222920" cy="258335"/>
            </a:xfrm>
            <a:prstGeom prst="rect">
              <a:avLst/>
            </a:prstGeom>
            <a:effectLst/>
          </p:spPr>
        </p:pic>
        <p:pic>
          <p:nvPicPr>
            <p:cNvPr id="247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321051" y="7118599"/>
              <a:ext cx="456773" cy="1778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