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5.png" descr="bi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bi7.png" descr="bi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bi9.png" descr="bi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i10.png" descr="bi1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bi100.png" descr="bi10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543050"/>
            <a:ext cx="8890000" cy="666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